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345" r:id="rId5"/>
    <p:sldId id="339" r:id="rId6"/>
    <p:sldId id="366" r:id="rId7"/>
    <p:sldId id="369" r:id="rId8"/>
    <p:sldId id="371" r:id="rId9"/>
    <p:sldId id="372" r:id="rId10"/>
    <p:sldId id="373" r:id="rId11"/>
    <p:sldId id="448" r:id="rId12"/>
    <p:sldId id="259" r:id="rId13"/>
    <p:sldId id="426" r:id="rId14"/>
    <p:sldId id="394" r:id="rId15"/>
    <p:sldId id="428" r:id="rId16"/>
    <p:sldId id="429" r:id="rId17"/>
    <p:sldId id="433" r:id="rId18"/>
    <p:sldId id="434" r:id="rId19"/>
    <p:sldId id="377" r:id="rId20"/>
    <p:sldId id="356" r:id="rId21"/>
    <p:sldId id="435" r:id="rId22"/>
    <p:sldId id="317" r:id="rId23"/>
    <p:sldId id="409" r:id="rId24"/>
    <p:sldId id="444" r:id="rId25"/>
    <p:sldId id="445" r:id="rId26"/>
    <p:sldId id="436" r:id="rId27"/>
    <p:sldId id="446" r:id="rId28"/>
    <p:sldId id="447" r:id="rId29"/>
    <p:sldId id="424" r:id="rId30"/>
    <p:sldId id="425" r:id="rId31"/>
    <p:sldId id="440" r:id="rId32"/>
    <p:sldId id="441" r:id="rId33"/>
    <p:sldId id="442" r:id="rId34"/>
    <p:sldId id="443" r:id="rId35"/>
    <p:sldId id="311"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7">
          <p15:clr>
            <a:srgbClr val="A4A3A4"/>
          </p15:clr>
        </p15:guide>
        <p15:guide id="2" pos="3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B82D"/>
    <a:srgbClr val="E6E6E6"/>
    <a:srgbClr val="FFFFFF"/>
    <a:srgbClr val="FFF7EF"/>
    <a:srgbClr val="EE836B"/>
    <a:srgbClr val="ADD897"/>
    <a:srgbClr val="9EA094"/>
    <a:srgbClr val="A09A45"/>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5" autoAdjust="0"/>
    <p:restoredTop sz="85429" autoAdjust="0"/>
  </p:normalViewPr>
  <p:slideViewPr>
    <p:cSldViewPr snapToGrid="0" showGuides="1">
      <p:cViewPr varScale="1">
        <p:scale>
          <a:sx n="97" d="100"/>
          <a:sy n="97" d="100"/>
        </p:scale>
        <p:origin x="882" y="90"/>
      </p:cViewPr>
      <p:guideLst>
        <p:guide orient="horz" pos="2167"/>
        <p:guide pos="3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20B22-D0D6-44C9-AE36-AC65CC85F8E8}" type="datetimeFigureOut">
              <a:rPr lang="zh-CN" altLang="en-US" smtClean="0"/>
              <a:t>2022/10/23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082ED-84CD-4A28-B464-DE4576D5F2BF}" type="slidenum">
              <a:rPr lang="zh-CN" altLang="en-US" smtClean="0"/>
              <a:t>‹#›</a:t>
            </a:fld>
            <a:endParaRPr lang="zh-CN" altLang="en-US"/>
          </a:p>
        </p:txBody>
      </p:sp>
    </p:spTree>
    <p:extLst>
      <p:ext uri="{BB962C8B-B14F-4D97-AF65-F5344CB8AC3E}">
        <p14:creationId xmlns:p14="http://schemas.microsoft.com/office/powerpoint/2010/main" val="109233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13</a:t>
            </a:fld>
            <a:endParaRPr lang="zh-CN" altLang="en-US"/>
          </a:p>
        </p:txBody>
      </p:sp>
    </p:spTree>
    <p:extLst>
      <p:ext uri="{BB962C8B-B14F-4D97-AF65-F5344CB8AC3E}">
        <p14:creationId xmlns:p14="http://schemas.microsoft.com/office/powerpoint/2010/main" val="73864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14</a:t>
            </a:fld>
            <a:endParaRPr lang="zh-CN" altLang="en-US"/>
          </a:p>
        </p:txBody>
      </p:sp>
    </p:spTree>
    <p:extLst>
      <p:ext uri="{BB962C8B-B14F-4D97-AF65-F5344CB8AC3E}">
        <p14:creationId xmlns:p14="http://schemas.microsoft.com/office/powerpoint/2010/main" val="10624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15</a:t>
            </a:fld>
            <a:endParaRPr lang="zh-CN" altLang="en-US"/>
          </a:p>
        </p:txBody>
      </p:sp>
    </p:spTree>
    <p:extLst>
      <p:ext uri="{BB962C8B-B14F-4D97-AF65-F5344CB8AC3E}">
        <p14:creationId xmlns:p14="http://schemas.microsoft.com/office/powerpoint/2010/main" val="3393136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16</a:t>
            </a:fld>
            <a:endParaRPr lang="zh-CN" altLang="en-US"/>
          </a:p>
        </p:txBody>
      </p:sp>
    </p:spTree>
    <p:extLst>
      <p:ext uri="{BB962C8B-B14F-4D97-AF65-F5344CB8AC3E}">
        <p14:creationId xmlns:p14="http://schemas.microsoft.com/office/powerpoint/2010/main" val="1675571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17</a:t>
            </a:fld>
            <a:endParaRPr lang="zh-CN" altLang="en-US"/>
          </a:p>
        </p:txBody>
      </p:sp>
    </p:spTree>
    <p:extLst>
      <p:ext uri="{BB962C8B-B14F-4D97-AF65-F5344CB8AC3E}">
        <p14:creationId xmlns:p14="http://schemas.microsoft.com/office/powerpoint/2010/main" val="3040959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18</a:t>
            </a:fld>
            <a:endParaRPr lang="zh-CN" altLang="en-US"/>
          </a:p>
        </p:txBody>
      </p:sp>
    </p:spTree>
    <p:extLst>
      <p:ext uri="{BB962C8B-B14F-4D97-AF65-F5344CB8AC3E}">
        <p14:creationId xmlns:p14="http://schemas.microsoft.com/office/powerpoint/2010/main" val="4242404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21</a:t>
            </a:fld>
            <a:endParaRPr lang="zh-CN" altLang="en-US"/>
          </a:p>
        </p:txBody>
      </p:sp>
    </p:spTree>
    <p:extLst>
      <p:ext uri="{BB962C8B-B14F-4D97-AF65-F5344CB8AC3E}">
        <p14:creationId xmlns:p14="http://schemas.microsoft.com/office/powerpoint/2010/main" val="393183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C369230-7E64-4FFE-A458-02D791243604}" type="datetimeFigureOut">
              <a:rPr lang="zh-CN" altLang="en-US" smtClean="0"/>
              <a:t>2022/10/23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69230-7E64-4FFE-A458-02D791243604}" type="datetimeFigureOut">
              <a:rPr lang="zh-CN" altLang="en-US" smtClean="0"/>
              <a:t>2022/10/23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973232-FD7B-4013-98CE-DEC35D0E4B9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矩形 502"/>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p:cNvGrpSpPr/>
          <p:nvPr/>
        </p:nvGrpSpPr>
        <p:grpSpPr>
          <a:xfrm>
            <a:off x="2015814" y="725002"/>
            <a:ext cx="1060762" cy="3382254"/>
            <a:chOff x="1879600" y="473076"/>
            <a:chExt cx="1271588" cy="4054475"/>
          </a:xfrm>
        </p:grpSpPr>
        <p:sp>
          <p:nvSpPr>
            <p:cNvPr id="8" name="Freeform 5"/>
            <p:cNvSpPr>
              <a:spLocks noEditPoints="1"/>
            </p:cNvSpPr>
            <p:nvPr/>
          </p:nvSpPr>
          <p:spPr bwMode="auto">
            <a:xfrm>
              <a:off x="2316163" y="2701926"/>
              <a:ext cx="712788" cy="1711325"/>
            </a:xfrm>
            <a:custGeom>
              <a:avLst/>
              <a:gdLst>
                <a:gd name="T0" fmla="*/ 156 w 168"/>
                <a:gd name="T1" fmla="*/ 391 h 403"/>
                <a:gd name="T2" fmla="*/ 167 w 168"/>
                <a:gd name="T3" fmla="*/ 403 h 403"/>
                <a:gd name="T4" fmla="*/ 159 w 168"/>
                <a:gd name="T5" fmla="*/ 389 h 403"/>
                <a:gd name="T6" fmla="*/ 120 w 168"/>
                <a:gd name="T7" fmla="*/ 348 h 403"/>
                <a:gd name="T8" fmla="*/ 131 w 168"/>
                <a:gd name="T9" fmla="*/ 364 h 403"/>
                <a:gd name="T10" fmla="*/ 149 w 168"/>
                <a:gd name="T11" fmla="*/ 383 h 403"/>
                <a:gd name="T12" fmla="*/ 150 w 168"/>
                <a:gd name="T13" fmla="*/ 383 h 403"/>
                <a:gd name="T14" fmla="*/ 146 w 168"/>
                <a:gd name="T15" fmla="*/ 373 h 403"/>
                <a:gd name="T16" fmla="*/ 120 w 168"/>
                <a:gd name="T17" fmla="*/ 348 h 403"/>
                <a:gd name="T18" fmla="*/ 88 w 168"/>
                <a:gd name="T19" fmla="*/ 299 h 403"/>
                <a:gd name="T20" fmla="*/ 88 w 168"/>
                <a:gd name="T21" fmla="*/ 304 h 403"/>
                <a:gd name="T22" fmla="*/ 114 w 168"/>
                <a:gd name="T23" fmla="*/ 343 h 403"/>
                <a:gd name="T24" fmla="*/ 119 w 168"/>
                <a:gd name="T25" fmla="*/ 339 h 403"/>
                <a:gd name="T26" fmla="*/ 90 w 168"/>
                <a:gd name="T27" fmla="*/ 300 h 403"/>
                <a:gd name="T28" fmla="*/ 88 w 168"/>
                <a:gd name="T29" fmla="*/ 299 h 403"/>
                <a:gd name="T30" fmla="*/ 62 w 168"/>
                <a:gd name="T31" fmla="*/ 257 h 403"/>
                <a:gd name="T32" fmla="*/ 84 w 168"/>
                <a:gd name="T33" fmla="*/ 297 h 403"/>
                <a:gd name="T34" fmla="*/ 86 w 168"/>
                <a:gd name="T35" fmla="*/ 297 h 403"/>
                <a:gd name="T36" fmla="*/ 89 w 168"/>
                <a:gd name="T37" fmla="*/ 293 h 403"/>
                <a:gd name="T38" fmla="*/ 62 w 168"/>
                <a:gd name="T39" fmla="*/ 254 h 403"/>
                <a:gd name="T40" fmla="*/ 41 w 168"/>
                <a:gd name="T41" fmla="*/ 197 h 403"/>
                <a:gd name="T42" fmla="*/ 40 w 168"/>
                <a:gd name="T43" fmla="*/ 204 h 403"/>
                <a:gd name="T44" fmla="*/ 58 w 168"/>
                <a:gd name="T45" fmla="*/ 249 h 403"/>
                <a:gd name="T46" fmla="*/ 64 w 168"/>
                <a:gd name="T47" fmla="*/ 244 h 403"/>
                <a:gd name="T48" fmla="*/ 43 w 168"/>
                <a:gd name="T49" fmla="*/ 198 h 403"/>
                <a:gd name="T50" fmla="*/ 41 w 168"/>
                <a:gd name="T51" fmla="*/ 195 h 403"/>
                <a:gd name="T52" fmla="*/ 25 w 168"/>
                <a:gd name="T53" fmla="*/ 154 h 403"/>
                <a:gd name="T54" fmla="*/ 38 w 168"/>
                <a:gd name="T55" fmla="*/ 193 h 403"/>
                <a:gd name="T56" fmla="*/ 40 w 168"/>
                <a:gd name="T57" fmla="*/ 194 h 403"/>
                <a:gd name="T58" fmla="*/ 43 w 168"/>
                <a:gd name="T59" fmla="*/ 191 h 403"/>
                <a:gd name="T60" fmla="*/ 32 w 168"/>
                <a:gd name="T61" fmla="*/ 150 h 403"/>
                <a:gd name="T62" fmla="*/ 16 w 168"/>
                <a:gd name="T63" fmla="*/ 98 h 403"/>
                <a:gd name="T64" fmla="*/ 14 w 168"/>
                <a:gd name="T65" fmla="*/ 105 h 403"/>
                <a:gd name="T66" fmla="*/ 22 w 168"/>
                <a:gd name="T67" fmla="*/ 141 h 403"/>
                <a:gd name="T68" fmla="*/ 29 w 168"/>
                <a:gd name="T69" fmla="*/ 138 h 403"/>
                <a:gd name="T70" fmla="*/ 17 w 168"/>
                <a:gd name="T71" fmla="*/ 99 h 403"/>
                <a:gd name="T72" fmla="*/ 4 w 168"/>
                <a:gd name="T73" fmla="*/ 0 h 403"/>
                <a:gd name="T74" fmla="*/ 0 w 168"/>
                <a:gd name="T75" fmla="*/ 5 h 403"/>
                <a:gd name="T76" fmla="*/ 2 w 168"/>
                <a:gd name="T77" fmla="*/ 27 h 403"/>
                <a:gd name="T78" fmla="*/ 12 w 168"/>
                <a:gd name="T79" fmla="*/ 94 h 403"/>
                <a:gd name="T80" fmla="*/ 14 w 168"/>
                <a:gd name="T81" fmla="*/ 94 h 403"/>
                <a:gd name="T82" fmla="*/ 15 w 168"/>
                <a:gd name="T83" fmla="*/ 94 h 403"/>
                <a:gd name="T84" fmla="*/ 17 w 168"/>
                <a:gd name="T85" fmla="*/ 83 h 403"/>
                <a:gd name="T86" fmla="*/ 8 w 168"/>
                <a:gd name="T87" fmla="*/ 14 h 403"/>
                <a:gd name="T88" fmla="*/ 8 w 168"/>
                <a:gd name="T89" fmla="*/ 5 h 403"/>
                <a:gd name="T90" fmla="*/ 6 w 168"/>
                <a:gd name="T91" fmla="*/ 1 h 403"/>
                <a:gd name="T92" fmla="*/ 4 w 168"/>
                <a:gd name="T9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403">
                  <a:moveTo>
                    <a:pt x="153" y="386"/>
                  </a:moveTo>
                  <a:cubicBezTo>
                    <a:pt x="154" y="388"/>
                    <a:pt x="155" y="389"/>
                    <a:pt x="156" y="391"/>
                  </a:cubicBezTo>
                  <a:cubicBezTo>
                    <a:pt x="159" y="394"/>
                    <a:pt x="163" y="398"/>
                    <a:pt x="166" y="402"/>
                  </a:cubicBezTo>
                  <a:cubicBezTo>
                    <a:pt x="166" y="402"/>
                    <a:pt x="167" y="403"/>
                    <a:pt x="167" y="403"/>
                  </a:cubicBezTo>
                  <a:cubicBezTo>
                    <a:pt x="168" y="403"/>
                    <a:pt x="168" y="402"/>
                    <a:pt x="168" y="401"/>
                  </a:cubicBezTo>
                  <a:cubicBezTo>
                    <a:pt x="165" y="397"/>
                    <a:pt x="162" y="393"/>
                    <a:pt x="159" y="389"/>
                  </a:cubicBezTo>
                  <a:cubicBezTo>
                    <a:pt x="157" y="388"/>
                    <a:pt x="155" y="387"/>
                    <a:pt x="153" y="386"/>
                  </a:cubicBezTo>
                  <a:moveTo>
                    <a:pt x="120" y="348"/>
                  </a:moveTo>
                  <a:cubicBezTo>
                    <a:pt x="120" y="349"/>
                    <a:pt x="121" y="350"/>
                    <a:pt x="121" y="352"/>
                  </a:cubicBezTo>
                  <a:cubicBezTo>
                    <a:pt x="124" y="356"/>
                    <a:pt x="128" y="360"/>
                    <a:pt x="131" y="364"/>
                  </a:cubicBezTo>
                  <a:cubicBezTo>
                    <a:pt x="137" y="371"/>
                    <a:pt x="143" y="377"/>
                    <a:pt x="149" y="383"/>
                  </a:cubicBezTo>
                  <a:cubicBezTo>
                    <a:pt x="149" y="383"/>
                    <a:pt x="149" y="383"/>
                    <a:pt x="149" y="383"/>
                  </a:cubicBezTo>
                  <a:cubicBezTo>
                    <a:pt x="149" y="383"/>
                    <a:pt x="149" y="383"/>
                    <a:pt x="149" y="383"/>
                  </a:cubicBezTo>
                  <a:cubicBezTo>
                    <a:pt x="149" y="383"/>
                    <a:pt x="149" y="383"/>
                    <a:pt x="150" y="383"/>
                  </a:cubicBezTo>
                  <a:cubicBezTo>
                    <a:pt x="150" y="382"/>
                    <a:pt x="151" y="381"/>
                    <a:pt x="152" y="380"/>
                  </a:cubicBezTo>
                  <a:cubicBezTo>
                    <a:pt x="150" y="378"/>
                    <a:pt x="148" y="375"/>
                    <a:pt x="146" y="373"/>
                  </a:cubicBezTo>
                  <a:cubicBezTo>
                    <a:pt x="139" y="366"/>
                    <a:pt x="133" y="358"/>
                    <a:pt x="128" y="350"/>
                  </a:cubicBezTo>
                  <a:cubicBezTo>
                    <a:pt x="125" y="349"/>
                    <a:pt x="123" y="349"/>
                    <a:pt x="120" y="348"/>
                  </a:cubicBezTo>
                  <a:moveTo>
                    <a:pt x="88" y="299"/>
                  </a:moveTo>
                  <a:cubicBezTo>
                    <a:pt x="88" y="299"/>
                    <a:pt x="88" y="299"/>
                    <a:pt x="88" y="299"/>
                  </a:cubicBezTo>
                  <a:cubicBezTo>
                    <a:pt x="88" y="300"/>
                    <a:pt x="88" y="300"/>
                    <a:pt x="88" y="301"/>
                  </a:cubicBezTo>
                  <a:cubicBezTo>
                    <a:pt x="88" y="302"/>
                    <a:pt x="88" y="303"/>
                    <a:pt x="88" y="304"/>
                  </a:cubicBezTo>
                  <a:cubicBezTo>
                    <a:pt x="92" y="311"/>
                    <a:pt x="96" y="317"/>
                    <a:pt x="101" y="324"/>
                  </a:cubicBezTo>
                  <a:cubicBezTo>
                    <a:pt x="105" y="330"/>
                    <a:pt x="110" y="337"/>
                    <a:pt x="114" y="343"/>
                  </a:cubicBezTo>
                  <a:cubicBezTo>
                    <a:pt x="115" y="343"/>
                    <a:pt x="115" y="343"/>
                    <a:pt x="115" y="343"/>
                  </a:cubicBezTo>
                  <a:cubicBezTo>
                    <a:pt x="116" y="341"/>
                    <a:pt x="118" y="340"/>
                    <a:pt x="119" y="339"/>
                  </a:cubicBezTo>
                  <a:cubicBezTo>
                    <a:pt x="110" y="327"/>
                    <a:pt x="102" y="315"/>
                    <a:pt x="94" y="302"/>
                  </a:cubicBezTo>
                  <a:cubicBezTo>
                    <a:pt x="93" y="301"/>
                    <a:pt x="91" y="301"/>
                    <a:pt x="90" y="300"/>
                  </a:cubicBezTo>
                  <a:cubicBezTo>
                    <a:pt x="89" y="300"/>
                    <a:pt x="88" y="299"/>
                    <a:pt x="88" y="299"/>
                  </a:cubicBezTo>
                  <a:cubicBezTo>
                    <a:pt x="88" y="299"/>
                    <a:pt x="88" y="299"/>
                    <a:pt x="88" y="299"/>
                  </a:cubicBezTo>
                  <a:moveTo>
                    <a:pt x="62" y="254"/>
                  </a:moveTo>
                  <a:cubicBezTo>
                    <a:pt x="62" y="255"/>
                    <a:pt x="62" y="256"/>
                    <a:pt x="62" y="257"/>
                  </a:cubicBezTo>
                  <a:cubicBezTo>
                    <a:pt x="69" y="271"/>
                    <a:pt x="76" y="284"/>
                    <a:pt x="84" y="297"/>
                  </a:cubicBezTo>
                  <a:cubicBezTo>
                    <a:pt x="84" y="297"/>
                    <a:pt x="84" y="297"/>
                    <a:pt x="84" y="297"/>
                  </a:cubicBezTo>
                  <a:cubicBezTo>
                    <a:pt x="85" y="296"/>
                    <a:pt x="85" y="296"/>
                    <a:pt x="85" y="296"/>
                  </a:cubicBezTo>
                  <a:cubicBezTo>
                    <a:pt x="85" y="296"/>
                    <a:pt x="86" y="296"/>
                    <a:pt x="86" y="297"/>
                  </a:cubicBezTo>
                  <a:cubicBezTo>
                    <a:pt x="86" y="296"/>
                    <a:pt x="86" y="295"/>
                    <a:pt x="87" y="295"/>
                  </a:cubicBezTo>
                  <a:cubicBezTo>
                    <a:pt x="87" y="294"/>
                    <a:pt x="88" y="293"/>
                    <a:pt x="89" y="293"/>
                  </a:cubicBezTo>
                  <a:cubicBezTo>
                    <a:pt x="82" y="281"/>
                    <a:pt x="76" y="269"/>
                    <a:pt x="70" y="257"/>
                  </a:cubicBezTo>
                  <a:cubicBezTo>
                    <a:pt x="67" y="256"/>
                    <a:pt x="65" y="255"/>
                    <a:pt x="62" y="254"/>
                  </a:cubicBezTo>
                  <a:moveTo>
                    <a:pt x="41" y="195"/>
                  </a:moveTo>
                  <a:cubicBezTo>
                    <a:pt x="41" y="196"/>
                    <a:pt x="41" y="196"/>
                    <a:pt x="41" y="197"/>
                  </a:cubicBezTo>
                  <a:cubicBezTo>
                    <a:pt x="41" y="197"/>
                    <a:pt x="41" y="198"/>
                    <a:pt x="41" y="199"/>
                  </a:cubicBezTo>
                  <a:cubicBezTo>
                    <a:pt x="40" y="200"/>
                    <a:pt x="40" y="202"/>
                    <a:pt x="40" y="204"/>
                  </a:cubicBezTo>
                  <a:cubicBezTo>
                    <a:pt x="43" y="214"/>
                    <a:pt x="47" y="224"/>
                    <a:pt x="51" y="233"/>
                  </a:cubicBezTo>
                  <a:cubicBezTo>
                    <a:pt x="53" y="239"/>
                    <a:pt x="55" y="244"/>
                    <a:pt x="58" y="249"/>
                  </a:cubicBezTo>
                  <a:cubicBezTo>
                    <a:pt x="58" y="248"/>
                    <a:pt x="58" y="248"/>
                    <a:pt x="59" y="248"/>
                  </a:cubicBezTo>
                  <a:cubicBezTo>
                    <a:pt x="60" y="247"/>
                    <a:pt x="62" y="246"/>
                    <a:pt x="64" y="244"/>
                  </a:cubicBezTo>
                  <a:cubicBezTo>
                    <a:pt x="57" y="230"/>
                    <a:pt x="51" y="215"/>
                    <a:pt x="46" y="199"/>
                  </a:cubicBezTo>
                  <a:cubicBezTo>
                    <a:pt x="45" y="199"/>
                    <a:pt x="44" y="198"/>
                    <a:pt x="43" y="198"/>
                  </a:cubicBezTo>
                  <a:cubicBezTo>
                    <a:pt x="43" y="197"/>
                    <a:pt x="42" y="197"/>
                    <a:pt x="42" y="196"/>
                  </a:cubicBezTo>
                  <a:cubicBezTo>
                    <a:pt x="41" y="196"/>
                    <a:pt x="41" y="196"/>
                    <a:pt x="41" y="195"/>
                  </a:cubicBezTo>
                  <a:moveTo>
                    <a:pt x="27" y="148"/>
                  </a:moveTo>
                  <a:cubicBezTo>
                    <a:pt x="27" y="150"/>
                    <a:pt x="26" y="152"/>
                    <a:pt x="25" y="154"/>
                  </a:cubicBezTo>
                  <a:cubicBezTo>
                    <a:pt x="29" y="168"/>
                    <a:pt x="32" y="181"/>
                    <a:pt x="36" y="194"/>
                  </a:cubicBezTo>
                  <a:cubicBezTo>
                    <a:pt x="37" y="194"/>
                    <a:pt x="37" y="193"/>
                    <a:pt x="38" y="193"/>
                  </a:cubicBezTo>
                  <a:cubicBezTo>
                    <a:pt x="38" y="193"/>
                    <a:pt x="38" y="193"/>
                    <a:pt x="38" y="193"/>
                  </a:cubicBezTo>
                  <a:cubicBezTo>
                    <a:pt x="39" y="193"/>
                    <a:pt x="40" y="194"/>
                    <a:pt x="40" y="194"/>
                  </a:cubicBezTo>
                  <a:cubicBezTo>
                    <a:pt x="40" y="193"/>
                    <a:pt x="40" y="193"/>
                    <a:pt x="41" y="192"/>
                  </a:cubicBezTo>
                  <a:cubicBezTo>
                    <a:pt x="42" y="191"/>
                    <a:pt x="42" y="191"/>
                    <a:pt x="43" y="191"/>
                  </a:cubicBezTo>
                  <a:cubicBezTo>
                    <a:pt x="43" y="190"/>
                    <a:pt x="43" y="190"/>
                    <a:pt x="43" y="190"/>
                  </a:cubicBezTo>
                  <a:cubicBezTo>
                    <a:pt x="39" y="177"/>
                    <a:pt x="35" y="164"/>
                    <a:pt x="32" y="150"/>
                  </a:cubicBezTo>
                  <a:cubicBezTo>
                    <a:pt x="30" y="149"/>
                    <a:pt x="29" y="149"/>
                    <a:pt x="27" y="148"/>
                  </a:cubicBezTo>
                  <a:moveTo>
                    <a:pt x="16" y="98"/>
                  </a:moveTo>
                  <a:cubicBezTo>
                    <a:pt x="16" y="98"/>
                    <a:pt x="16" y="99"/>
                    <a:pt x="16" y="100"/>
                  </a:cubicBezTo>
                  <a:cubicBezTo>
                    <a:pt x="15" y="101"/>
                    <a:pt x="14" y="103"/>
                    <a:pt x="14" y="105"/>
                  </a:cubicBezTo>
                  <a:cubicBezTo>
                    <a:pt x="16" y="113"/>
                    <a:pt x="18" y="122"/>
                    <a:pt x="19" y="130"/>
                  </a:cubicBezTo>
                  <a:cubicBezTo>
                    <a:pt x="20" y="134"/>
                    <a:pt x="21" y="138"/>
                    <a:pt x="22" y="141"/>
                  </a:cubicBezTo>
                  <a:cubicBezTo>
                    <a:pt x="23" y="141"/>
                    <a:pt x="24" y="141"/>
                    <a:pt x="25" y="141"/>
                  </a:cubicBezTo>
                  <a:cubicBezTo>
                    <a:pt x="26" y="140"/>
                    <a:pt x="27" y="139"/>
                    <a:pt x="29" y="138"/>
                  </a:cubicBezTo>
                  <a:cubicBezTo>
                    <a:pt x="26" y="126"/>
                    <a:pt x="23" y="113"/>
                    <a:pt x="21" y="101"/>
                  </a:cubicBezTo>
                  <a:cubicBezTo>
                    <a:pt x="20" y="100"/>
                    <a:pt x="19" y="100"/>
                    <a:pt x="17" y="99"/>
                  </a:cubicBezTo>
                  <a:cubicBezTo>
                    <a:pt x="17" y="99"/>
                    <a:pt x="16" y="98"/>
                    <a:pt x="16" y="98"/>
                  </a:cubicBezTo>
                  <a:moveTo>
                    <a:pt x="4" y="0"/>
                  </a:moveTo>
                  <a:cubicBezTo>
                    <a:pt x="3" y="0"/>
                    <a:pt x="2" y="0"/>
                    <a:pt x="2" y="1"/>
                  </a:cubicBezTo>
                  <a:cubicBezTo>
                    <a:pt x="1" y="2"/>
                    <a:pt x="0" y="4"/>
                    <a:pt x="0" y="5"/>
                  </a:cubicBezTo>
                  <a:cubicBezTo>
                    <a:pt x="3" y="8"/>
                    <a:pt x="2" y="11"/>
                    <a:pt x="1" y="14"/>
                  </a:cubicBezTo>
                  <a:cubicBezTo>
                    <a:pt x="1" y="18"/>
                    <a:pt x="1" y="22"/>
                    <a:pt x="2" y="27"/>
                  </a:cubicBezTo>
                  <a:cubicBezTo>
                    <a:pt x="3" y="43"/>
                    <a:pt x="4" y="60"/>
                    <a:pt x="8" y="77"/>
                  </a:cubicBezTo>
                  <a:cubicBezTo>
                    <a:pt x="9" y="82"/>
                    <a:pt x="10" y="88"/>
                    <a:pt x="12" y="94"/>
                  </a:cubicBezTo>
                  <a:cubicBezTo>
                    <a:pt x="12" y="94"/>
                    <a:pt x="13" y="94"/>
                    <a:pt x="14" y="94"/>
                  </a:cubicBezTo>
                  <a:cubicBezTo>
                    <a:pt x="14" y="94"/>
                    <a:pt x="14" y="94"/>
                    <a:pt x="14" y="94"/>
                  </a:cubicBezTo>
                  <a:cubicBezTo>
                    <a:pt x="14" y="94"/>
                    <a:pt x="15" y="94"/>
                    <a:pt x="15" y="94"/>
                  </a:cubicBezTo>
                  <a:cubicBezTo>
                    <a:pt x="15" y="94"/>
                    <a:pt x="15" y="94"/>
                    <a:pt x="15" y="94"/>
                  </a:cubicBezTo>
                  <a:cubicBezTo>
                    <a:pt x="16" y="93"/>
                    <a:pt x="17" y="92"/>
                    <a:pt x="19" y="91"/>
                  </a:cubicBezTo>
                  <a:cubicBezTo>
                    <a:pt x="18" y="88"/>
                    <a:pt x="17" y="86"/>
                    <a:pt x="17" y="83"/>
                  </a:cubicBezTo>
                  <a:cubicBezTo>
                    <a:pt x="13" y="65"/>
                    <a:pt x="10" y="46"/>
                    <a:pt x="9" y="27"/>
                  </a:cubicBezTo>
                  <a:cubicBezTo>
                    <a:pt x="9" y="23"/>
                    <a:pt x="8" y="19"/>
                    <a:pt x="8" y="14"/>
                  </a:cubicBezTo>
                  <a:cubicBezTo>
                    <a:pt x="8" y="12"/>
                    <a:pt x="8" y="10"/>
                    <a:pt x="8" y="8"/>
                  </a:cubicBezTo>
                  <a:cubicBezTo>
                    <a:pt x="8" y="6"/>
                    <a:pt x="8" y="5"/>
                    <a:pt x="8" y="5"/>
                  </a:cubicBezTo>
                  <a:cubicBezTo>
                    <a:pt x="8" y="5"/>
                    <a:pt x="7" y="5"/>
                    <a:pt x="7" y="6"/>
                  </a:cubicBezTo>
                  <a:cubicBezTo>
                    <a:pt x="8" y="4"/>
                    <a:pt x="8" y="2"/>
                    <a:pt x="6" y="1"/>
                  </a:cubicBezTo>
                  <a:cubicBezTo>
                    <a:pt x="6" y="1"/>
                    <a:pt x="6" y="1"/>
                    <a:pt x="6" y="1"/>
                  </a:cubicBezTo>
                  <a:cubicBezTo>
                    <a:pt x="5" y="0"/>
                    <a:pt x="5" y="0"/>
                    <a:pt x="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2193925" y="3101976"/>
              <a:ext cx="190500" cy="266700"/>
            </a:xfrm>
            <a:custGeom>
              <a:avLst/>
              <a:gdLst>
                <a:gd name="T0" fmla="*/ 43 w 45"/>
                <a:gd name="T1" fmla="*/ 0 h 63"/>
                <a:gd name="T2" fmla="*/ 41 w 45"/>
                <a:gd name="T3" fmla="*/ 0 h 63"/>
                <a:gd name="T4" fmla="*/ 25 w 45"/>
                <a:gd name="T5" fmla="*/ 6 h 63"/>
                <a:gd name="T6" fmla="*/ 12 w 45"/>
                <a:gd name="T7" fmla="*/ 18 h 63"/>
                <a:gd name="T8" fmla="*/ 0 w 45"/>
                <a:gd name="T9" fmla="*/ 62 h 63"/>
                <a:gd name="T10" fmla="*/ 1 w 45"/>
                <a:gd name="T11" fmla="*/ 63 h 63"/>
                <a:gd name="T12" fmla="*/ 1 w 45"/>
                <a:gd name="T13" fmla="*/ 62 h 63"/>
                <a:gd name="T14" fmla="*/ 1 w 45"/>
                <a:gd name="T15" fmla="*/ 62 h 63"/>
                <a:gd name="T16" fmla="*/ 16 w 45"/>
                <a:gd name="T17" fmla="*/ 52 h 63"/>
                <a:gd name="T18" fmla="*/ 30 w 45"/>
                <a:gd name="T19" fmla="*/ 39 h 63"/>
                <a:gd name="T20" fmla="*/ 43 w 45"/>
                <a:gd name="T21" fmla="*/ 11 h 63"/>
                <a:gd name="T22" fmla="*/ 45 w 45"/>
                <a:gd name="T23" fmla="*/ 6 h 63"/>
                <a:gd name="T24" fmla="*/ 45 w 45"/>
                <a:gd name="T25" fmla="*/ 4 h 63"/>
                <a:gd name="T26" fmla="*/ 45 w 45"/>
                <a:gd name="T27" fmla="*/ 4 h 63"/>
                <a:gd name="T28" fmla="*/ 44 w 45"/>
                <a:gd name="T29" fmla="*/ 0 h 63"/>
                <a:gd name="T30" fmla="*/ 43 w 45"/>
                <a:gd name="T31" fmla="*/ 0 h 63"/>
                <a:gd name="T32" fmla="*/ 43 w 45"/>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3">
                  <a:moveTo>
                    <a:pt x="43" y="0"/>
                  </a:moveTo>
                  <a:cubicBezTo>
                    <a:pt x="42" y="0"/>
                    <a:pt x="41" y="0"/>
                    <a:pt x="41" y="0"/>
                  </a:cubicBezTo>
                  <a:cubicBezTo>
                    <a:pt x="35" y="1"/>
                    <a:pt x="30" y="4"/>
                    <a:pt x="25" y="6"/>
                  </a:cubicBezTo>
                  <a:cubicBezTo>
                    <a:pt x="20" y="9"/>
                    <a:pt x="15" y="13"/>
                    <a:pt x="12" y="18"/>
                  </a:cubicBezTo>
                  <a:cubicBezTo>
                    <a:pt x="2" y="31"/>
                    <a:pt x="0" y="47"/>
                    <a:pt x="0" y="62"/>
                  </a:cubicBezTo>
                  <a:cubicBezTo>
                    <a:pt x="0" y="62"/>
                    <a:pt x="0" y="63"/>
                    <a:pt x="1" y="63"/>
                  </a:cubicBezTo>
                  <a:cubicBezTo>
                    <a:pt x="1" y="63"/>
                    <a:pt x="1" y="63"/>
                    <a:pt x="1" y="62"/>
                  </a:cubicBezTo>
                  <a:cubicBezTo>
                    <a:pt x="1" y="62"/>
                    <a:pt x="1" y="62"/>
                    <a:pt x="1" y="62"/>
                  </a:cubicBezTo>
                  <a:cubicBezTo>
                    <a:pt x="7" y="60"/>
                    <a:pt x="12" y="55"/>
                    <a:pt x="16" y="52"/>
                  </a:cubicBezTo>
                  <a:cubicBezTo>
                    <a:pt x="21" y="48"/>
                    <a:pt x="26" y="44"/>
                    <a:pt x="30" y="39"/>
                  </a:cubicBezTo>
                  <a:cubicBezTo>
                    <a:pt x="37" y="31"/>
                    <a:pt x="39" y="21"/>
                    <a:pt x="43" y="11"/>
                  </a:cubicBezTo>
                  <a:cubicBezTo>
                    <a:pt x="43" y="9"/>
                    <a:pt x="44" y="7"/>
                    <a:pt x="45" y="6"/>
                  </a:cubicBezTo>
                  <a:cubicBezTo>
                    <a:pt x="45" y="5"/>
                    <a:pt x="45" y="4"/>
                    <a:pt x="45" y="4"/>
                  </a:cubicBezTo>
                  <a:cubicBezTo>
                    <a:pt x="45" y="4"/>
                    <a:pt x="45" y="4"/>
                    <a:pt x="45" y="4"/>
                  </a:cubicBezTo>
                  <a:cubicBezTo>
                    <a:pt x="44" y="3"/>
                    <a:pt x="43" y="1"/>
                    <a:pt x="44" y="0"/>
                  </a:cubicBezTo>
                  <a:cubicBezTo>
                    <a:pt x="44" y="0"/>
                    <a:pt x="43" y="0"/>
                    <a:pt x="43" y="0"/>
                  </a:cubicBezTo>
                  <a:cubicBezTo>
                    <a:pt x="43" y="0"/>
                    <a:pt x="43" y="0"/>
                    <a:pt x="4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2374900" y="3071813"/>
              <a:ext cx="314325" cy="127000"/>
            </a:xfrm>
            <a:custGeom>
              <a:avLst/>
              <a:gdLst>
                <a:gd name="T0" fmla="*/ 27 w 74"/>
                <a:gd name="T1" fmla="*/ 0 h 30"/>
                <a:gd name="T2" fmla="*/ 19 w 74"/>
                <a:gd name="T3" fmla="*/ 0 h 30"/>
                <a:gd name="T4" fmla="*/ 5 w 74"/>
                <a:gd name="T5" fmla="*/ 4 h 30"/>
                <a:gd name="T6" fmla="*/ 1 w 74"/>
                <a:gd name="T7" fmla="*/ 7 h 30"/>
                <a:gd name="T8" fmla="*/ 1 w 74"/>
                <a:gd name="T9" fmla="*/ 7 h 30"/>
                <a:gd name="T10" fmla="*/ 2 w 74"/>
                <a:gd name="T11" fmla="*/ 11 h 30"/>
                <a:gd name="T12" fmla="*/ 2 w 74"/>
                <a:gd name="T13" fmla="*/ 11 h 30"/>
                <a:gd name="T14" fmla="*/ 3 w 74"/>
                <a:gd name="T15" fmla="*/ 12 h 30"/>
                <a:gd name="T16" fmla="*/ 7 w 74"/>
                <a:gd name="T17" fmla="*/ 14 h 30"/>
                <a:gd name="T18" fmla="*/ 36 w 74"/>
                <a:gd name="T19" fmla="*/ 29 h 30"/>
                <a:gd name="T20" fmla="*/ 54 w 74"/>
                <a:gd name="T21" fmla="*/ 30 h 30"/>
                <a:gd name="T22" fmla="*/ 55 w 74"/>
                <a:gd name="T23" fmla="*/ 30 h 30"/>
                <a:gd name="T24" fmla="*/ 56 w 74"/>
                <a:gd name="T25" fmla="*/ 30 h 30"/>
                <a:gd name="T26" fmla="*/ 58 w 74"/>
                <a:gd name="T27" fmla="*/ 30 h 30"/>
                <a:gd name="T28" fmla="*/ 73 w 74"/>
                <a:gd name="T29" fmla="*/ 29 h 30"/>
                <a:gd name="T30" fmla="*/ 73 w 74"/>
                <a:gd name="T31" fmla="*/ 29 h 30"/>
                <a:gd name="T32" fmla="*/ 73 w 74"/>
                <a:gd name="T33" fmla="*/ 29 h 30"/>
                <a:gd name="T34" fmla="*/ 74 w 74"/>
                <a:gd name="T35" fmla="*/ 29 h 30"/>
                <a:gd name="T36" fmla="*/ 37 w 74"/>
                <a:gd name="T37" fmla="*/ 1 h 30"/>
                <a:gd name="T38" fmla="*/ 27 w 74"/>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30">
                  <a:moveTo>
                    <a:pt x="27" y="0"/>
                  </a:moveTo>
                  <a:cubicBezTo>
                    <a:pt x="24" y="0"/>
                    <a:pt x="22" y="0"/>
                    <a:pt x="19" y="0"/>
                  </a:cubicBezTo>
                  <a:cubicBezTo>
                    <a:pt x="15" y="1"/>
                    <a:pt x="9" y="2"/>
                    <a:pt x="5" y="4"/>
                  </a:cubicBezTo>
                  <a:cubicBezTo>
                    <a:pt x="3" y="5"/>
                    <a:pt x="2" y="6"/>
                    <a:pt x="1" y="7"/>
                  </a:cubicBezTo>
                  <a:cubicBezTo>
                    <a:pt x="1" y="7"/>
                    <a:pt x="1" y="7"/>
                    <a:pt x="1" y="7"/>
                  </a:cubicBezTo>
                  <a:cubicBezTo>
                    <a:pt x="0" y="8"/>
                    <a:pt x="1" y="10"/>
                    <a:pt x="2" y="11"/>
                  </a:cubicBezTo>
                  <a:cubicBezTo>
                    <a:pt x="2" y="11"/>
                    <a:pt x="2" y="11"/>
                    <a:pt x="2" y="11"/>
                  </a:cubicBezTo>
                  <a:cubicBezTo>
                    <a:pt x="2" y="11"/>
                    <a:pt x="3" y="12"/>
                    <a:pt x="3" y="12"/>
                  </a:cubicBezTo>
                  <a:cubicBezTo>
                    <a:pt x="5" y="13"/>
                    <a:pt x="6" y="13"/>
                    <a:pt x="7" y="14"/>
                  </a:cubicBezTo>
                  <a:cubicBezTo>
                    <a:pt x="16" y="19"/>
                    <a:pt x="24" y="27"/>
                    <a:pt x="36" y="29"/>
                  </a:cubicBezTo>
                  <a:cubicBezTo>
                    <a:pt x="42" y="30"/>
                    <a:pt x="48" y="30"/>
                    <a:pt x="54" y="30"/>
                  </a:cubicBezTo>
                  <a:cubicBezTo>
                    <a:pt x="54" y="30"/>
                    <a:pt x="54" y="30"/>
                    <a:pt x="55" y="30"/>
                  </a:cubicBezTo>
                  <a:cubicBezTo>
                    <a:pt x="55" y="30"/>
                    <a:pt x="56" y="30"/>
                    <a:pt x="56" y="30"/>
                  </a:cubicBezTo>
                  <a:cubicBezTo>
                    <a:pt x="57" y="30"/>
                    <a:pt x="57" y="30"/>
                    <a:pt x="58" y="30"/>
                  </a:cubicBezTo>
                  <a:cubicBezTo>
                    <a:pt x="63" y="30"/>
                    <a:pt x="68" y="30"/>
                    <a:pt x="73" y="29"/>
                  </a:cubicBezTo>
                  <a:cubicBezTo>
                    <a:pt x="73" y="29"/>
                    <a:pt x="73" y="29"/>
                    <a:pt x="73" y="29"/>
                  </a:cubicBezTo>
                  <a:cubicBezTo>
                    <a:pt x="73" y="29"/>
                    <a:pt x="73" y="29"/>
                    <a:pt x="73" y="29"/>
                  </a:cubicBezTo>
                  <a:cubicBezTo>
                    <a:pt x="74" y="29"/>
                    <a:pt x="74" y="29"/>
                    <a:pt x="74" y="29"/>
                  </a:cubicBezTo>
                  <a:cubicBezTo>
                    <a:pt x="64" y="16"/>
                    <a:pt x="53" y="5"/>
                    <a:pt x="37" y="1"/>
                  </a:cubicBezTo>
                  <a:cubicBezTo>
                    <a:pt x="34" y="0"/>
                    <a:pt x="30" y="0"/>
                    <a:pt x="2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2257425" y="3300413"/>
              <a:ext cx="173038" cy="280988"/>
            </a:xfrm>
            <a:custGeom>
              <a:avLst/>
              <a:gdLst>
                <a:gd name="T0" fmla="*/ 39 w 41"/>
                <a:gd name="T1" fmla="*/ 0 h 66"/>
                <a:gd name="T2" fmla="*/ 36 w 41"/>
                <a:gd name="T3" fmla="*/ 0 h 66"/>
                <a:gd name="T4" fmla="*/ 22 w 41"/>
                <a:gd name="T5" fmla="*/ 7 h 66"/>
                <a:gd name="T6" fmla="*/ 9 w 41"/>
                <a:gd name="T7" fmla="*/ 20 h 66"/>
                <a:gd name="T8" fmla="*/ 1 w 41"/>
                <a:gd name="T9" fmla="*/ 65 h 66"/>
                <a:gd name="T10" fmla="*/ 2 w 41"/>
                <a:gd name="T11" fmla="*/ 66 h 66"/>
                <a:gd name="T12" fmla="*/ 2 w 41"/>
                <a:gd name="T13" fmla="*/ 65 h 66"/>
                <a:gd name="T14" fmla="*/ 3 w 41"/>
                <a:gd name="T15" fmla="*/ 65 h 66"/>
                <a:gd name="T16" fmla="*/ 17 w 41"/>
                <a:gd name="T17" fmla="*/ 53 h 66"/>
                <a:gd name="T18" fmla="*/ 29 w 41"/>
                <a:gd name="T19" fmla="*/ 40 h 66"/>
                <a:gd name="T20" fmla="*/ 39 w 41"/>
                <a:gd name="T21" fmla="*/ 13 h 66"/>
                <a:gd name="T22" fmla="*/ 41 w 41"/>
                <a:gd name="T23" fmla="*/ 7 h 66"/>
                <a:gd name="T24" fmla="*/ 40 w 41"/>
                <a:gd name="T25" fmla="*/ 6 h 66"/>
                <a:gd name="T26" fmla="*/ 39 w 41"/>
                <a:gd name="T27" fmla="*/ 5 h 66"/>
                <a:gd name="T28" fmla="*/ 38 w 41"/>
                <a:gd name="T29" fmla="*/ 1 h 66"/>
                <a:gd name="T30" fmla="*/ 39 w 41"/>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6">
                  <a:moveTo>
                    <a:pt x="39" y="0"/>
                  </a:moveTo>
                  <a:cubicBezTo>
                    <a:pt x="38" y="0"/>
                    <a:pt x="37" y="0"/>
                    <a:pt x="36" y="0"/>
                  </a:cubicBezTo>
                  <a:cubicBezTo>
                    <a:pt x="31" y="1"/>
                    <a:pt x="26" y="5"/>
                    <a:pt x="22" y="7"/>
                  </a:cubicBezTo>
                  <a:cubicBezTo>
                    <a:pt x="17" y="11"/>
                    <a:pt x="13" y="15"/>
                    <a:pt x="9" y="20"/>
                  </a:cubicBezTo>
                  <a:cubicBezTo>
                    <a:pt x="1" y="34"/>
                    <a:pt x="0" y="49"/>
                    <a:pt x="1" y="65"/>
                  </a:cubicBezTo>
                  <a:cubicBezTo>
                    <a:pt x="1" y="65"/>
                    <a:pt x="2" y="66"/>
                    <a:pt x="2" y="66"/>
                  </a:cubicBezTo>
                  <a:cubicBezTo>
                    <a:pt x="2" y="66"/>
                    <a:pt x="2" y="65"/>
                    <a:pt x="2" y="65"/>
                  </a:cubicBezTo>
                  <a:cubicBezTo>
                    <a:pt x="3" y="65"/>
                    <a:pt x="3" y="65"/>
                    <a:pt x="3" y="65"/>
                  </a:cubicBezTo>
                  <a:cubicBezTo>
                    <a:pt x="8" y="62"/>
                    <a:pt x="12" y="57"/>
                    <a:pt x="17" y="53"/>
                  </a:cubicBezTo>
                  <a:cubicBezTo>
                    <a:pt x="21" y="49"/>
                    <a:pt x="26" y="45"/>
                    <a:pt x="29" y="40"/>
                  </a:cubicBezTo>
                  <a:cubicBezTo>
                    <a:pt x="35" y="32"/>
                    <a:pt x="37" y="23"/>
                    <a:pt x="39" y="13"/>
                  </a:cubicBezTo>
                  <a:cubicBezTo>
                    <a:pt x="40" y="11"/>
                    <a:pt x="41" y="9"/>
                    <a:pt x="41" y="7"/>
                  </a:cubicBezTo>
                  <a:cubicBezTo>
                    <a:pt x="41" y="7"/>
                    <a:pt x="40" y="6"/>
                    <a:pt x="40" y="6"/>
                  </a:cubicBezTo>
                  <a:cubicBezTo>
                    <a:pt x="39" y="6"/>
                    <a:pt x="39" y="5"/>
                    <a:pt x="39" y="5"/>
                  </a:cubicBezTo>
                  <a:cubicBezTo>
                    <a:pt x="37" y="4"/>
                    <a:pt x="36" y="2"/>
                    <a:pt x="38" y="1"/>
                  </a:cubicBezTo>
                  <a:cubicBezTo>
                    <a:pt x="38" y="0"/>
                    <a:pt x="38" y="0"/>
                    <a:pt x="39"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2409825" y="3271838"/>
              <a:ext cx="317500" cy="130175"/>
            </a:xfrm>
            <a:custGeom>
              <a:avLst/>
              <a:gdLst>
                <a:gd name="T0" fmla="*/ 27 w 75"/>
                <a:gd name="T1" fmla="*/ 0 h 31"/>
                <a:gd name="T2" fmla="*/ 19 w 75"/>
                <a:gd name="T3" fmla="*/ 1 h 31"/>
                <a:gd name="T4" fmla="*/ 7 w 75"/>
                <a:gd name="T5" fmla="*/ 4 h 31"/>
                <a:gd name="T6" fmla="*/ 3 w 75"/>
                <a:gd name="T7" fmla="*/ 7 h 31"/>
                <a:gd name="T8" fmla="*/ 2 w 75"/>
                <a:gd name="T9" fmla="*/ 8 h 31"/>
                <a:gd name="T10" fmla="*/ 3 w 75"/>
                <a:gd name="T11" fmla="*/ 12 h 31"/>
                <a:gd name="T12" fmla="*/ 4 w 75"/>
                <a:gd name="T13" fmla="*/ 13 h 31"/>
                <a:gd name="T14" fmla="*/ 5 w 75"/>
                <a:gd name="T15" fmla="*/ 14 h 31"/>
                <a:gd name="T16" fmla="*/ 10 w 75"/>
                <a:gd name="T17" fmla="*/ 16 h 31"/>
                <a:gd name="T18" fmla="*/ 37 w 75"/>
                <a:gd name="T19" fmla="*/ 30 h 31"/>
                <a:gd name="T20" fmla="*/ 52 w 75"/>
                <a:gd name="T21" fmla="*/ 31 h 31"/>
                <a:gd name="T22" fmla="*/ 55 w 75"/>
                <a:gd name="T23" fmla="*/ 31 h 31"/>
                <a:gd name="T24" fmla="*/ 73 w 75"/>
                <a:gd name="T25" fmla="*/ 29 h 31"/>
                <a:gd name="T26" fmla="*/ 74 w 75"/>
                <a:gd name="T27" fmla="*/ 30 h 31"/>
                <a:gd name="T28" fmla="*/ 74 w 75"/>
                <a:gd name="T29" fmla="*/ 30 h 31"/>
                <a:gd name="T30" fmla="*/ 74 w 75"/>
                <a:gd name="T31" fmla="*/ 29 h 31"/>
                <a:gd name="T32" fmla="*/ 38 w 75"/>
                <a:gd name="T33" fmla="*/ 2 h 31"/>
                <a:gd name="T34" fmla="*/ 27 w 75"/>
                <a:gd name="T3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31">
                  <a:moveTo>
                    <a:pt x="27" y="0"/>
                  </a:moveTo>
                  <a:cubicBezTo>
                    <a:pt x="25" y="0"/>
                    <a:pt x="22" y="1"/>
                    <a:pt x="19" y="1"/>
                  </a:cubicBezTo>
                  <a:cubicBezTo>
                    <a:pt x="16" y="2"/>
                    <a:pt x="11" y="3"/>
                    <a:pt x="7" y="4"/>
                  </a:cubicBezTo>
                  <a:cubicBezTo>
                    <a:pt x="5" y="5"/>
                    <a:pt x="4" y="6"/>
                    <a:pt x="3" y="7"/>
                  </a:cubicBezTo>
                  <a:cubicBezTo>
                    <a:pt x="2" y="7"/>
                    <a:pt x="2" y="7"/>
                    <a:pt x="2" y="8"/>
                  </a:cubicBezTo>
                  <a:cubicBezTo>
                    <a:pt x="0" y="9"/>
                    <a:pt x="1" y="11"/>
                    <a:pt x="3" y="12"/>
                  </a:cubicBezTo>
                  <a:cubicBezTo>
                    <a:pt x="3" y="12"/>
                    <a:pt x="3" y="13"/>
                    <a:pt x="4" y="13"/>
                  </a:cubicBezTo>
                  <a:cubicBezTo>
                    <a:pt x="4" y="13"/>
                    <a:pt x="5" y="14"/>
                    <a:pt x="5" y="14"/>
                  </a:cubicBezTo>
                  <a:cubicBezTo>
                    <a:pt x="7" y="15"/>
                    <a:pt x="8" y="15"/>
                    <a:pt x="10" y="16"/>
                  </a:cubicBezTo>
                  <a:cubicBezTo>
                    <a:pt x="19" y="22"/>
                    <a:pt x="26" y="28"/>
                    <a:pt x="37" y="30"/>
                  </a:cubicBezTo>
                  <a:cubicBezTo>
                    <a:pt x="42" y="31"/>
                    <a:pt x="47" y="31"/>
                    <a:pt x="52" y="31"/>
                  </a:cubicBezTo>
                  <a:cubicBezTo>
                    <a:pt x="53" y="31"/>
                    <a:pt x="54" y="31"/>
                    <a:pt x="55" y="31"/>
                  </a:cubicBezTo>
                  <a:cubicBezTo>
                    <a:pt x="61" y="31"/>
                    <a:pt x="68" y="31"/>
                    <a:pt x="73" y="29"/>
                  </a:cubicBezTo>
                  <a:cubicBezTo>
                    <a:pt x="74" y="30"/>
                    <a:pt x="74" y="30"/>
                    <a:pt x="74" y="30"/>
                  </a:cubicBezTo>
                  <a:cubicBezTo>
                    <a:pt x="74" y="30"/>
                    <a:pt x="74" y="30"/>
                    <a:pt x="74" y="30"/>
                  </a:cubicBezTo>
                  <a:cubicBezTo>
                    <a:pt x="74" y="30"/>
                    <a:pt x="75" y="29"/>
                    <a:pt x="74" y="29"/>
                  </a:cubicBezTo>
                  <a:cubicBezTo>
                    <a:pt x="64" y="17"/>
                    <a:pt x="53" y="6"/>
                    <a:pt x="38" y="2"/>
                  </a:cubicBezTo>
                  <a:cubicBezTo>
                    <a:pt x="34" y="1"/>
                    <a:pt x="31" y="0"/>
                    <a:pt x="2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2333625" y="3521076"/>
              <a:ext cx="155575" cy="301625"/>
            </a:xfrm>
            <a:custGeom>
              <a:avLst/>
              <a:gdLst>
                <a:gd name="T0" fmla="*/ 34 w 37"/>
                <a:gd name="T1" fmla="*/ 0 h 71"/>
                <a:gd name="T2" fmla="*/ 34 w 37"/>
                <a:gd name="T3" fmla="*/ 0 h 71"/>
                <a:gd name="T4" fmla="*/ 32 w 37"/>
                <a:gd name="T5" fmla="*/ 1 h 71"/>
                <a:gd name="T6" fmla="*/ 18 w 37"/>
                <a:gd name="T7" fmla="*/ 10 h 71"/>
                <a:gd name="T8" fmla="*/ 7 w 37"/>
                <a:gd name="T9" fmla="*/ 24 h 71"/>
                <a:gd name="T10" fmla="*/ 5 w 37"/>
                <a:gd name="T11" fmla="*/ 70 h 71"/>
                <a:gd name="T12" fmla="*/ 5 w 37"/>
                <a:gd name="T13" fmla="*/ 71 h 71"/>
                <a:gd name="T14" fmla="*/ 5 w 37"/>
                <a:gd name="T15" fmla="*/ 70 h 71"/>
                <a:gd name="T16" fmla="*/ 6 w 37"/>
                <a:gd name="T17" fmla="*/ 70 h 71"/>
                <a:gd name="T18" fmla="*/ 18 w 37"/>
                <a:gd name="T19" fmla="*/ 57 h 71"/>
                <a:gd name="T20" fmla="*/ 29 w 37"/>
                <a:gd name="T21" fmla="*/ 42 h 71"/>
                <a:gd name="T22" fmla="*/ 36 w 37"/>
                <a:gd name="T23" fmla="*/ 11 h 71"/>
                <a:gd name="T24" fmla="*/ 37 w 37"/>
                <a:gd name="T25" fmla="*/ 6 h 71"/>
                <a:gd name="T26" fmla="*/ 37 w 37"/>
                <a:gd name="T27" fmla="*/ 4 h 71"/>
                <a:gd name="T28" fmla="*/ 37 w 37"/>
                <a:gd name="T29" fmla="*/ 2 h 71"/>
                <a:gd name="T30" fmla="*/ 36 w 37"/>
                <a:gd name="T31" fmla="*/ 1 h 71"/>
                <a:gd name="T32" fmla="*/ 34 w 37"/>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1">
                  <a:moveTo>
                    <a:pt x="34" y="0"/>
                  </a:moveTo>
                  <a:cubicBezTo>
                    <a:pt x="34" y="0"/>
                    <a:pt x="34" y="0"/>
                    <a:pt x="34" y="0"/>
                  </a:cubicBezTo>
                  <a:cubicBezTo>
                    <a:pt x="33" y="0"/>
                    <a:pt x="33" y="1"/>
                    <a:pt x="32" y="1"/>
                  </a:cubicBezTo>
                  <a:cubicBezTo>
                    <a:pt x="27" y="2"/>
                    <a:pt x="21" y="7"/>
                    <a:pt x="18" y="10"/>
                  </a:cubicBezTo>
                  <a:cubicBezTo>
                    <a:pt x="13" y="14"/>
                    <a:pt x="9" y="19"/>
                    <a:pt x="7" y="24"/>
                  </a:cubicBezTo>
                  <a:cubicBezTo>
                    <a:pt x="0" y="39"/>
                    <a:pt x="1" y="55"/>
                    <a:pt x="5" y="70"/>
                  </a:cubicBezTo>
                  <a:cubicBezTo>
                    <a:pt x="5" y="70"/>
                    <a:pt x="5" y="71"/>
                    <a:pt x="5" y="71"/>
                  </a:cubicBezTo>
                  <a:cubicBezTo>
                    <a:pt x="5" y="71"/>
                    <a:pt x="5" y="70"/>
                    <a:pt x="5" y="70"/>
                  </a:cubicBezTo>
                  <a:cubicBezTo>
                    <a:pt x="6" y="70"/>
                    <a:pt x="6" y="70"/>
                    <a:pt x="6" y="70"/>
                  </a:cubicBezTo>
                  <a:cubicBezTo>
                    <a:pt x="10" y="66"/>
                    <a:pt x="14" y="61"/>
                    <a:pt x="18" y="57"/>
                  </a:cubicBezTo>
                  <a:cubicBezTo>
                    <a:pt x="22" y="52"/>
                    <a:pt x="26" y="47"/>
                    <a:pt x="29" y="42"/>
                  </a:cubicBezTo>
                  <a:cubicBezTo>
                    <a:pt x="34" y="32"/>
                    <a:pt x="34" y="22"/>
                    <a:pt x="36" y="11"/>
                  </a:cubicBezTo>
                  <a:cubicBezTo>
                    <a:pt x="36" y="9"/>
                    <a:pt x="36" y="7"/>
                    <a:pt x="37" y="6"/>
                  </a:cubicBezTo>
                  <a:cubicBezTo>
                    <a:pt x="37" y="5"/>
                    <a:pt x="37" y="4"/>
                    <a:pt x="37" y="4"/>
                  </a:cubicBezTo>
                  <a:cubicBezTo>
                    <a:pt x="37" y="3"/>
                    <a:pt x="37" y="3"/>
                    <a:pt x="37" y="2"/>
                  </a:cubicBezTo>
                  <a:cubicBezTo>
                    <a:pt x="36" y="2"/>
                    <a:pt x="36" y="2"/>
                    <a:pt x="36" y="1"/>
                  </a:cubicBezTo>
                  <a:cubicBezTo>
                    <a:pt x="36" y="1"/>
                    <a:pt x="35" y="0"/>
                    <a:pt x="3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2486025" y="3495676"/>
              <a:ext cx="304800" cy="141288"/>
            </a:xfrm>
            <a:custGeom>
              <a:avLst/>
              <a:gdLst>
                <a:gd name="T0" fmla="*/ 24 w 72"/>
                <a:gd name="T1" fmla="*/ 0 h 33"/>
                <a:gd name="T2" fmla="*/ 19 w 72"/>
                <a:gd name="T3" fmla="*/ 0 h 33"/>
                <a:gd name="T4" fmla="*/ 3 w 72"/>
                <a:gd name="T5" fmla="*/ 4 h 33"/>
                <a:gd name="T6" fmla="*/ 1 w 72"/>
                <a:gd name="T7" fmla="*/ 5 h 33"/>
                <a:gd name="T8" fmla="*/ 0 w 72"/>
                <a:gd name="T9" fmla="*/ 7 h 33"/>
                <a:gd name="T10" fmla="*/ 1 w 72"/>
                <a:gd name="T11" fmla="*/ 8 h 33"/>
                <a:gd name="T12" fmla="*/ 2 w 72"/>
                <a:gd name="T13" fmla="*/ 9 h 33"/>
                <a:gd name="T14" fmla="*/ 3 w 72"/>
                <a:gd name="T15" fmla="*/ 11 h 33"/>
                <a:gd name="T16" fmla="*/ 6 w 72"/>
                <a:gd name="T17" fmla="*/ 12 h 33"/>
                <a:gd name="T18" fmla="*/ 35 w 72"/>
                <a:gd name="T19" fmla="*/ 30 h 33"/>
                <a:gd name="T20" fmla="*/ 53 w 72"/>
                <a:gd name="T21" fmla="*/ 32 h 33"/>
                <a:gd name="T22" fmla="*/ 63 w 72"/>
                <a:gd name="T23" fmla="*/ 33 h 33"/>
                <a:gd name="T24" fmla="*/ 71 w 72"/>
                <a:gd name="T25" fmla="*/ 32 h 33"/>
                <a:gd name="T26" fmla="*/ 72 w 72"/>
                <a:gd name="T27" fmla="*/ 33 h 33"/>
                <a:gd name="T28" fmla="*/ 72 w 72"/>
                <a:gd name="T29" fmla="*/ 33 h 33"/>
                <a:gd name="T30" fmla="*/ 72 w 72"/>
                <a:gd name="T31" fmla="*/ 32 h 33"/>
                <a:gd name="T32" fmla="*/ 38 w 72"/>
                <a:gd name="T33" fmla="*/ 2 h 33"/>
                <a:gd name="T34" fmla="*/ 24 w 7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33">
                  <a:moveTo>
                    <a:pt x="24" y="0"/>
                  </a:moveTo>
                  <a:cubicBezTo>
                    <a:pt x="22" y="0"/>
                    <a:pt x="21" y="0"/>
                    <a:pt x="19" y="0"/>
                  </a:cubicBezTo>
                  <a:cubicBezTo>
                    <a:pt x="14" y="0"/>
                    <a:pt x="8" y="1"/>
                    <a:pt x="3" y="4"/>
                  </a:cubicBezTo>
                  <a:cubicBezTo>
                    <a:pt x="2" y="4"/>
                    <a:pt x="2" y="4"/>
                    <a:pt x="1" y="5"/>
                  </a:cubicBezTo>
                  <a:cubicBezTo>
                    <a:pt x="0" y="6"/>
                    <a:pt x="0" y="6"/>
                    <a:pt x="0" y="7"/>
                  </a:cubicBezTo>
                  <a:cubicBezTo>
                    <a:pt x="0" y="8"/>
                    <a:pt x="0" y="8"/>
                    <a:pt x="1" y="8"/>
                  </a:cubicBezTo>
                  <a:cubicBezTo>
                    <a:pt x="1" y="9"/>
                    <a:pt x="1" y="9"/>
                    <a:pt x="2" y="9"/>
                  </a:cubicBezTo>
                  <a:cubicBezTo>
                    <a:pt x="2" y="10"/>
                    <a:pt x="3" y="10"/>
                    <a:pt x="3" y="11"/>
                  </a:cubicBezTo>
                  <a:cubicBezTo>
                    <a:pt x="4" y="11"/>
                    <a:pt x="5" y="12"/>
                    <a:pt x="6" y="12"/>
                  </a:cubicBezTo>
                  <a:cubicBezTo>
                    <a:pt x="15" y="19"/>
                    <a:pt x="23" y="27"/>
                    <a:pt x="35" y="30"/>
                  </a:cubicBezTo>
                  <a:cubicBezTo>
                    <a:pt x="41" y="31"/>
                    <a:pt x="47" y="32"/>
                    <a:pt x="53" y="32"/>
                  </a:cubicBezTo>
                  <a:cubicBezTo>
                    <a:pt x="56" y="33"/>
                    <a:pt x="60" y="33"/>
                    <a:pt x="63" y="33"/>
                  </a:cubicBezTo>
                  <a:cubicBezTo>
                    <a:pt x="66" y="33"/>
                    <a:pt x="69" y="33"/>
                    <a:pt x="71" y="32"/>
                  </a:cubicBezTo>
                  <a:cubicBezTo>
                    <a:pt x="72" y="33"/>
                    <a:pt x="72" y="33"/>
                    <a:pt x="72" y="33"/>
                  </a:cubicBezTo>
                  <a:cubicBezTo>
                    <a:pt x="72" y="33"/>
                    <a:pt x="72" y="33"/>
                    <a:pt x="72" y="33"/>
                  </a:cubicBezTo>
                  <a:cubicBezTo>
                    <a:pt x="72" y="33"/>
                    <a:pt x="72" y="32"/>
                    <a:pt x="72" y="32"/>
                  </a:cubicBezTo>
                  <a:cubicBezTo>
                    <a:pt x="63" y="19"/>
                    <a:pt x="53" y="7"/>
                    <a:pt x="38" y="2"/>
                  </a:cubicBezTo>
                  <a:cubicBezTo>
                    <a:pt x="33" y="0"/>
                    <a:pt x="28" y="0"/>
                    <a:pt x="2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2438400" y="3754438"/>
              <a:ext cx="144463" cy="311150"/>
            </a:xfrm>
            <a:custGeom>
              <a:avLst/>
              <a:gdLst>
                <a:gd name="T0" fmla="*/ 30 w 34"/>
                <a:gd name="T1" fmla="*/ 0 h 73"/>
                <a:gd name="T2" fmla="*/ 29 w 34"/>
                <a:gd name="T3" fmla="*/ 1 h 73"/>
                <a:gd name="T4" fmla="*/ 15 w 34"/>
                <a:gd name="T5" fmla="*/ 12 h 73"/>
                <a:gd name="T6" fmla="*/ 6 w 34"/>
                <a:gd name="T7" fmla="*/ 27 h 73"/>
                <a:gd name="T8" fmla="*/ 9 w 34"/>
                <a:gd name="T9" fmla="*/ 73 h 73"/>
                <a:gd name="T10" fmla="*/ 9 w 34"/>
                <a:gd name="T11" fmla="*/ 73 h 73"/>
                <a:gd name="T12" fmla="*/ 10 w 34"/>
                <a:gd name="T13" fmla="*/ 73 h 73"/>
                <a:gd name="T14" fmla="*/ 10 w 34"/>
                <a:gd name="T15" fmla="*/ 72 h 73"/>
                <a:gd name="T16" fmla="*/ 21 w 34"/>
                <a:gd name="T17" fmla="*/ 58 h 73"/>
                <a:gd name="T18" fmla="*/ 30 w 34"/>
                <a:gd name="T19" fmla="*/ 42 h 73"/>
                <a:gd name="T20" fmla="*/ 33 w 34"/>
                <a:gd name="T21" fmla="*/ 9 h 73"/>
                <a:gd name="T22" fmla="*/ 33 w 34"/>
                <a:gd name="T23" fmla="*/ 6 h 73"/>
                <a:gd name="T24" fmla="*/ 32 w 34"/>
                <a:gd name="T25" fmla="*/ 6 h 73"/>
                <a:gd name="T26" fmla="*/ 31 w 34"/>
                <a:gd name="T27" fmla="*/ 5 h 73"/>
                <a:gd name="T28" fmla="*/ 29 w 34"/>
                <a:gd name="T29" fmla="*/ 1 h 73"/>
                <a:gd name="T30" fmla="*/ 30 w 34"/>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73">
                  <a:moveTo>
                    <a:pt x="30" y="0"/>
                  </a:moveTo>
                  <a:cubicBezTo>
                    <a:pt x="29" y="0"/>
                    <a:pt x="29" y="0"/>
                    <a:pt x="29" y="1"/>
                  </a:cubicBezTo>
                  <a:cubicBezTo>
                    <a:pt x="24" y="2"/>
                    <a:pt x="18" y="8"/>
                    <a:pt x="15" y="12"/>
                  </a:cubicBezTo>
                  <a:cubicBezTo>
                    <a:pt x="11" y="16"/>
                    <a:pt x="8" y="21"/>
                    <a:pt x="6" y="27"/>
                  </a:cubicBezTo>
                  <a:cubicBezTo>
                    <a:pt x="0" y="43"/>
                    <a:pt x="4" y="58"/>
                    <a:pt x="9" y="73"/>
                  </a:cubicBezTo>
                  <a:cubicBezTo>
                    <a:pt x="9" y="73"/>
                    <a:pt x="9" y="73"/>
                    <a:pt x="9" y="73"/>
                  </a:cubicBezTo>
                  <a:cubicBezTo>
                    <a:pt x="10" y="73"/>
                    <a:pt x="10" y="73"/>
                    <a:pt x="10" y="73"/>
                  </a:cubicBezTo>
                  <a:cubicBezTo>
                    <a:pt x="10" y="72"/>
                    <a:pt x="10" y="72"/>
                    <a:pt x="10" y="72"/>
                  </a:cubicBezTo>
                  <a:cubicBezTo>
                    <a:pt x="14" y="68"/>
                    <a:pt x="18" y="63"/>
                    <a:pt x="21" y="58"/>
                  </a:cubicBezTo>
                  <a:cubicBezTo>
                    <a:pt x="24" y="53"/>
                    <a:pt x="28" y="48"/>
                    <a:pt x="30" y="42"/>
                  </a:cubicBezTo>
                  <a:cubicBezTo>
                    <a:pt x="34" y="31"/>
                    <a:pt x="33" y="20"/>
                    <a:pt x="33" y="9"/>
                  </a:cubicBezTo>
                  <a:cubicBezTo>
                    <a:pt x="33" y="8"/>
                    <a:pt x="33" y="7"/>
                    <a:pt x="33" y="6"/>
                  </a:cubicBezTo>
                  <a:cubicBezTo>
                    <a:pt x="33" y="6"/>
                    <a:pt x="33" y="6"/>
                    <a:pt x="32" y="6"/>
                  </a:cubicBezTo>
                  <a:cubicBezTo>
                    <a:pt x="32" y="6"/>
                    <a:pt x="31" y="5"/>
                    <a:pt x="31" y="5"/>
                  </a:cubicBezTo>
                  <a:cubicBezTo>
                    <a:pt x="29" y="4"/>
                    <a:pt x="28" y="2"/>
                    <a:pt x="29" y="1"/>
                  </a:cubicBezTo>
                  <a:cubicBezTo>
                    <a:pt x="29" y="0"/>
                    <a:pt x="29" y="0"/>
                    <a:pt x="30"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2557463" y="3713163"/>
              <a:ext cx="322263" cy="119063"/>
            </a:xfrm>
            <a:custGeom>
              <a:avLst/>
              <a:gdLst>
                <a:gd name="T0" fmla="*/ 32 w 76"/>
                <a:gd name="T1" fmla="*/ 0 h 28"/>
                <a:gd name="T2" fmla="*/ 18 w 76"/>
                <a:gd name="T3" fmla="*/ 2 h 28"/>
                <a:gd name="T4" fmla="*/ 7 w 76"/>
                <a:gd name="T5" fmla="*/ 6 h 28"/>
                <a:gd name="T6" fmla="*/ 2 w 76"/>
                <a:gd name="T7" fmla="*/ 10 h 28"/>
                <a:gd name="T8" fmla="*/ 1 w 76"/>
                <a:gd name="T9" fmla="*/ 11 h 28"/>
                <a:gd name="T10" fmla="*/ 3 w 76"/>
                <a:gd name="T11" fmla="*/ 15 h 28"/>
                <a:gd name="T12" fmla="*/ 4 w 76"/>
                <a:gd name="T13" fmla="*/ 16 h 28"/>
                <a:gd name="T14" fmla="*/ 5 w 76"/>
                <a:gd name="T15" fmla="*/ 16 h 28"/>
                <a:gd name="T16" fmla="*/ 13 w 76"/>
                <a:gd name="T17" fmla="*/ 19 h 28"/>
                <a:gd name="T18" fmla="*/ 39 w 76"/>
                <a:gd name="T19" fmla="*/ 28 h 28"/>
                <a:gd name="T20" fmla="*/ 42 w 76"/>
                <a:gd name="T21" fmla="*/ 28 h 28"/>
                <a:gd name="T22" fmla="*/ 57 w 76"/>
                <a:gd name="T23" fmla="*/ 27 h 28"/>
                <a:gd name="T24" fmla="*/ 75 w 76"/>
                <a:gd name="T25" fmla="*/ 23 h 28"/>
                <a:gd name="T26" fmla="*/ 76 w 76"/>
                <a:gd name="T27" fmla="*/ 23 h 28"/>
                <a:gd name="T28" fmla="*/ 76 w 76"/>
                <a:gd name="T29" fmla="*/ 23 h 28"/>
                <a:gd name="T30" fmla="*/ 76 w 76"/>
                <a:gd name="T31" fmla="*/ 22 h 28"/>
                <a:gd name="T32" fmla="*/ 36 w 76"/>
                <a:gd name="T33" fmla="*/ 0 h 28"/>
                <a:gd name="T34" fmla="*/ 32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32" y="0"/>
                  </a:moveTo>
                  <a:cubicBezTo>
                    <a:pt x="27" y="0"/>
                    <a:pt x="22" y="1"/>
                    <a:pt x="18" y="2"/>
                  </a:cubicBezTo>
                  <a:cubicBezTo>
                    <a:pt x="15" y="3"/>
                    <a:pt x="10" y="4"/>
                    <a:pt x="7" y="6"/>
                  </a:cubicBezTo>
                  <a:cubicBezTo>
                    <a:pt x="5" y="8"/>
                    <a:pt x="3" y="9"/>
                    <a:pt x="2" y="10"/>
                  </a:cubicBezTo>
                  <a:cubicBezTo>
                    <a:pt x="1" y="10"/>
                    <a:pt x="1" y="10"/>
                    <a:pt x="1" y="11"/>
                  </a:cubicBezTo>
                  <a:cubicBezTo>
                    <a:pt x="0" y="12"/>
                    <a:pt x="1" y="14"/>
                    <a:pt x="3" y="15"/>
                  </a:cubicBezTo>
                  <a:cubicBezTo>
                    <a:pt x="3" y="15"/>
                    <a:pt x="4" y="16"/>
                    <a:pt x="4" y="16"/>
                  </a:cubicBezTo>
                  <a:cubicBezTo>
                    <a:pt x="5" y="16"/>
                    <a:pt x="5" y="16"/>
                    <a:pt x="5" y="16"/>
                  </a:cubicBezTo>
                  <a:cubicBezTo>
                    <a:pt x="8" y="17"/>
                    <a:pt x="10" y="18"/>
                    <a:pt x="13" y="19"/>
                  </a:cubicBezTo>
                  <a:cubicBezTo>
                    <a:pt x="21" y="23"/>
                    <a:pt x="29" y="27"/>
                    <a:pt x="39" y="28"/>
                  </a:cubicBezTo>
                  <a:cubicBezTo>
                    <a:pt x="40" y="28"/>
                    <a:pt x="41" y="28"/>
                    <a:pt x="42" y="28"/>
                  </a:cubicBezTo>
                  <a:cubicBezTo>
                    <a:pt x="47" y="28"/>
                    <a:pt x="52" y="28"/>
                    <a:pt x="57" y="27"/>
                  </a:cubicBezTo>
                  <a:cubicBezTo>
                    <a:pt x="63" y="26"/>
                    <a:pt x="70" y="25"/>
                    <a:pt x="75" y="23"/>
                  </a:cubicBezTo>
                  <a:cubicBezTo>
                    <a:pt x="76" y="23"/>
                    <a:pt x="76" y="23"/>
                    <a:pt x="76" y="23"/>
                  </a:cubicBezTo>
                  <a:cubicBezTo>
                    <a:pt x="76" y="23"/>
                    <a:pt x="76" y="23"/>
                    <a:pt x="76" y="23"/>
                  </a:cubicBezTo>
                  <a:cubicBezTo>
                    <a:pt x="76" y="23"/>
                    <a:pt x="76" y="23"/>
                    <a:pt x="76" y="22"/>
                  </a:cubicBezTo>
                  <a:cubicBezTo>
                    <a:pt x="65" y="12"/>
                    <a:pt x="52" y="2"/>
                    <a:pt x="36" y="0"/>
                  </a:cubicBezTo>
                  <a:cubicBezTo>
                    <a:pt x="35" y="0"/>
                    <a:pt x="33" y="0"/>
                    <a:pt x="3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2570163" y="3959226"/>
              <a:ext cx="136525" cy="322263"/>
            </a:xfrm>
            <a:custGeom>
              <a:avLst/>
              <a:gdLst>
                <a:gd name="T0" fmla="*/ 25 w 32"/>
                <a:gd name="T1" fmla="*/ 0 h 76"/>
                <a:gd name="T2" fmla="*/ 24 w 32"/>
                <a:gd name="T3" fmla="*/ 1 h 76"/>
                <a:gd name="T4" fmla="*/ 24 w 32"/>
                <a:gd name="T5" fmla="*/ 1 h 76"/>
                <a:gd name="T6" fmla="*/ 11 w 32"/>
                <a:gd name="T7" fmla="*/ 14 h 76"/>
                <a:gd name="T8" fmla="*/ 3 w 32"/>
                <a:gd name="T9" fmla="*/ 30 h 76"/>
                <a:gd name="T10" fmla="*/ 12 w 32"/>
                <a:gd name="T11" fmla="*/ 75 h 76"/>
                <a:gd name="T12" fmla="*/ 12 w 32"/>
                <a:gd name="T13" fmla="*/ 76 h 76"/>
                <a:gd name="T14" fmla="*/ 12 w 32"/>
                <a:gd name="T15" fmla="*/ 75 h 76"/>
                <a:gd name="T16" fmla="*/ 12 w 32"/>
                <a:gd name="T17" fmla="*/ 75 h 76"/>
                <a:gd name="T18" fmla="*/ 22 w 32"/>
                <a:gd name="T19" fmla="*/ 59 h 76"/>
                <a:gd name="T20" fmla="*/ 29 w 32"/>
                <a:gd name="T21" fmla="*/ 42 h 76"/>
                <a:gd name="T22" fmla="*/ 28 w 32"/>
                <a:gd name="T23" fmla="*/ 8 h 76"/>
                <a:gd name="T24" fmla="*/ 28 w 32"/>
                <a:gd name="T25" fmla="*/ 5 h 76"/>
                <a:gd name="T26" fmla="*/ 28 w 32"/>
                <a:gd name="T27" fmla="*/ 3 h 76"/>
                <a:gd name="T28" fmla="*/ 28 w 32"/>
                <a:gd name="T29" fmla="*/ 3 h 76"/>
                <a:gd name="T30" fmla="*/ 26 w 32"/>
                <a:gd name="T31" fmla="*/ 1 h 76"/>
                <a:gd name="T32" fmla="*/ 25 w 32"/>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6">
                  <a:moveTo>
                    <a:pt x="25" y="0"/>
                  </a:moveTo>
                  <a:cubicBezTo>
                    <a:pt x="25" y="0"/>
                    <a:pt x="25" y="0"/>
                    <a:pt x="24" y="1"/>
                  </a:cubicBezTo>
                  <a:cubicBezTo>
                    <a:pt x="24" y="1"/>
                    <a:pt x="24" y="1"/>
                    <a:pt x="24" y="1"/>
                  </a:cubicBezTo>
                  <a:cubicBezTo>
                    <a:pt x="18" y="3"/>
                    <a:pt x="14" y="9"/>
                    <a:pt x="11" y="14"/>
                  </a:cubicBezTo>
                  <a:cubicBezTo>
                    <a:pt x="7" y="19"/>
                    <a:pt x="4" y="24"/>
                    <a:pt x="3" y="30"/>
                  </a:cubicBezTo>
                  <a:cubicBezTo>
                    <a:pt x="0" y="46"/>
                    <a:pt x="5" y="61"/>
                    <a:pt x="12" y="75"/>
                  </a:cubicBezTo>
                  <a:cubicBezTo>
                    <a:pt x="12" y="76"/>
                    <a:pt x="12" y="76"/>
                    <a:pt x="12" y="76"/>
                  </a:cubicBezTo>
                  <a:cubicBezTo>
                    <a:pt x="12" y="76"/>
                    <a:pt x="12" y="75"/>
                    <a:pt x="12" y="75"/>
                  </a:cubicBezTo>
                  <a:cubicBezTo>
                    <a:pt x="12" y="75"/>
                    <a:pt x="12" y="75"/>
                    <a:pt x="12" y="75"/>
                  </a:cubicBezTo>
                  <a:cubicBezTo>
                    <a:pt x="16" y="70"/>
                    <a:pt x="19" y="64"/>
                    <a:pt x="22" y="59"/>
                  </a:cubicBezTo>
                  <a:cubicBezTo>
                    <a:pt x="24" y="54"/>
                    <a:pt x="27" y="48"/>
                    <a:pt x="29" y="42"/>
                  </a:cubicBezTo>
                  <a:cubicBezTo>
                    <a:pt x="32" y="30"/>
                    <a:pt x="29" y="20"/>
                    <a:pt x="28" y="8"/>
                  </a:cubicBezTo>
                  <a:cubicBezTo>
                    <a:pt x="28" y="7"/>
                    <a:pt x="28" y="6"/>
                    <a:pt x="28" y="5"/>
                  </a:cubicBezTo>
                  <a:cubicBezTo>
                    <a:pt x="28" y="4"/>
                    <a:pt x="28" y="4"/>
                    <a:pt x="28" y="3"/>
                  </a:cubicBezTo>
                  <a:cubicBezTo>
                    <a:pt x="28" y="3"/>
                    <a:pt x="28" y="3"/>
                    <a:pt x="28" y="3"/>
                  </a:cubicBezTo>
                  <a:cubicBezTo>
                    <a:pt x="27" y="2"/>
                    <a:pt x="26" y="1"/>
                    <a:pt x="26" y="1"/>
                  </a:cubicBezTo>
                  <a:cubicBezTo>
                    <a:pt x="26" y="0"/>
                    <a:pt x="25" y="0"/>
                    <a:pt x="25"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2681288" y="3911601"/>
              <a:ext cx="322263" cy="119063"/>
            </a:xfrm>
            <a:custGeom>
              <a:avLst/>
              <a:gdLst>
                <a:gd name="T0" fmla="*/ 31 w 76"/>
                <a:gd name="T1" fmla="*/ 0 h 28"/>
                <a:gd name="T2" fmla="*/ 18 w 76"/>
                <a:gd name="T3" fmla="*/ 1 h 28"/>
                <a:gd name="T4" fmla="*/ 3 w 76"/>
                <a:gd name="T5" fmla="*/ 8 h 28"/>
                <a:gd name="T6" fmla="*/ 1 w 76"/>
                <a:gd name="T7" fmla="*/ 10 h 28"/>
                <a:gd name="T8" fmla="*/ 0 w 76"/>
                <a:gd name="T9" fmla="*/ 12 h 28"/>
                <a:gd name="T10" fmla="*/ 2 w 76"/>
                <a:gd name="T11" fmla="*/ 14 h 28"/>
                <a:gd name="T12" fmla="*/ 2 w 76"/>
                <a:gd name="T13" fmla="*/ 14 h 28"/>
                <a:gd name="T14" fmla="*/ 4 w 76"/>
                <a:gd name="T15" fmla="*/ 15 h 28"/>
                <a:gd name="T16" fmla="*/ 8 w 76"/>
                <a:gd name="T17" fmla="*/ 17 h 28"/>
                <a:gd name="T18" fmla="*/ 38 w 76"/>
                <a:gd name="T19" fmla="*/ 28 h 28"/>
                <a:gd name="T20" fmla="*/ 43 w 76"/>
                <a:gd name="T21" fmla="*/ 28 h 28"/>
                <a:gd name="T22" fmla="*/ 57 w 76"/>
                <a:gd name="T23" fmla="*/ 27 h 28"/>
                <a:gd name="T24" fmla="*/ 74 w 76"/>
                <a:gd name="T25" fmla="*/ 24 h 28"/>
                <a:gd name="T26" fmla="*/ 75 w 76"/>
                <a:gd name="T27" fmla="*/ 24 h 28"/>
                <a:gd name="T28" fmla="*/ 75 w 76"/>
                <a:gd name="T29" fmla="*/ 24 h 28"/>
                <a:gd name="T30" fmla="*/ 75 w 76"/>
                <a:gd name="T31" fmla="*/ 23 h 28"/>
                <a:gd name="T32" fmla="*/ 36 w 76"/>
                <a:gd name="T33" fmla="*/ 0 h 28"/>
                <a:gd name="T34" fmla="*/ 31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31" y="0"/>
                  </a:moveTo>
                  <a:cubicBezTo>
                    <a:pt x="26" y="0"/>
                    <a:pt x="22" y="0"/>
                    <a:pt x="18" y="1"/>
                  </a:cubicBezTo>
                  <a:cubicBezTo>
                    <a:pt x="13" y="3"/>
                    <a:pt x="7" y="5"/>
                    <a:pt x="3" y="8"/>
                  </a:cubicBezTo>
                  <a:cubicBezTo>
                    <a:pt x="2" y="8"/>
                    <a:pt x="1" y="9"/>
                    <a:pt x="1" y="10"/>
                  </a:cubicBezTo>
                  <a:cubicBezTo>
                    <a:pt x="0" y="10"/>
                    <a:pt x="0" y="11"/>
                    <a:pt x="0" y="12"/>
                  </a:cubicBezTo>
                  <a:cubicBezTo>
                    <a:pt x="0" y="12"/>
                    <a:pt x="1" y="13"/>
                    <a:pt x="2" y="14"/>
                  </a:cubicBezTo>
                  <a:cubicBezTo>
                    <a:pt x="2" y="14"/>
                    <a:pt x="2" y="14"/>
                    <a:pt x="2" y="14"/>
                  </a:cubicBezTo>
                  <a:cubicBezTo>
                    <a:pt x="2" y="14"/>
                    <a:pt x="3" y="15"/>
                    <a:pt x="4" y="15"/>
                  </a:cubicBezTo>
                  <a:cubicBezTo>
                    <a:pt x="5" y="16"/>
                    <a:pt x="7" y="16"/>
                    <a:pt x="8" y="17"/>
                  </a:cubicBezTo>
                  <a:cubicBezTo>
                    <a:pt x="18" y="21"/>
                    <a:pt x="27" y="27"/>
                    <a:pt x="38" y="28"/>
                  </a:cubicBezTo>
                  <a:cubicBezTo>
                    <a:pt x="40" y="28"/>
                    <a:pt x="41" y="28"/>
                    <a:pt x="43" y="28"/>
                  </a:cubicBezTo>
                  <a:cubicBezTo>
                    <a:pt x="47" y="28"/>
                    <a:pt x="52" y="28"/>
                    <a:pt x="57" y="27"/>
                  </a:cubicBezTo>
                  <a:cubicBezTo>
                    <a:pt x="62" y="27"/>
                    <a:pt x="69" y="26"/>
                    <a:pt x="74" y="24"/>
                  </a:cubicBezTo>
                  <a:cubicBezTo>
                    <a:pt x="75" y="24"/>
                    <a:pt x="75" y="24"/>
                    <a:pt x="75" y="24"/>
                  </a:cubicBezTo>
                  <a:cubicBezTo>
                    <a:pt x="75" y="24"/>
                    <a:pt x="75" y="24"/>
                    <a:pt x="75" y="24"/>
                  </a:cubicBezTo>
                  <a:cubicBezTo>
                    <a:pt x="75" y="24"/>
                    <a:pt x="76" y="24"/>
                    <a:pt x="75" y="23"/>
                  </a:cubicBezTo>
                  <a:cubicBezTo>
                    <a:pt x="64" y="12"/>
                    <a:pt x="52" y="2"/>
                    <a:pt x="36" y="0"/>
                  </a:cubicBezTo>
                  <a:cubicBezTo>
                    <a:pt x="34" y="0"/>
                    <a:pt x="32" y="0"/>
                    <a:pt x="3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2744788" y="4159251"/>
              <a:ext cx="106363" cy="266700"/>
            </a:xfrm>
            <a:custGeom>
              <a:avLst/>
              <a:gdLst>
                <a:gd name="T0" fmla="*/ 14 w 25"/>
                <a:gd name="T1" fmla="*/ 0 h 63"/>
                <a:gd name="T2" fmla="*/ 13 w 25"/>
                <a:gd name="T3" fmla="*/ 0 h 63"/>
                <a:gd name="T4" fmla="*/ 5 w 25"/>
                <a:gd name="T5" fmla="*/ 12 h 63"/>
                <a:gd name="T6" fmla="*/ 1 w 25"/>
                <a:gd name="T7" fmla="*/ 27 h 63"/>
                <a:gd name="T8" fmla="*/ 13 w 25"/>
                <a:gd name="T9" fmla="*/ 63 h 63"/>
                <a:gd name="T10" fmla="*/ 14 w 25"/>
                <a:gd name="T11" fmla="*/ 63 h 63"/>
                <a:gd name="T12" fmla="*/ 14 w 25"/>
                <a:gd name="T13" fmla="*/ 62 h 63"/>
                <a:gd name="T14" fmla="*/ 14 w 25"/>
                <a:gd name="T15" fmla="*/ 62 h 63"/>
                <a:gd name="T16" fmla="*/ 20 w 25"/>
                <a:gd name="T17" fmla="*/ 48 h 63"/>
                <a:gd name="T18" fmla="*/ 24 w 25"/>
                <a:gd name="T19" fmla="*/ 33 h 63"/>
                <a:gd name="T20" fmla="*/ 20 w 25"/>
                <a:gd name="T21" fmla="*/ 9 h 63"/>
                <a:gd name="T22" fmla="*/ 19 w 25"/>
                <a:gd name="T23" fmla="*/ 5 h 63"/>
                <a:gd name="T24" fmla="*/ 17 w 25"/>
                <a:gd name="T25" fmla="*/ 4 h 63"/>
                <a:gd name="T26" fmla="*/ 16 w 25"/>
                <a:gd name="T27" fmla="*/ 3 h 63"/>
                <a:gd name="T28" fmla="*/ 14 w 25"/>
                <a:gd name="T29" fmla="*/ 0 h 63"/>
                <a:gd name="T30" fmla="*/ 14 w 25"/>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63">
                  <a:moveTo>
                    <a:pt x="14" y="0"/>
                  </a:moveTo>
                  <a:cubicBezTo>
                    <a:pt x="14" y="0"/>
                    <a:pt x="14" y="0"/>
                    <a:pt x="13" y="0"/>
                  </a:cubicBezTo>
                  <a:cubicBezTo>
                    <a:pt x="10" y="3"/>
                    <a:pt x="7" y="8"/>
                    <a:pt x="5" y="12"/>
                  </a:cubicBezTo>
                  <a:cubicBezTo>
                    <a:pt x="3" y="17"/>
                    <a:pt x="1" y="21"/>
                    <a:pt x="1" y="27"/>
                  </a:cubicBezTo>
                  <a:cubicBezTo>
                    <a:pt x="0" y="40"/>
                    <a:pt x="6" y="52"/>
                    <a:pt x="13" y="63"/>
                  </a:cubicBezTo>
                  <a:cubicBezTo>
                    <a:pt x="13" y="63"/>
                    <a:pt x="14" y="63"/>
                    <a:pt x="14" y="63"/>
                  </a:cubicBezTo>
                  <a:cubicBezTo>
                    <a:pt x="14" y="63"/>
                    <a:pt x="14" y="63"/>
                    <a:pt x="14" y="62"/>
                  </a:cubicBezTo>
                  <a:cubicBezTo>
                    <a:pt x="14" y="62"/>
                    <a:pt x="14" y="62"/>
                    <a:pt x="14" y="62"/>
                  </a:cubicBezTo>
                  <a:cubicBezTo>
                    <a:pt x="17" y="58"/>
                    <a:pt x="18" y="53"/>
                    <a:pt x="20" y="48"/>
                  </a:cubicBezTo>
                  <a:cubicBezTo>
                    <a:pt x="21" y="43"/>
                    <a:pt x="23" y="38"/>
                    <a:pt x="24" y="33"/>
                  </a:cubicBezTo>
                  <a:cubicBezTo>
                    <a:pt x="25" y="24"/>
                    <a:pt x="22" y="17"/>
                    <a:pt x="20" y="9"/>
                  </a:cubicBezTo>
                  <a:cubicBezTo>
                    <a:pt x="20" y="7"/>
                    <a:pt x="19" y="6"/>
                    <a:pt x="19" y="5"/>
                  </a:cubicBezTo>
                  <a:cubicBezTo>
                    <a:pt x="18" y="5"/>
                    <a:pt x="18" y="4"/>
                    <a:pt x="17" y="4"/>
                  </a:cubicBezTo>
                  <a:cubicBezTo>
                    <a:pt x="16" y="4"/>
                    <a:pt x="16" y="4"/>
                    <a:pt x="16" y="3"/>
                  </a:cubicBezTo>
                  <a:cubicBezTo>
                    <a:pt x="14" y="3"/>
                    <a:pt x="13" y="2"/>
                    <a:pt x="14" y="0"/>
                  </a:cubicBezTo>
                  <a:cubicBezTo>
                    <a:pt x="14" y="0"/>
                    <a:pt x="14" y="0"/>
                    <a:pt x="1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2798763" y="4111626"/>
              <a:ext cx="271463" cy="98425"/>
            </a:xfrm>
            <a:custGeom>
              <a:avLst/>
              <a:gdLst>
                <a:gd name="T0" fmla="*/ 28 w 64"/>
                <a:gd name="T1" fmla="*/ 0 h 23"/>
                <a:gd name="T2" fmla="*/ 14 w 64"/>
                <a:gd name="T3" fmla="*/ 3 h 23"/>
                <a:gd name="T4" fmla="*/ 5 w 64"/>
                <a:gd name="T5" fmla="*/ 7 h 23"/>
                <a:gd name="T6" fmla="*/ 1 w 64"/>
                <a:gd name="T7" fmla="*/ 11 h 23"/>
                <a:gd name="T8" fmla="*/ 1 w 64"/>
                <a:gd name="T9" fmla="*/ 11 h 23"/>
                <a:gd name="T10" fmla="*/ 3 w 64"/>
                <a:gd name="T11" fmla="*/ 14 h 23"/>
                <a:gd name="T12" fmla="*/ 4 w 64"/>
                <a:gd name="T13" fmla="*/ 15 h 23"/>
                <a:gd name="T14" fmla="*/ 6 w 64"/>
                <a:gd name="T15" fmla="*/ 16 h 23"/>
                <a:gd name="T16" fmla="*/ 14 w 64"/>
                <a:gd name="T17" fmla="*/ 18 h 23"/>
                <a:gd name="T18" fmla="*/ 33 w 64"/>
                <a:gd name="T19" fmla="*/ 23 h 23"/>
                <a:gd name="T20" fmla="*/ 34 w 64"/>
                <a:gd name="T21" fmla="*/ 23 h 23"/>
                <a:gd name="T22" fmla="*/ 49 w 64"/>
                <a:gd name="T23" fmla="*/ 21 h 23"/>
                <a:gd name="T24" fmla="*/ 63 w 64"/>
                <a:gd name="T25" fmla="*/ 16 h 23"/>
                <a:gd name="T26" fmla="*/ 64 w 64"/>
                <a:gd name="T27" fmla="*/ 17 h 23"/>
                <a:gd name="T28" fmla="*/ 64 w 64"/>
                <a:gd name="T29" fmla="*/ 17 h 23"/>
                <a:gd name="T30" fmla="*/ 64 w 64"/>
                <a:gd name="T31" fmla="*/ 16 h 23"/>
                <a:gd name="T32" fmla="*/ 29 w 64"/>
                <a:gd name="T33" fmla="*/ 0 h 23"/>
                <a:gd name="T34" fmla="*/ 28 w 64"/>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3">
                  <a:moveTo>
                    <a:pt x="28" y="0"/>
                  </a:moveTo>
                  <a:cubicBezTo>
                    <a:pt x="24" y="0"/>
                    <a:pt x="19" y="1"/>
                    <a:pt x="14" y="3"/>
                  </a:cubicBezTo>
                  <a:cubicBezTo>
                    <a:pt x="12" y="4"/>
                    <a:pt x="8" y="5"/>
                    <a:pt x="5" y="7"/>
                  </a:cubicBezTo>
                  <a:cubicBezTo>
                    <a:pt x="4" y="8"/>
                    <a:pt x="2" y="9"/>
                    <a:pt x="1" y="11"/>
                  </a:cubicBezTo>
                  <a:cubicBezTo>
                    <a:pt x="1" y="11"/>
                    <a:pt x="1" y="11"/>
                    <a:pt x="1" y="11"/>
                  </a:cubicBezTo>
                  <a:cubicBezTo>
                    <a:pt x="0" y="13"/>
                    <a:pt x="1" y="14"/>
                    <a:pt x="3" y="14"/>
                  </a:cubicBezTo>
                  <a:cubicBezTo>
                    <a:pt x="3" y="15"/>
                    <a:pt x="3" y="15"/>
                    <a:pt x="4" y="15"/>
                  </a:cubicBezTo>
                  <a:cubicBezTo>
                    <a:pt x="5" y="15"/>
                    <a:pt x="5" y="16"/>
                    <a:pt x="6" y="16"/>
                  </a:cubicBezTo>
                  <a:cubicBezTo>
                    <a:pt x="9" y="17"/>
                    <a:pt x="11" y="17"/>
                    <a:pt x="14" y="18"/>
                  </a:cubicBezTo>
                  <a:cubicBezTo>
                    <a:pt x="20" y="21"/>
                    <a:pt x="26" y="23"/>
                    <a:pt x="33" y="23"/>
                  </a:cubicBezTo>
                  <a:cubicBezTo>
                    <a:pt x="33" y="23"/>
                    <a:pt x="34" y="23"/>
                    <a:pt x="34" y="23"/>
                  </a:cubicBezTo>
                  <a:cubicBezTo>
                    <a:pt x="39" y="23"/>
                    <a:pt x="44" y="22"/>
                    <a:pt x="49" y="21"/>
                  </a:cubicBezTo>
                  <a:cubicBezTo>
                    <a:pt x="54" y="20"/>
                    <a:pt x="59" y="19"/>
                    <a:pt x="63" y="16"/>
                  </a:cubicBezTo>
                  <a:cubicBezTo>
                    <a:pt x="64" y="17"/>
                    <a:pt x="64" y="17"/>
                    <a:pt x="64" y="17"/>
                  </a:cubicBezTo>
                  <a:cubicBezTo>
                    <a:pt x="64" y="17"/>
                    <a:pt x="64" y="17"/>
                    <a:pt x="64" y="17"/>
                  </a:cubicBezTo>
                  <a:cubicBezTo>
                    <a:pt x="64" y="17"/>
                    <a:pt x="64" y="16"/>
                    <a:pt x="64" y="16"/>
                  </a:cubicBezTo>
                  <a:cubicBezTo>
                    <a:pt x="54" y="8"/>
                    <a:pt x="43" y="0"/>
                    <a:pt x="29" y="0"/>
                  </a:cubicBezTo>
                  <a:cubicBezTo>
                    <a:pt x="29" y="0"/>
                    <a:pt x="29" y="0"/>
                    <a:pt x="2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2922588" y="4329113"/>
              <a:ext cx="80963" cy="198438"/>
            </a:xfrm>
            <a:custGeom>
              <a:avLst/>
              <a:gdLst>
                <a:gd name="T0" fmla="*/ 16 w 19"/>
                <a:gd name="T1" fmla="*/ 46 h 47"/>
                <a:gd name="T2" fmla="*/ 16 w 19"/>
                <a:gd name="T3" fmla="*/ 47 h 47"/>
                <a:gd name="T4" fmla="*/ 16 w 19"/>
                <a:gd name="T5" fmla="*/ 47 h 47"/>
                <a:gd name="T6" fmla="*/ 16 w 19"/>
                <a:gd name="T7" fmla="*/ 47 h 47"/>
                <a:gd name="T8" fmla="*/ 16 w 19"/>
                <a:gd name="T9" fmla="*/ 46 h 47"/>
                <a:gd name="T10" fmla="*/ 6 w 19"/>
                <a:gd name="T11" fmla="*/ 0 h 47"/>
                <a:gd name="T12" fmla="*/ 6 w 19"/>
                <a:gd name="T13" fmla="*/ 0 h 47"/>
                <a:gd name="T14" fmla="*/ 6 w 19"/>
                <a:gd name="T15" fmla="*/ 0 h 47"/>
                <a:gd name="T16" fmla="*/ 1 w 19"/>
                <a:gd name="T17" fmla="*/ 11 h 47"/>
                <a:gd name="T18" fmla="*/ 1 w 19"/>
                <a:gd name="T19" fmla="*/ 23 h 47"/>
                <a:gd name="T20" fmla="*/ 16 w 19"/>
                <a:gd name="T21" fmla="*/ 46 h 47"/>
                <a:gd name="T22" fmla="*/ 18 w 19"/>
                <a:gd name="T23" fmla="*/ 35 h 47"/>
                <a:gd name="T24" fmla="*/ 19 w 19"/>
                <a:gd name="T25" fmla="*/ 23 h 47"/>
                <a:gd name="T26" fmla="*/ 13 w 19"/>
                <a:gd name="T27" fmla="*/ 8 h 47"/>
                <a:gd name="T28" fmla="*/ 10 w 19"/>
                <a:gd name="T29" fmla="*/ 3 h 47"/>
                <a:gd name="T30" fmla="*/ 9 w 19"/>
                <a:gd name="T31" fmla="*/ 3 h 47"/>
                <a:gd name="T32" fmla="*/ 8 w 19"/>
                <a:gd name="T33" fmla="*/ 2 h 47"/>
                <a:gd name="T34" fmla="*/ 6 w 19"/>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7">
                  <a:moveTo>
                    <a:pt x="16" y="46"/>
                  </a:moveTo>
                  <a:cubicBezTo>
                    <a:pt x="16" y="46"/>
                    <a:pt x="16" y="46"/>
                    <a:pt x="16" y="47"/>
                  </a:cubicBezTo>
                  <a:cubicBezTo>
                    <a:pt x="16" y="47"/>
                    <a:pt x="16" y="47"/>
                    <a:pt x="16" y="47"/>
                  </a:cubicBezTo>
                  <a:cubicBezTo>
                    <a:pt x="16" y="47"/>
                    <a:pt x="16" y="47"/>
                    <a:pt x="16" y="47"/>
                  </a:cubicBezTo>
                  <a:cubicBezTo>
                    <a:pt x="16" y="47"/>
                    <a:pt x="16" y="46"/>
                    <a:pt x="16" y="46"/>
                  </a:cubicBezTo>
                  <a:moveTo>
                    <a:pt x="6" y="0"/>
                  </a:moveTo>
                  <a:cubicBezTo>
                    <a:pt x="6" y="0"/>
                    <a:pt x="6" y="0"/>
                    <a:pt x="6" y="0"/>
                  </a:cubicBezTo>
                  <a:cubicBezTo>
                    <a:pt x="6" y="0"/>
                    <a:pt x="6" y="0"/>
                    <a:pt x="6" y="0"/>
                  </a:cubicBezTo>
                  <a:cubicBezTo>
                    <a:pt x="3" y="3"/>
                    <a:pt x="2" y="8"/>
                    <a:pt x="1" y="11"/>
                  </a:cubicBezTo>
                  <a:cubicBezTo>
                    <a:pt x="0" y="15"/>
                    <a:pt x="0" y="19"/>
                    <a:pt x="1" y="23"/>
                  </a:cubicBezTo>
                  <a:cubicBezTo>
                    <a:pt x="3" y="32"/>
                    <a:pt x="9" y="40"/>
                    <a:pt x="16" y="46"/>
                  </a:cubicBezTo>
                  <a:cubicBezTo>
                    <a:pt x="18" y="42"/>
                    <a:pt x="18" y="38"/>
                    <a:pt x="18" y="35"/>
                  </a:cubicBezTo>
                  <a:cubicBezTo>
                    <a:pt x="18" y="31"/>
                    <a:pt x="19" y="27"/>
                    <a:pt x="19" y="23"/>
                  </a:cubicBezTo>
                  <a:cubicBezTo>
                    <a:pt x="18" y="17"/>
                    <a:pt x="15" y="12"/>
                    <a:pt x="13" y="8"/>
                  </a:cubicBezTo>
                  <a:cubicBezTo>
                    <a:pt x="12" y="6"/>
                    <a:pt x="11" y="5"/>
                    <a:pt x="10" y="3"/>
                  </a:cubicBezTo>
                  <a:cubicBezTo>
                    <a:pt x="10" y="3"/>
                    <a:pt x="9" y="3"/>
                    <a:pt x="9" y="3"/>
                  </a:cubicBezTo>
                  <a:cubicBezTo>
                    <a:pt x="8" y="3"/>
                    <a:pt x="8" y="2"/>
                    <a:pt x="8" y="2"/>
                  </a:cubicBezTo>
                  <a:cubicBezTo>
                    <a:pt x="6" y="2"/>
                    <a:pt x="6" y="1"/>
                    <a:pt x="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2947988" y="4294188"/>
              <a:ext cx="203200" cy="76200"/>
            </a:xfrm>
            <a:custGeom>
              <a:avLst/>
              <a:gdLst>
                <a:gd name="T0" fmla="*/ 20 w 48"/>
                <a:gd name="T1" fmla="*/ 0 h 18"/>
                <a:gd name="T2" fmla="*/ 11 w 48"/>
                <a:gd name="T3" fmla="*/ 2 h 18"/>
                <a:gd name="T4" fmla="*/ 3 w 48"/>
                <a:gd name="T5" fmla="*/ 5 h 18"/>
                <a:gd name="T6" fmla="*/ 1 w 48"/>
                <a:gd name="T7" fmla="*/ 8 h 18"/>
                <a:gd name="T8" fmla="*/ 0 w 48"/>
                <a:gd name="T9" fmla="*/ 8 h 18"/>
                <a:gd name="T10" fmla="*/ 2 w 48"/>
                <a:gd name="T11" fmla="*/ 10 h 18"/>
                <a:gd name="T12" fmla="*/ 3 w 48"/>
                <a:gd name="T13" fmla="*/ 11 h 18"/>
                <a:gd name="T14" fmla="*/ 4 w 48"/>
                <a:gd name="T15" fmla="*/ 11 h 18"/>
                <a:gd name="T16" fmla="*/ 10 w 48"/>
                <a:gd name="T17" fmla="*/ 14 h 18"/>
                <a:gd name="T18" fmla="*/ 25 w 48"/>
                <a:gd name="T19" fmla="*/ 18 h 18"/>
                <a:gd name="T20" fmla="*/ 26 w 48"/>
                <a:gd name="T21" fmla="*/ 18 h 18"/>
                <a:gd name="T22" fmla="*/ 36 w 48"/>
                <a:gd name="T23" fmla="*/ 17 h 18"/>
                <a:gd name="T24" fmla="*/ 47 w 48"/>
                <a:gd name="T25" fmla="*/ 14 h 18"/>
                <a:gd name="T26" fmla="*/ 48 w 48"/>
                <a:gd name="T27" fmla="*/ 14 h 18"/>
                <a:gd name="T28" fmla="*/ 48 w 48"/>
                <a:gd name="T29" fmla="*/ 14 h 18"/>
                <a:gd name="T30" fmla="*/ 22 w 48"/>
                <a:gd name="T31" fmla="*/ 0 h 18"/>
                <a:gd name="T32" fmla="*/ 20 w 48"/>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8">
                  <a:moveTo>
                    <a:pt x="20" y="0"/>
                  </a:moveTo>
                  <a:cubicBezTo>
                    <a:pt x="17" y="0"/>
                    <a:pt x="14" y="1"/>
                    <a:pt x="11" y="2"/>
                  </a:cubicBezTo>
                  <a:cubicBezTo>
                    <a:pt x="8" y="3"/>
                    <a:pt x="5" y="4"/>
                    <a:pt x="3" y="5"/>
                  </a:cubicBezTo>
                  <a:cubicBezTo>
                    <a:pt x="2" y="6"/>
                    <a:pt x="1" y="7"/>
                    <a:pt x="1" y="8"/>
                  </a:cubicBezTo>
                  <a:cubicBezTo>
                    <a:pt x="0" y="8"/>
                    <a:pt x="0" y="8"/>
                    <a:pt x="0" y="8"/>
                  </a:cubicBezTo>
                  <a:cubicBezTo>
                    <a:pt x="0" y="9"/>
                    <a:pt x="0" y="10"/>
                    <a:pt x="2" y="10"/>
                  </a:cubicBezTo>
                  <a:cubicBezTo>
                    <a:pt x="2" y="10"/>
                    <a:pt x="2" y="11"/>
                    <a:pt x="3" y="11"/>
                  </a:cubicBezTo>
                  <a:cubicBezTo>
                    <a:pt x="3" y="11"/>
                    <a:pt x="4" y="11"/>
                    <a:pt x="4" y="11"/>
                  </a:cubicBezTo>
                  <a:cubicBezTo>
                    <a:pt x="6" y="12"/>
                    <a:pt x="8" y="13"/>
                    <a:pt x="10" y="14"/>
                  </a:cubicBezTo>
                  <a:cubicBezTo>
                    <a:pt x="14" y="16"/>
                    <a:pt x="19" y="18"/>
                    <a:pt x="25" y="18"/>
                  </a:cubicBezTo>
                  <a:cubicBezTo>
                    <a:pt x="25" y="18"/>
                    <a:pt x="25" y="18"/>
                    <a:pt x="26" y="18"/>
                  </a:cubicBezTo>
                  <a:cubicBezTo>
                    <a:pt x="29" y="18"/>
                    <a:pt x="33" y="17"/>
                    <a:pt x="36" y="17"/>
                  </a:cubicBezTo>
                  <a:cubicBezTo>
                    <a:pt x="40" y="16"/>
                    <a:pt x="44" y="16"/>
                    <a:pt x="47" y="14"/>
                  </a:cubicBezTo>
                  <a:cubicBezTo>
                    <a:pt x="48" y="14"/>
                    <a:pt x="48" y="14"/>
                    <a:pt x="48" y="14"/>
                  </a:cubicBezTo>
                  <a:cubicBezTo>
                    <a:pt x="48" y="14"/>
                    <a:pt x="48" y="14"/>
                    <a:pt x="48" y="14"/>
                  </a:cubicBezTo>
                  <a:cubicBezTo>
                    <a:pt x="40" y="7"/>
                    <a:pt x="32" y="1"/>
                    <a:pt x="22" y="0"/>
                  </a:cubicBezTo>
                  <a:cubicBezTo>
                    <a:pt x="22" y="0"/>
                    <a:pt x="21" y="0"/>
                    <a:pt x="20"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a:spLocks noEditPoints="1"/>
            </p:cNvSpPr>
            <p:nvPr/>
          </p:nvSpPr>
          <p:spPr bwMode="auto">
            <a:xfrm>
              <a:off x="2316163" y="587376"/>
              <a:ext cx="712788" cy="1698625"/>
            </a:xfrm>
            <a:custGeom>
              <a:avLst/>
              <a:gdLst>
                <a:gd name="T0" fmla="*/ 8 w 168"/>
                <a:gd name="T1" fmla="*/ 326 h 400"/>
                <a:gd name="T2" fmla="*/ 1 w 168"/>
                <a:gd name="T3" fmla="*/ 392 h 400"/>
                <a:gd name="T4" fmla="*/ 5 w 168"/>
                <a:gd name="T5" fmla="*/ 398 h 400"/>
                <a:gd name="T6" fmla="*/ 7 w 168"/>
                <a:gd name="T7" fmla="*/ 397 h 400"/>
                <a:gd name="T8" fmla="*/ 8 w 168"/>
                <a:gd name="T9" fmla="*/ 395 h 400"/>
                <a:gd name="T10" fmla="*/ 9 w 168"/>
                <a:gd name="T11" fmla="*/ 375 h 400"/>
                <a:gd name="T12" fmla="*/ 19 w 168"/>
                <a:gd name="T13" fmla="*/ 312 h 400"/>
                <a:gd name="T14" fmla="*/ 15 w 168"/>
                <a:gd name="T15" fmla="*/ 309 h 400"/>
                <a:gd name="T16" fmla="*/ 14 w 168"/>
                <a:gd name="T17" fmla="*/ 309 h 400"/>
                <a:gd name="T18" fmla="*/ 22 w 168"/>
                <a:gd name="T19" fmla="*/ 262 h 400"/>
                <a:gd name="T20" fmla="*/ 14 w 168"/>
                <a:gd name="T21" fmla="*/ 298 h 400"/>
                <a:gd name="T22" fmla="*/ 16 w 168"/>
                <a:gd name="T23" fmla="*/ 305 h 400"/>
                <a:gd name="T24" fmla="*/ 21 w 168"/>
                <a:gd name="T25" fmla="*/ 302 h 400"/>
                <a:gd name="T26" fmla="*/ 25 w 168"/>
                <a:gd name="T27" fmla="*/ 262 h 400"/>
                <a:gd name="T28" fmla="*/ 40 w 168"/>
                <a:gd name="T29" fmla="*/ 209 h 400"/>
                <a:gd name="T30" fmla="*/ 38 w 168"/>
                <a:gd name="T31" fmla="*/ 210 h 400"/>
                <a:gd name="T32" fmla="*/ 25 w 168"/>
                <a:gd name="T33" fmla="*/ 248 h 400"/>
                <a:gd name="T34" fmla="*/ 32 w 168"/>
                <a:gd name="T35" fmla="*/ 253 h 400"/>
                <a:gd name="T36" fmla="*/ 43 w 168"/>
                <a:gd name="T37" fmla="*/ 212 h 400"/>
                <a:gd name="T38" fmla="*/ 40 w 168"/>
                <a:gd name="T39" fmla="*/ 209 h 400"/>
                <a:gd name="T40" fmla="*/ 51 w 168"/>
                <a:gd name="T41" fmla="*/ 169 h 400"/>
                <a:gd name="T42" fmla="*/ 41 w 168"/>
                <a:gd name="T43" fmla="*/ 204 h 400"/>
                <a:gd name="T44" fmla="*/ 41 w 168"/>
                <a:gd name="T45" fmla="*/ 208 h 400"/>
                <a:gd name="T46" fmla="*/ 43 w 168"/>
                <a:gd name="T47" fmla="*/ 205 h 400"/>
                <a:gd name="T48" fmla="*/ 64 w 168"/>
                <a:gd name="T49" fmla="*/ 158 h 400"/>
                <a:gd name="T50" fmla="*/ 58 w 168"/>
                <a:gd name="T51" fmla="*/ 154 h 400"/>
                <a:gd name="T52" fmla="*/ 62 w 168"/>
                <a:gd name="T53" fmla="*/ 146 h 400"/>
                <a:gd name="T54" fmla="*/ 70 w 168"/>
                <a:gd name="T55" fmla="*/ 146 h 400"/>
                <a:gd name="T56" fmla="*/ 87 w 168"/>
                <a:gd name="T57" fmla="*/ 108 h 400"/>
                <a:gd name="T58" fmla="*/ 85 w 168"/>
                <a:gd name="T59" fmla="*/ 107 h 400"/>
                <a:gd name="T60" fmla="*/ 84 w 168"/>
                <a:gd name="T61" fmla="*/ 106 h 400"/>
                <a:gd name="T62" fmla="*/ 101 w 168"/>
                <a:gd name="T63" fmla="*/ 79 h 400"/>
                <a:gd name="T64" fmla="*/ 88 w 168"/>
                <a:gd name="T65" fmla="*/ 102 h 400"/>
                <a:gd name="T66" fmla="*/ 88 w 168"/>
                <a:gd name="T67" fmla="*/ 104 h 400"/>
                <a:gd name="T68" fmla="*/ 90 w 168"/>
                <a:gd name="T69" fmla="*/ 103 h 400"/>
                <a:gd name="T70" fmla="*/ 119 w 168"/>
                <a:gd name="T71" fmla="*/ 64 h 400"/>
                <a:gd name="T72" fmla="*/ 114 w 168"/>
                <a:gd name="T73" fmla="*/ 60 h 400"/>
                <a:gd name="T74" fmla="*/ 131 w 168"/>
                <a:gd name="T75" fmla="*/ 39 h 400"/>
                <a:gd name="T76" fmla="*/ 120 w 168"/>
                <a:gd name="T77" fmla="*/ 55 h 400"/>
                <a:gd name="T78" fmla="*/ 146 w 168"/>
                <a:gd name="T79" fmla="*/ 30 h 400"/>
                <a:gd name="T80" fmla="*/ 150 w 168"/>
                <a:gd name="T81" fmla="*/ 20 h 400"/>
                <a:gd name="T82" fmla="*/ 149 w 168"/>
                <a:gd name="T83" fmla="*/ 20 h 400"/>
                <a:gd name="T84" fmla="*/ 167 w 168"/>
                <a:gd name="T85" fmla="*/ 0 h 400"/>
                <a:gd name="T86" fmla="*/ 156 w 168"/>
                <a:gd name="T87" fmla="*/ 12 h 400"/>
                <a:gd name="T88" fmla="*/ 159 w 168"/>
                <a:gd name="T89" fmla="*/ 14 h 400"/>
                <a:gd name="T90" fmla="*/ 167 w 168"/>
                <a:gd name="T9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400">
                  <a:moveTo>
                    <a:pt x="12" y="309"/>
                  </a:moveTo>
                  <a:cubicBezTo>
                    <a:pt x="10" y="315"/>
                    <a:pt x="9" y="321"/>
                    <a:pt x="8" y="326"/>
                  </a:cubicBezTo>
                  <a:cubicBezTo>
                    <a:pt x="4" y="343"/>
                    <a:pt x="3" y="360"/>
                    <a:pt x="2" y="376"/>
                  </a:cubicBezTo>
                  <a:cubicBezTo>
                    <a:pt x="1" y="381"/>
                    <a:pt x="1" y="386"/>
                    <a:pt x="1" y="392"/>
                  </a:cubicBezTo>
                  <a:cubicBezTo>
                    <a:pt x="0" y="394"/>
                    <a:pt x="0" y="397"/>
                    <a:pt x="1" y="400"/>
                  </a:cubicBezTo>
                  <a:cubicBezTo>
                    <a:pt x="2" y="398"/>
                    <a:pt x="4" y="398"/>
                    <a:pt x="5" y="398"/>
                  </a:cubicBezTo>
                  <a:cubicBezTo>
                    <a:pt x="6" y="398"/>
                    <a:pt x="7" y="398"/>
                    <a:pt x="8" y="398"/>
                  </a:cubicBezTo>
                  <a:cubicBezTo>
                    <a:pt x="7" y="398"/>
                    <a:pt x="7" y="397"/>
                    <a:pt x="7" y="397"/>
                  </a:cubicBezTo>
                  <a:cubicBezTo>
                    <a:pt x="7" y="398"/>
                    <a:pt x="8" y="398"/>
                    <a:pt x="8" y="398"/>
                  </a:cubicBezTo>
                  <a:cubicBezTo>
                    <a:pt x="8" y="398"/>
                    <a:pt x="8" y="397"/>
                    <a:pt x="8" y="395"/>
                  </a:cubicBezTo>
                  <a:cubicBezTo>
                    <a:pt x="8" y="393"/>
                    <a:pt x="8" y="391"/>
                    <a:pt x="8" y="388"/>
                  </a:cubicBezTo>
                  <a:cubicBezTo>
                    <a:pt x="8" y="384"/>
                    <a:pt x="9" y="380"/>
                    <a:pt x="9" y="375"/>
                  </a:cubicBezTo>
                  <a:cubicBezTo>
                    <a:pt x="10" y="357"/>
                    <a:pt x="13" y="338"/>
                    <a:pt x="17" y="320"/>
                  </a:cubicBezTo>
                  <a:cubicBezTo>
                    <a:pt x="17" y="317"/>
                    <a:pt x="18" y="314"/>
                    <a:pt x="19" y="312"/>
                  </a:cubicBezTo>
                  <a:cubicBezTo>
                    <a:pt x="17" y="311"/>
                    <a:pt x="16" y="310"/>
                    <a:pt x="15" y="309"/>
                  </a:cubicBezTo>
                  <a:cubicBezTo>
                    <a:pt x="15" y="309"/>
                    <a:pt x="15" y="309"/>
                    <a:pt x="15" y="309"/>
                  </a:cubicBezTo>
                  <a:cubicBezTo>
                    <a:pt x="15" y="309"/>
                    <a:pt x="14" y="309"/>
                    <a:pt x="14" y="309"/>
                  </a:cubicBezTo>
                  <a:cubicBezTo>
                    <a:pt x="14" y="309"/>
                    <a:pt x="14" y="309"/>
                    <a:pt x="14" y="309"/>
                  </a:cubicBezTo>
                  <a:cubicBezTo>
                    <a:pt x="13" y="309"/>
                    <a:pt x="12" y="309"/>
                    <a:pt x="12" y="309"/>
                  </a:cubicBezTo>
                  <a:moveTo>
                    <a:pt x="22" y="262"/>
                  </a:moveTo>
                  <a:cubicBezTo>
                    <a:pt x="21" y="265"/>
                    <a:pt x="20" y="269"/>
                    <a:pt x="19" y="273"/>
                  </a:cubicBezTo>
                  <a:cubicBezTo>
                    <a:pt x="18" y="281"/>
                    <a:pt x="16" y="290"/>
                    <a:pt x="14" y="298"/>
                  </a:cubicBezTo>
                  <a:cubicBezTo>
                    <a:pt x="14" y="300"/>
                    <a:pt x="15" y="302"/>
                    <a:pt x="16" y="303"/>
                  </a:cubicBezTo>
                  <a:cubicBezTo>
                    <a:pt x="16" y="304"/>
                    <a:pt x="16" y="304"/>
                    <a:pt x="16" y="305"/>
                  </a:cubicBezTo>
                  <a:cubicBezTo>
                    <a:pt x="16" y="305"/>
                    <a:pt x="17" y="304"/>
                    <a:pt x="17" y="304"/>
                  </a:cubicBezTo>
                  <a:cubicBezTo>
                    <a:pt x="19" y="303"/>
                    <a:pt x="20" y="303"/>
                    <a:pt x="21" y="302"/>
                  </a:cubicBezTo>
                  <a:cubicBezTo>
                    <a:pt x="23" y="290"/>
                    <a:pt x="26" y="277"/>
                    <a:pt x="29" y="265"/>
                  </a:cubicBezTo>
                  <a:cubicBezTo>
                    <a:pt x="27" y="264"/>
                    <a:pt x="26" y="263"/>
                    <a:pt x="25" y="262"/>
                  </a:cubicBezTo>
                  <a:cubicBezTo>
                    <a:pt x="24" y="262"/>
                    <a:pt x="23" y="262"/>
                    <a:pt x="22" y="262"/>
                  </a:cubicBezTo>
                  <a:moveTo>
                    <a:pt x="40" y="209"/>
                  </a:moveTo>
                  <a:cubicBezTo>
                    <a:pt x="40" y="209"/>
                    <a:pt x="39" y="210"/>
                    <a:pt x="38" y="210"/>
                  </a:cubicBezTo>
                  <a:cubicBezTo>
                    <a:pt x="38" y="210"/>
                    <a:pt x="38" y="210"/>
                    <a:pt x="38" y="210"/>
                  </a:cubicBezTo>
                  <a:cubicBezTo>
                    <a:pt x="37" y="210"/>
                    <a:pt x="37" y="209"/>
                    <a:pt x="36" y="209"/>
                  </a:cubicBezTo>
                  <a:cubicBezTo>
                    <a:pt x="32" y="222"/>
                    <a:pt x="29" y="235"/>
                    <a:pt x="25" y="248"/>
                  </a:cubicBezTo>
                  <a:cubicBezTo>
                    <a:pt x="26" y="251"/>
                    <a:pt x="27" y="253"/>
                    <a:pt x="27" y="255"/>
                  </a:cubicBezTo>
                  <a:cubicBezTo>
                    <a:pt x="29" y="254"/>
                    <a:pt x="30" y="254"/>
                    <a:pt x="32" y="253"/>
                  </a:cubicBezTo>
                  <a:cubicBezTo>
                    <a:pt x="35" y="239"/>
                    <a:pt x="39" y="226"/>
                    <a:pt x="43" y="213"/>
                  </a:cubicBezTo>
                  <a:cubicBezTo>
                    <a:pt x="43" y="213"/>
                    <a:pt x="43" y="213"/>
                    <a:pt x="43" y="212"/>
                  </a:cubicBezTo>
                  <a:cubicBezTo>
                    <a:pt x="42" y="212"/>
                    <a:pt x="42" y="211"/>
                    <a:pt x="41" y="211"/>
                  </a:cubicBezTo>
                  <a:cubicBezTo>
                    <a:pt x="40" y="210"/>
                    <a:pt x="40" y="209"/>
                    <a:pt x="40" y="209"/>
                  </a:cubicBezTo>
                  <a:moveTo>
                    <a:pt x="58" y="154"/>
                  </a:moveTo>
                  <a:cubicBezTo>
                    <a:pt x="55" y="159"/>
                    <a:pt x="53" y="164"/>
                    <a:pt x="51" y="169"/>
                  </a:cubicBezTo>
                  <a:cubicBezTo>
                    <a:pt x="47" y="179"/>
                    <a:pt x="43" y="189"/>
                    <a:pt x="40" y="199"/>
                  </a:cubicBezTo>
                  <a:cubicBezTo>
                    <a:pt x="40" y="201"/>
                    <a:pt x="40" y="202"/>
                    <a:pt x="41" y="204"/>
                  </a:cubicBezTo>
                  <a:cubicBezTo>
                    <a:pt x="41" y="205"/>
                    <a:pt x="41" y="206"/>
                    <a:pt x="41" y="206"/>
                  </a:cubicBezTo>
                  <a:cubicBezTo>
                    <a:pt x="41" y="207"/>
                    <a:pt x="41" y="207"/>
                    <a:pt x="41" y="208"/>
                  </a:cubicBezTo>
                  <a:cubicBezTo>
                    <a:pt x="41" y="207"/>
                    <a:pt x="41" y="207"/>
                    <a:pt x="42" y="207"/>
                  </a:cubicBezTo>
                  <a:cubicBezTo>
                    <a:pt x="42" y="206"/>
                    <a:pt x="43" y="206"/>
                    <a:pt x="43" y="205"/>
                  </a:cubicBezTo>
                  <a:cubicBezTo>
                    <a:pt x="44" y="205"/>
                    <a:pt x="45" y="204"/>
                    <a:pt x="46" y="204"/>
                  </a:cubicBezTo>
                  <a:cubicBezTo>
                    <a:pt x="51" y="188"/>
                    <a:pt x="57" y="173"/>
                    <a:pt x="64" y="158"/>
                  </a:cubicBezTo>
                  <a:cubicBezTo>
                    <a:pt x="62" y="157"/>
                    <a:pt x="60" y="156"/>
                    <a:pt x="59" y="155"/>
                  </a:cubicBezTo>
                  <a:cubicBezTo>
                    <a:pt x="58" y="155"/>
                    <a:pt x="58" y="154"/>
                    <a:pt x="58" y="154"/>
                  </a:cubicBezTo>
                  <a:moveTo>
                    <a:pt x="84" y="106"/>
                  </a:moveTo>
                  <a:cubicBezTo>
                    <a:pt x="76" y="119"/>
                    <a:pt x="69" y="132"/>
                    <a:pt x="62" y="146"/>
                  </a:cubicBezTo>
                  <a:cubicBezTo>
                    <a:pt x="62" y="147"/>
                    <a:pt x="62" y="148"/>
                    <a:pt x="62" y="149"/>
                  </a:cubicBezTo>
                  <a:cubicBezTo>
                    <a:pt x="65" y="148"/>
                    <a:pt x="67" y="147"/>
                    <a:pt x="70" y="146"/>
                  </a:cubicBezTo>
                  <a:cubicBezTo>
                    <a:pt x="76" y="134"/>
                    <a:pt x="82" y="122"/>
                    <a:pt x="89" y="110"/>
                  </a:cubicBezTo>
                  <a:cubicBezTo>
                    <a:pt x="88" y="109"/>
                    <a:pt x="87" y="109"/>
                    <a:pt x="87" y="108"/>
                  </a:cubicBezTo>
                  <a:cubicBezTo>
                    <a:pt x="86" y="108"/>
                    <a:pt x="86" y="107"/>
                    <a:pt x="86" y="106"/>
                  </a:cubicBezTo>
                  <a:cubicBezTo>
                    <a:pt x="86" y="106"/>
                    <a:pt x="85" y="107"/>
                    <a:pt x="85" y="107"/>
                  </a:cubicBezTo>
                  <a:cubicBezTo>
                    <a:pt x="85" y="107"/>
                    <a:pt x="85" y="106"/>
                    <a:pt x="84" y="106"/>
                  </a:cubicBezTo>
                  <a:cubicBezTo>
                    <a:pt x="84" y="106"/>
                    <a:pt x="84" y="106"/>
                    <a:pt x="84" y="106"/>
                  </a:cubicBezTo>
                  <a:moveTo>
                    <a:pt x="114" y="60"/>
                  </a:moveTo>
                  <a:cubicBezTo>
                    <a:pt x="110" y="66"/>
                    <a:pt x="105" y="73"/>
                    <a:pt x="101" y="79"/>
                  </a:cubicBezTo>
                  <a:cubicBezTo>
                    <a:pt x="96" y="86"/>
                    <a:pt x="92" y="92"/>
                    <a:pt x="88" y="98"/>
                  </a:cubicBezTo>
                  <a:cubicBezTo>
                    <a:pt x="88" y="100"/>
                    <a:pt x="88" y="101"/>
                    <a:pt x="88" y="102"/>
                  </a:cubicBezTo>
                  <a:cubicBezTo>
                    <a:pt x="88" y="103"/>
                    <a:pt x="88" y="103"/>
                    <a:pt x="88" y="104"/>
                  </a:cubicBezTo>
                  <a:cubicBezTo>
                    <a:pt x="88" y="104"/>
                    <a:pt x="88" y="104"/>
                    <a:pt x="88" y="104"/>
                  </a:cubicBezTo>
                  <a:cubicBezTo>
                    <a:pt x="88" y="104"/>
                    <a:pt x="88" y="104"/>
                    <a:pt x="88" y="104"/>
                  </a:cubicBezTo>
                  <a:cubicBezTo>
                    <a:pt x="88" y="104"/>
                    <a:pt x="89" y="103"/>
                    <a:pt x="90" y="103"/>
                  </a:cubicBezTo>
                  <a:cubicBezTo>
                    <a:pt x="91" y="102"/>
                    <a:pt x="93" y="102"/>
                    <a:pt x="94" y="101"/>
                  </a:cubicBezTo>
                  <a:cubicBezTo>
                    <a:pt x="102" y="88"/>
                    <a:pt x="110" y="76"/>
                    <a:pt x="119" y="64"/>
                  </a:cubicBezTo>
                  <a:cubicBezTo>
                    <a:pt x="118" y="63"/>
                    <a:pt x="116" y="61"/>
                    <a:pt x="115" y="60"/>
                  </a:cubicBezTo>
                  <a:cubicBezTo>
                    <a:pt x="115" y="60"/>
                    <a:pt x="115" y="60"/>
                    <a:pt x="114" y="60"/>
                  </a:cubicBezTo>
                  <a:moveTo>
                    <a:pt x="149" y="20"/>
                  </a:moveTo>
                  <a:cubicBezTo>
                    <a:pt x="143" y="26"/>
                    <a:pt x="137" y="32"/>
                    <a:pt x="131" y="39"/>
                  </a:cubicBezTo>
                  <a:cubicBezTo>
                    <a:pt x="128" y="43"/>
                    <a:pt x="124" y="47"/>
                    <a:pt x="121" y="51"/>
                  </a:cubicBezTo>
                  <a:cubicBezTo>
                    <a:pt x="121" y="53"/>
                    <a:pt x="120" y="54"/>
                    <a:pt x="120" y="55"/>
                  </a:cubicBezTo>
                  <a:cubicBezTo>
                    <a:pt x="123" y="54"/>
                    <a:pt x="125" y="53"/>
                    <a:pt x="128" y="53"/>
                  </a:cubicBezTo>
                  <a:cubicBezTo>
                    <a:pt x="133" y="45"/>
                    <a:pt x="139" y="37"/>
                    <a:pt x="146" y="30"/>
                  </a:cubicBezTo>
                  <a:cubicBezTo>
                    <a:pt x="148" y="28"/>
                    <a:pt x="150" y="25"/>
                    <a:pt x="152" y="23"/>
                  </a:cubicBezTo>
                  <a:cubicBezTo>
                    <a:pt x="151" y="22"/>
                    <a:pt x="150" y="21"/>
                    <a:pt x="150" y="20"/>
                  </a:cubicBezTo>
                  <a:cubicBezTo>
                    <a:pt x="149" y="20"/>
                    <a:pt x="149" y="20"/>
                    <a:pt x="149" y="20"/>
                  </a:cubicBezTo>
                  <a:cubicBezTo>
                    <a:pt x="149" y="20"/>
                    <a:pt x="149" y="20"/>
                    <a:pt x="149" y="20"/>
                  </a:cubicBezTo>
                  <a:cubicBezTo>
                    <a:pt x="149" y="20"/>
                    <a:pt x="149" y="20"/>
                    <a:pt x="149" y="20"/>
                  </a:cubicBezTo>
                  <a:moveTo>
                    <a:pt x="167" y="0"/>
                  </a:moveTo>
                  <a:cubicBezTo>
                    <a:pt x="167" y="0"/>
                    <a:pt x="166" y="0"/>
                    <a:pt x="166" y="1"/>
                  </a:cubicBezTo>
                  <a:cubicBezTo>
                    <a:pt x="163" y="5"/>
                    <a:pt x="159" y="8"/>
                    <a:pt x="156" y="12"/>
                  </a:cubicBezTo>
                  <a:cubicBezTo>
                    <a:pt x="155" y="14"/>
                    <a:pt x="154" y="15"/>
                    <a:pt x="153" y="17"/>
                  </a:cubicBezTo>
                  <a:cubicBezTo>
                    <a:pt x="155" y="16"/>
                    <a:pt x="157" y="15"/>
                    <a:pt x="159" y="14"/>
                  </a:cubicBezTo>
                  <a:cubicBezTo>
                    <a:pt x="162" y="10"/>
                    <a:pt x="165" y="6"/>
                    <a:pt x="168" y="2"/>
                  </a:cubicBezTo>
                  <a:cubicBezTo>
                    <a:pt x="168" y="1"/>
                    <a:pt x="168" y="0"/>
                    <a:pt x="16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2193925" y="1631951"/>
              <a:ext cx="190500" cy="266700"/>
            </a:xfrm>
            <a:custGeom>
              <a:avLst/>
              <a:gdLst>
                <a:gd name="T0" fmla="*/ 1 w 45"/>
                <a:gd name="T1" fmla="*/ 0 h 63"/>
                <a:gd name="T2" fmla="*/ 0 w 45"/>
                <a:gd name="T3" fmla="*/ 1 h 63"/>
                <a:gd name="T4" fmla="*/ 12 w 45"/>
                <a:gd name="T5" fmla="*/ 45 h 63"/>
                <a:gd name="T6" fmla="*/ 25 w 45"/>
                <a:gd name="T7" fmla="*/ 57 h 63"/>
                <a:gd name="T8" fmla="*/ 41 w 45"/>
                <a:gd name="T9" fmla="*/ 63 h 63"/>
                <a:gd name="T10" fmla="*/ 43 w 45"/>
                <a:gd name="T11" fmla="*/ 63 h 63"/>
                <a:gd name="T12" fmla="*/ 43 w 45"/>
                <a:gd name="T13" fmla="*/ 63 h 63"/>
                <a:gd name="T14" fmla="*/ 44 w 45"/>
                <a:gd name="T15" fmla="*/ 63 h 63"/>
                <a:gd name="T16" fmla="*/ 45 w 45"/>
                <a:gd name="T17" fmla="*/ 59 h 63"/>
                <a:gd name="T18" fmla="*/ 45 w 45"/>
                <a:gd name="T19" fmla="*/ 59 h 63"/>
                <a:gd name="T20" fmla="*/ 45 w 45"/>
                <a:gd name="T21" fmla="*/ 57 h 63"/>
                <a:gd name="T22" fmla="*/ 43 w 45"/>
                <a:gd name="T23" fmla="*/ 52 h 63"/>
                <a:gd name="T24" fmla="*/ 30 w 45"/>
                <a:gd name="T25" fmla="*/ 24 h 63"/>
                <a:gd name="T26" fmla="*/ 16 w 45"/>
                <a:gd name="T27" fmla="*/ 11 h 63"/>
                <a:gd name="T28" fmla="*/ 1 w 45"/>
                <a:gd name="T29" fmla="*/ 1 h 63"/>
                <a:gd name="T30" fmla="*/ 1 w 45"/>
                <a:gd name="T31" fmla="*/ 0 h 63"/>
                <a:gd name="T32" fmla="*/ 1 w 45"/>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3">
                  <a:moveTo>
                    <a:pt x="1" y="0"/>
                  </a:moveTo>
                  <a:cubicBezTo>
                    <a:pt x="0" y="0"/>
                    <a:pt x="0" y="0"/>
                    <a:pt x="0" y="1"/>
                  </a:cubicBezTo>
                  <a:cubicBezTo>
                    <a:pt x="0" y="16"/>
                    <a:pt x="2" y="32"/>
                    <a:pt x="12" y="45"/>
                  </a:cubicBezTo>
                  <a:cubicBezTo>
                    <a:pt x="15" y="50"/>
                    <a:pt x="20" y="54"/>
                    <a:pt x="25" y="57"/>
                  </a:cubicBezTo>
                  <a:cubicBezTo>
                    <a:pt x="30" y="59"/>
                    <a:pt x="35" y="62"/>
                    <a:pt x="41" y="63"/>
                  </a:cubicBezTo>
                  <a:cubicBezTo>
                    <a:pt x="41" y="63"/>
                    <a:pt x="42" y="63"/>
                    <a:pt x="43" y="63"/>
                  </a:cubicBezTo>
                  <a:cubicBezTo>
                    <a:pt x="43" y="63"/>
                    <a:pt x="43" y="63"/>
                    <a:pt x="43" y="63"/>
                  </a:cubicBezTo>
                  <a:cubicBezTo>
                    <a:pt x="43" y="63"/>
                    <a:pt x="44" y="63"/>
                    <a:pt x="44" y="63"/>
                  </a:cubicBezTo>
                  <a:cubicBezTo>
                    <a:pt x="43" y="62"/>
                    <a:pt x="44" y="60"/>
                    <a:pt x="45" y="59"/>
                  </a:cubicBezTo>
                  <a:cubicBezTo>
                    <a:pt x="45" y="59"/>
                    <a:pt x="45" y="59"/>
                    <a:pt x="45" y="59"/>
                  </a:cubicBezTo>
                  <a:cubicBezTo>
                    <a:pt x="45" y="58"/>
                    <a:pt x="45" y="58"/>
                    <a:pt x="45" y="57"/>
                  </a:cubicBezTo>
                  <a:cubicBezTo>
                    <a:pt x="44" y="56"/>
                    <a:pt x="43" y="54"/>
                    <a:pt x="43" y="52"/>
                  </a:cubicBezTo>
                  <a:cubicBezTo>
                    <a:pt x="39" y="42"/>
                    <a:pt x="37" y="32"/>
                    <a:pt x="30" y="24"/>
                  </a:cubicBezTo>
                  <a:cubicBezTo>
                    <a:pt x="26" y="19"/>
                    <a:pt x="21" y="15"/>
                    <a:pt x="16" y="11"/>
                  </a:cubicBezTo>
                  <a:cubicBezTo>
                    <a:pt x="12" y="8"/>
                    <a:pt x="7" y="3"/>
                    <a:pt x="1" y="1"/>
                  </a:cubicBezTo>
                  <a:cubicBezTo>
                    <a:pt x="1" y="0"/>
                    <a:pt x="1" y="0"/>
                    <a:pt x="1" y="0"/>
                  </a:cubicBezTo>
                  <a:cubicBezTo>
                    <a:pt x="1" y="0"/>
                    <a:pt x="1" y="0"/>
                    <a:pt x="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2374900" y="1801813"/>
              <a:ext cx="314325" cy="127000"/>
            </a:xfrm>
            <a:custGeom>
              <a:avLst/>
              <a:gdLst>
                <a:gd name="T0" fmla="*/ 58 w 74"/>
                <a:gd name="T1" fmla="*/ 0 h 30"/>
                <a:gd name="T2" fmla="*/ 57 w 74"/>
                <a:gd name="T3" fmla="*/ 0 h 30"/>
                <a:gd name="T4" fmla="*/ 56 w 74"/>
                <a:gd name="T5" fmla="*/ 0 h 30"/>
                <a:gd name="T6" fmla="*/ 55 w 74"/>
                <a:gd name="T7" fmla="*/ 0 h 30"/>
                <a:gd name="T8" fmla="*/ 54 w 74"/>
                <a:gd name="T9" fmla="*/ 0 h 30"/>
                <a:gd name="T10" fmla="*/ 36 w 74"/>
                <a:gd name="T11" fmla="*/ 1 h 30"/>
                <a:gd name="T12" fmla="*/ 7 w 74"/>
                <a:gd name="T13" fmla="*/ 16 h 30"/>
                <a:gd name="T14" fmla="*/ 3 w 74"/>
                <a:gd name="T15" fmla="*/ 18 h 30"/>
                <a:gd name="T16" fmla="*/ 2 w 74"/>
                <a:gd name="T17" fmla="*/ 19 h 30"/>
                <a:gd name="T18" fmla="*/ 2 w 74"/>
                <a:gd name="T19" fmla="*/ 19 h 30"/>
                <a:gd name="T20" fmla="*/ 1 w 74"/>
                <a:gd name="T21" fmla="*/ 23 h 30"/>
                <a:gd name="T22" fmla="*/ 1 w 74"/>
                <a:gd name="T23" fmla="*/ 23 h 30"/>
                <a:gd name="T24" fmla="*/ 5 w 74"/>
                <a:gd name="T25" fmla="*/ 26 h 30"/>
                <a:gd name="T26" fmla="*/ 19 w 74"/>
                <a:gd name="T27" fmla="*/ 30 h 30"/>
                <a:gd name="T28" fmla="*/ 27 w 74"/>
                <a:gd name="T29" fmla="*/ 30 h 30"/>
                <a:gd name="T30" fmla="*/ 37 w 74"/>
                <a:gd name="T31" fmla="*/ 29 h 30"/>
                <a:gd name="T32" fmla="*/ 74 w 74"/>
                <a:gd name="T33" fmla="*/ 1 h 30"/>
                <a:gd name="T34" fmla="*/ 73 w 74"/>
                <a:gd name="T35" fmla="*/ 1 h 30"/>
                <a:gd name="T36" fmla="*/ 73 w 74"/>
                <a:gd name="T37" fmla="*/ 1 h 30"/>
                <a:gd name="T38" fmla="*/ 73 w 74"/>
                <a:gd name="T39" fmla="*/ 1 h 30"/>
                <a:gd name="T40" fmla="*/ 58 w 74"/>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30">
                  <a:moveTo>
                    <a:pt x="58" y="0"/>
                  </a:moveTo>
                  <a:cubicBezTo>
                    <a:pt x="57" y="0"/>
                    <a:pt x="57" y="0"/>
                    <a:pt x="57" y="0"/>
                  </a:cubicBezTo>
                  <a:cubicBezTo>
                    <a:pt x="56" y="0"/>
                    <a:pt x="56" y="0"/>
                    <a:pt x="56" y="0"/>
                  </a:cubicBezTo>
                  <a:cubicBezTo>
                    <a:pt x="55" y="0"/>
                    <a:pt x="55" y="0"/>
                    <a:pt x="55" y="0"/>
                  </a:cubicBezTo>
                  <a:cubicBezTo>
                    <a:pt x="54" y="0"/>
                    <a:pt x="54" y="0"/>
                    <a:pt x="54" y="0"/>
                  </a:cubicBezTo>
                  <a:cubicBezTo>
                    <a:pt x="48" y="0"/>
                    <a:pt x="42" y="0"/>
                    <a:pt x="36" y="1"/>
                  </a:cubicBezTo>
                  <a:cubicBezTo>
                    <a:pt x="24" y="3"/>
                    <a:pt x="16" y="10"/>
                    <a:pt x="7" y="16"/>
                  </a:cubicBezTo>
                  <a:cubicBezTo>
                    <a:pt x="6" y="17"/>
                    <a:pt x="5" y="17"/>
                    <a:pt x="3" y="18"/>
                  </a:cubicBezTo>
                  <a:cubicBezTo>
                    <a:pt x="3" y="18"/>
                    <a:pt x="2" y="19"/>
                    <a:pt x="2" y="19"/>
                  </a:cubicBezTo>
                  <a:cubicBezTo>
                    <a:pt x="2" y="19"/>
                    <a:pt x="2" y="19"/>
                    <a:pt x="2" y="19"/>
                  </a:cubicBezTo>
                  <a:cubicBezTo>
                    <a:pt x="1" y="20"/>
                    <a:pt x="0" y="22"/>
                    <a:pt x="1" y="23"/>
                  </a:cubicBezTo>
                  <a:cubicBezTo>
                    <a:pt x="1" y="23"/>
                    <a:pt x="1" y="23"/>
                    <a:pt x="1" y="23"/>
                  </a:cubicBezTo>
                  <a:cubicBezTo>
                    <a:pt x="2" y="24"/>
                    <a:pt x="3" y="25"/>
                    <a:pt x="5" y="26"/>
                  </a:cubicBezTo>
                  <a:cubicBezTo>
                    <a:pt x="9" y="28"/>
                    <a:pt x="15" y="29"/>
                    <a:pt x="19" y="30"/>
                  </a:cubicBezTo>
                  <a:cubicBezTo>
                    <a:pt x="22" y="30"/>
                    <a:pt x="24" y="30"/>
                    <a:pt x="27" y="30"/>
                  </a:cubicBezTo>
                  <a:cubicBezTo>
                    <a:pt x="30" y="30"/>
                    <a:pt x="34" y="30"/>
                    <a:pt x="37" y="29"/>
                  </a:cubicBezTo>
                  <a:cubicBezTo>
                    <a:pt x="53" y="25"/>
                    <a:pt x="64" y="14"/>
                    <a:pt x="74" y="1"/>
                  </a:cubicBezTo>
                  <a:cubicBezTo>
                    <a:pt x="74" y="1"/>
                    <a:pt x="74" y="1"/>
                    <a:pt x="73" y="1"/>
                  </a:cubicBezTo>
                  <a:cubicBezTo>
                    <a:pt x="73" y="1"/>
                    <a:pt x="73" y="1"/>
                    <a:pt x="73" y="1"/>
                  </a:cubicBezTo>
                  <a:cubicBezTo>
                    <a:pt x="73" y="1"/>
                    <a:pt x="73" y="1"/>
                    <a:pt x="73" y="1"/>
                  </a:cubicBezTo>
                  <a:cubicBezTo>
                    <a:pt x="68" y="0"/>
                    <a:pt x="63" y="0"/>
                    <a:pt x="5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2257425" y="1419226"/>
              <a:ext cx="173038" cy="280988"/>
            </a:xfrm>
            <a:custGeom>
              <a:avLst/>
              <a:gdLst>
                <a:gd name="T0" fmla="*/ 2 w 41"/>
                <a:gd name="T1" fmla="*/ 0 h 66"/>
                <a:gd name="T2" fmla="*/ 1 w 41"/>
                <a:gd name="T3" fmla="*/ 1 h 66"/>
                <a:gd name="T4" fmla="*/ 9 w 41"/>
                <a:gd name="T5" fmla="*/ 46 h 66"/>
                <a:gd name="T6" fmla="*/ 22 w 41"/>
                <a:gd name="T7" fmla="*/ 59 h 66"/>
                <a:gd name="T8" fmla="*/ 36 w 41"/>
                <a:gd name="T9" fmla="*/ 66 h 66"/>
                <a:gd name="T10" fmla="*/ 39 w 41"/>
                <a:gd name="T11" fmla="*/ 66 h 66"/>
                <a:gd name="T12" fmla="*/ 38 w 41"/>
                <a:gd name="T13" fmla="*/ 65 h 66"/>
                <a:gd name="T14" fmla="*/ 39 w 41"/>
                <a:gd name="T15" fmla="*/ 61 h 66"/>
                <a:gd name="T16" fmla="*/ 40 w 41"/>
                <a:gd name="T17" fmla="*/ 60 h 66"/>
                <a:gd name="T18" fmla="*/ 41 w 41"/>
                <a:gd name="T19" fmla="*/ 59 h 66"/>
                <a:gd name="T20" fmla="*/ 39 w 41"/>
                <a:gd name="T21" fmla="*/ 52 h 66"/>
                <a:gd name="T22" fmla="*/ 29 w 41"/>
                <a:gd name="T23" fmla="*/ 26 h 66"/>
                <a:gd name="T24" fmla="*/ 17 w 41"/>
                <a:gd name="T25" fmla="*/ 12 h 66"/>
                <a:gd name="T26" fmla="*/ 3 w 41"/>
                <a:gd name="T27" fmla="*/ 1 h 66"/>
                <a:gd name="T28" fmla="*/ 2 w 41"/>
                <a:gd name="T29" fmla="*/ 1 h 66"/>
                <a:gd name="T30" fmla="*/ 2 w 41"/>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6">
                  <a:moveTo>
                    <a:pt x="2" y="0"/>
                  </a:moveTo>
                  <a:cubicBezTo>
                    <a:pt x="2" y="0"/>
                    <a:pt x="1" y="1"/>
                    <a:pt x="1" y="1"/>
                  </a:cubicBezTo>
                  <a:cubicBezTo>
                    <a:pt x="0" y="16"/>
                    <a:pt x="1" y="32"/>
                    <a:pt x="9" y="46"/>
                  </a:cubicBezTo>
                  <a:cubicBezTo>
                    <a:pt x="13" y="51"/>
                    <a:pt x="17" y="55"/>
                    <a:pt x="22" y="59"/>
                  </a:cubicBezTo>
                  <a:cubicBezTo>
                    <a:pt x="26" y="61"/>
                    <a:pt x="31" y="64"/>
                    <a:pt x="36" y="66"/>
                  </a:cubicBezTo>
                  <a:cubicBezTo>
                    <a:pt x="37" y="66"/>
                    <a:pt x="38" y="66"/>
                    <a:pt x="39" y="66"/>
                  </a:cubicBezTo>
                  <a:cubicBezTo>
                    <a:pt x="38" y="66"/>
                    <a:pt x="38" y="66"/>
                    <a:pt x="38" y="65"/>
                  </a:cubicBezTo>
                  <a:cubicBezTo>
                    <a:pt x="36" y="64"/>
                    <a:pt x="37" y="62"/>
                    <a:pt x="39" y="61"/>
                  </a:cubicBezTo>
                  <a:cubicBezTo>
                    <a:pt x="39" y="61"/>
                    <a:pt x="39" y="60"/>
                    <a:pt x="40" y="60"/>
                  </a:cubicBezTo>
                  <a:cubicBezTo>
                    <a:pt x="40" y="60"/>
                    <a:pt x="41" y="59"/>
                    <a:pt x="41" y="59"/>
                  </a:cubicBezTo>
                  <a:cubicBezTo>
                    <a:pt x="41" y="57"/>
                    <a:pt x="40" y="55"/>
                    <a:pt x="39" y="52"/>
                  </a:cubicBezTo>
                  <a:cubicBezTo>
                    <a:pt x="37" y="43"/>
                    <a:pt x="35" y="34"/>
                    <a:pt x="29" y="26"/>
                  </a:cubicBezTo>
                  <a:cubicBezTo>
                    <a:pt x="26" y="21"/>
                    <a:pt x="21" y="17"/>
                    <a:pt x="17" y="12"/>
                  </a:cubicBezTo>
                  <a:cubicBezTo>
                    <a:pt x="12" y="9"/>
                    <a:pt x="8" y="4"/>
                    <a:pt x="3" y="1"/>
                  </a:cubicBezTo>
                  <a:cubicBezTo>
                    <a:pt x="2" y="1"/>
                    <a:pt x="2" y="1"/>
                    <a:pt x="2" y="1"/>
                  </a:cubicBezTo>
                  <a:cubicBezTo>
                    <a:pt x="2" y="0"/>
                    <a:pt x="2" y="0"/>
                    <a:pt x="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2409825" y="1598613"/>
              <a:ext cx="317500" cy="127000"/>
            </a:xfrm>
            <a:custGeom>
              <a:avLst/>
              <a:gdLst>
                <a:gd name="T0" fmla="*/ 52 w 75"/>
                <a:gd name="T1" fmla="*/ 0 h 30"/>
                <a:gd name="T2" fmla="*/ 37 w 75"/>
                <a:gd name="T3" fmla="*/ 1 h 30"/>
                <a:gd name="T4" fmla="*/ 10 w 75"/>
                <a:gd name="T5" fmla="*/ 15 h 30"/>
                <a:gd name="T6" fmla="*/ 5 w 75"/>
                <a:gd name="T7" fmla="*/ 17 h 30"/>
                <a:gd name="T8" fmla="*/ 4 w 75"/>
                <a:gd name="T9" fmla="*/ 18 h 30"/>
                <a:gd name="T10" fmla="*/ 3 w 75"/>
                <a:gd name="T11" fmla="*/ 19 h 30"/>
                <a:gd name="T12" fmla="*/ 2 w 75"/>
                <a:gd name="T13" fmla="*/ 23 h 30"/>
                <a:gd name="T14" fmla="*/ 3 w 75"/>
                <a:gd name="T15" fmla="*/ 24 h 30"/>
                <a:gd name="T16" fmla="*/ 7 w 75"/>
                <a:gd name="T17" fmla="*/ 27 h 30"/>
                <a:gd name="T18" fmla="*/ 19 w 75"/>
                <a:gd name="T19" fmla="*/ 30 h 30"/>
                <a:gd name="T20" fmla="*/ 27 w 75"/>
                <a:gd name="T21" fmla="*/ 30 h 30"/>
                <a:gd name="T22" fmla="*/ 38 w 75"/>
                <a:gd name="T23" fmla="*/ 29 h 30"/>
                <a:gd name="T24" fmla="*/ 74 w 75"/>
                <a:gd name="T25" fmla="*/ 2 h 30"/>
                <a:gd name="T26" fmla="*/ 74 w 75"/>
                <a:gd name="T27" fmla="*/ 1 h 30"/>
                <a:gd name="T28" fmla="*/ 74 w 75"/>
                <a:gd name="T29" fmla="*/ 1 h 30"/>
                <a:gd name="T30" fmla="*/ 73 w 75"/>
                <a:gd name="T31" fmla="*/ 1 h 30"/>
                <a:gd name="T32" fmla="*/ 55 w 75"/>
                <a:gd name="T33" fmla="*/ 0 h 30"/>
                <a:gd name="T34" fmla="*/ 52 w 75"/>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30">
                  <a:moveTo>
                    <a:pt x="52" y="0"/>
                  </a:moveTo>
                  <a:cubicBezTo>
                    <a:pt x="47" y="0"/>
                    <a:pt x="42" y="0"/>
                    <a:pt x="37" y="1"/>
                  </a:cubicBezTo>
                  <a:cubicBezTo>
                    <a:pt x="26" y="3"/>
                    <a:pt x="19" y="9"/>
                    <a:pt x="10" y="15"/>
                  </a:cubicBezTo>
                  <a:cubicBezTo>
                    <a:pt x="8" y="16"/>
                    <a:pt x="7" y="16"/>
                    <a:pt x="5" y="17"/>
                  </a:cubicBezTo>
                  <a:cubicBezTo>
                    <a:pt x="5" y="17"/>
                    <a:pt x="4" y="18"/>
                    <a:pt x="4" y="18"/>
                  </a:cubicBezTo>
                  <a:cubicBezTo>
                    <a:pt x="3" y="18"/>
                    <a:pt x="3" y="19"/>
                    <a:pt x="3" y="19"/>
                  </a:cubicBezTo>
                  <a:cubicBezTo>
                    <a:pt x="1" y="20"/>
                    <a:pt x="0" y="22"/>
                    <a:pt x="2" y="23"/>
                  </a:cubicBezTo>
                  <a:cubicBezTo>
                    <a:pt x="2" y="24"/>
                    <a:pt x="2" y="24"/>
                    <a:pt x="3" y="24"/>
                  </a:cubicBezTo>
                  <a:cubicBezTo>
                    <a:pt x="4" y="25"/>
                    <a:pt x="5" y="26"/>
                    <a:pt x="7" y="27"/>
                  </a:cubicBezTo>
                  <a:cubicBezTo>
                    <a:pt x="11" y="28"/>
                    <a:pt x="16" y="29"/>
                    <a:pt x="19" y="30"/>
                  </a:cubicBezTo>
                  <a:cubicBezTo>
                    <a:pt x="22" y="30"/>
                    <a:pt x="25" y="30"/>
                    <a:pt x="27" y="30"/>
                  </a:cubicBezTo>
                  <a:cubicBezTo>
                    <a:pt x="31" y="30"/>
                    <a:pt x="34" y="30"/>
                    <a:pt x="38" y="29"/>
                  </a:cubicBezTo>
                  <a:cubicBezTo>
                    <a:pt x="53" y="25"/>
                    <a:pt x="64" y="14"/>
                    <a:pt x="74" y="2"/>
                  </a:cubicBezTo>
                  <a:cubicBezTo>
                    <a:pt x="75" y="2"/>
                    <a:pt x="74" y="1"/>
                    <a:pt x="74" y="1"/>
                  </a:cubicBezTo>
                  <a:cubicBezTo>
                    <a:pt x="74" y="1"/>
                    <a:pt x="74" y="1"/>
                    <a:pt x="74" y="1"/>
                  </a:cubicBezTo>
                  <a:cubicBezTo>
                    <a:pt x="73" y="1"/>
                    <a:pt x="73" y="1"/>
                    <a:pt x="73" y="1"/>
                  </a:cubicBezTo>
                  <a:cubicBezTo>
                    <a:pt x="68" y="0"/>
                    <a:pt x="61" y="0"/>
                    <a:pt x="55" y="0"/>
                  </a:cubicBezTo>
                  <a:cubicBezTo>
                    <a:pt x="54" y="0"/>
                    <a:pt x="53" y="0"/>
                    <a:pt x="5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2333625" y="1177926"/>
              <a:ext cx="155575" cy="301625"/>
            </a:xfrm>
            <a:custGeom>
              <a:avLst/>
              <a:gdLst>
                <a:gd name="T0" fmla="*/ 5 w 37"/>
                <a:gd name="T1" fmla="*/ 0 h 71"/>
                <a:gd name="T2" fmla="*/ 5 w 37"/>
                <a:gd name="T3" fmla="*/ 1 h 71"/>
                <a:gd name="T4" fmla="*/ 7 w 37"/>
                <a:gd name="T5" fmla="*/ 46 h 71"/>
                <a:gd name="T6" fmla="*/ 18 w 37"/>
                <a:gd name="T7" fmla="*/ 61 h 71"/>
                <a:gd name="T8" fmla="*/ 32 w 37"/>
                <a:gd name="T9" fmla="*/ 70 h 71"/>
                <a:gd name="T10" fmla="*/ 34 w 37"/>
                <a:gd name="T11" fmla="*/ 71 h 71"/>
                <a:gd name="T12" fmla="*/ 34 w 37"/>
                <a:gd name="T13" fmla="*/ 71 h 71"/>
                <a:gd name="T14" fmla="*/ 36 w 37"/>
                <a:gd name="T15" fmla="*/ 70 h 71"/>
                <a:gd name="T16" fmla="*/ 37 w 37"/>
                <a:gd name="T17" fmla="*/ 69 h 71"/>
                <a:gd name="T18" fmla="*/ 37 w 37"/>
                <a:gd name="T19" fmla="*/ 67 h 71"/>
                <a:gd name="T20" fmla="*/ 37 w 37"/>
                <a:gd name="T21" fmla="*/ 65 h 71"/>
                <a:gd name="T22" fmla="*/ 36 w 37"/>
                <a:gd name="T23" fmla="*/ 60 h 71"/>
                <a:gd name="T24" fmla="*/ 29 w 37"/>
                <a:gd name="T25" fmla="*/ 29 h 71"/>
                <a:gd name="T26" fmla="*/ 18 w 37"/>
                <a:gd name="T27" fmla="*/ 14 h 71"/>
                <a:gd name="T28" fmla="*/ 6 w 37"/>
                <a:gd name="T29" fmla="*/ 1 h 71"/>
                <a:gd name="T30" fmla="*/ 5 w 37"/>
                <a:gd name="T31" fmla="*/ 1 h 71"/>
                <a:gd name="T32" fmla="*/ 5 w 37"/>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1">
                  <a:moveTo>
                    <a:pt x="5" y="0"/>
                  </a:moveTo>
                  <a:cubicBezTo>
                    <a:pt x="5" y="0"/>
                    <a:pt x="5" y="0"/>
                    <a:pt x="5" y="1"/>
                  </a:cubicBezTo>
                  <a:cubicBezTo>
                    <a:pt x="1" y="16"/>
                    <a:pt x="0" y="32"/>
                    <a:pt x="7" y="46"/>
                  </a:cubicBezTo>
                  <a:cubicBezTo>
                    <a:pt x="9" y="52"/>
                    <a:pt x="13" y="57"/>
                    <a:pt x="18" y="61"/>
                  </a:cubicBezTo>
                  <a:cubicBezTo>
                    <a:pt x="21" y="64"/>
                    <a:pt x="27" y="69"/>
                    <a:pt x="32" y="70"/>
                  </a:cubicBezTo>
                  <a:cubicBezTo>
                    <a:pt x="33" y="70"/>
                    <a:pt x="33" y="71"/>
                    <a:pt x="34" y="71"/>
                  </a:cubicBezTo>
                  <a:cubicBezTo>
                    <a:pt x="34" y="71"/>
                    <a:pt x="34" y="71"/>
                    <a:pt x="34" y="71"/>
                  </a:cubicBezTo>
                  <a:cubicBezTo>
                    <a:pt x="35" y="71"/>
                    <a:pt x="36" y="70"/>
                    <a:pt x="36" y="70"/>
                  </a:cubicBezTo>
                  <a:cubicBezTo>
                    <a:pt x="36" y="69"/>
                    <a:pt x="36" y="69"/>
                    <a:pt x="37" y="69"/>
                  </a:cubicBezTo>
                  <a:cubicBezTo>
                    <a:pt x="37" y="68"/>
                    <a:pt x="37" y="68"/>
                    <a:pt x="37" y="67"/>
                  </a:cubicBezTo>
                  <a:cubicBezTo>
                    <a:pt x="37" y="67"/>
                    <a:pt x="37" y="66"/>
                    <a:pt x="37" y="65"/>
                  </a:cubicBezTo>
                  <a:cubicBezTo>
                    <a:pt x="36" y="63"/>
                    <a:pt x="36" y="62"/>
                    <a:pt x="36" y="60"/>
                  </a:cubicBezTo>
                  <a:cubicBezTo>
                    <a:pt x="34" y="49"/>
                    <a:pt x="34" y="39"/>
                    <a:pt x="29" y="29"/>
                  </a:cubicBezTo>
                  <a:cubicBezTo>
                    <a:pt x="26" y="24"/>
                    <a:pt x="22" y="19"/>
                    <a:pt x="18" y="14"/>
                  </a:cubicBezTo>
                  <a:cubicBezTo>
                    <a:pt x="14" y="10"/>
                    <a:pt x="10" y="5"/>
                    <a:pt x="6" y="1"/>
                  </a:cubicBezTo>
                  <a:cubicBezTo>
                    <a:pt x="5" y="1"/>
                    <a:pt x="5" y="1"/>
                    <a:pt x="5" y="1"/>
                  </a:cubicBezTo>
                  <a:cubicBezTo>
                    <a:pt x="5" y="0"/>
                    <a:pt x="5" y="0"/>
                    <a:pt x="5"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2486025" y="1363663"/>
              <a:ext cx="304800" cy="141288"/>
            </a:xfrm>
            <a:custGeom>
              <a:avLst/>
              <a:gdLst>
                <a:gd name="T0" fmla="*/ 63 w 72"/>
                <a:gd name="T1" fmla="*/ 0 h 33"/>
                <a:gd name="T2" fmla="*/ 53 w 72"/>
                <a:gd name="T3" fmla="*/ 1 h 33"/>
                <a:gd name="T4" fmla="*/ 35 w 72"/>
                <a:gd name="T5" fmla="*/ 3 h 33"/>
                <a:gd name="T6" fmla="*/ 6 w 72"/>
                <a:gd name="T7" fmla="*/ 21 h 33"/>
                <a:gd name="T8" fmla="*/ 3 w 72"/>
                <a:gd name="T9" fmla="*/ 22 h 33"/>
                <a:gd name="T10" fmla="*/ 2 w 72"/>
                <a:gd name="T11" fmla="*/ 24 h 33"/>
                <a:gd name="T12" fmla="*/ 1 w 72"/>
                <a:gd name="T13" fmla="*/ 25 h 33"/>
                <a:gd name="T14" fmla="*/ 0 w 72"/>
                <a:gd name="T15" fmla="*/ 26 h 33"/>
                <a:gd name="T16" fmla="*/ 1 w 72"/>
                <a:gd name="T17" fmla="*/ 28 h 33"/>
                <a:gd name="T18" fmla="*/ 3 w 72"/>
                <a:gd name="T19" fmla="*/ 29 h 33"/>
                <a:gd name="T20" fmla="*/ 19 w 72"/>
                <a:gd name="T21" fmla="*/ 33 h 33"/>
                <a:gd name="T22" fmla="*/ 24 w 72"/>
                <a:gd name="T23" fmla="*/ 33 h 33"/>
                <a:gd name="T24" fmla="*/ 38 w 72"/>
                <a:gd name="T25" fmla="*/ 31 h 33"/>
                <a:gd name="T26" fmla="*/ 72 w 72"/>
                <a:gd name="T27" fmla="*/ 1 h 33"/>
                <a:gd name="T28" fmla="*/ 72 w 72"/>
                <a:gd name="T29" fmla="*/ 0 h 33"/>
                <a:gd name="T30" fmla="*/ 72 w 72"/>
                <a:gd name="T31" fmla="*/ 0 h 33"/>
                <a:gd name="T32" fmla="*/ 71 w 72"/>
                <a:gd name="T33" fmla="*/ 1 h 33"/>
                <a:gd name="T34" fmla="*/ 63 w 7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33">
                  <a:moveTo>
                    <a:pt x="63" y="0"/>
                  </a:moveTo>
                  <a:cubicBezTo>
                    <a:pt x="60" y="0"/>
                    <a:pt x="56" y="0"/>
                    <a:pt x="53" y="1"/>
                  </a:cubicBezTo>
                  <a:cubicBezTo>
                    <a:pt x="47" y="1"/>
                    <a:pt x="41" y="1"/>
                    <a:pt x="35" y="3"/>
                  </a:cubicBezTo>
                  <a:cubicBezTo>
                    <a:pt x="23" y="6"/>
                    <a:pt x="15" y="14"/>
                    <a:pt x="6" y="21"/>
                  </a:cubicBezTo>
                  <a:cubicBezTo>
                    <a:pt x="5" y="21"/>
                    <a:pt x="4" y="22"/>
                    <a:pt x="3" y="22"/>
                  </a:cubicBezTo>
                  <a:cubicBezTo>
                    <a:pt x="3" y="23"/>
                    <a:pt x="2" y="23"/>
                    <a:pt x="2" y="24"/>
                  </a:cubicBezTo>
                  <a:cubicBezTo>
                    <a:pt x="1" y="24"/>
                    <a:pt x="1" y="24"/>
                    <a:pt x="1" y="25"/>
                  </a:cubicBezTo>
                  <a:cubicBezTo>
                    <a:pt x="0" y="25"/>
                    <a:pt x="0" y="25"/>
                    <a:pt x="0" y="26"/>
                  </a:cubicBezTo>
                  <a:cubicBezTo>
                    <a:pt x="0" y="26"/>
                    <a:pt x="0" y="27"/>
                    <a:pt x="1" y="28"/>
                  </a:cubicBezTo>
                  <a:cubicBezTo>
                    <a:pt x="2" y="28"/>
                    <a:pt x="2" y="29"/>
                    <a:pt x="3" y="29"/>
                  </a:cubicBezTo>
                  <a:cubicBezTo>
                    <a:pt x="8" y="32"/>
                    <a:pt x="14" y="33"/>
                    <a:pt x="19" y="33"/>
                  </a:cubicBezTo>
                  <a:cubicBezTo>
                    <a:pt x="21" y="33"/>
                    <a:pt x="22" y="33"/>
                    <a:pt x="24" y="33"/>
                  </a:cubicBezTo>
                  <a:cubicBezTo>
                    <a:pt x="28" y="33"/>
                    <a:pt x="33" y="33"/>
                    <a:pt x="38" y="31"/>
                  </a:cubicBezTo>
                  <a:cubicBezTo>
                    <a:pt x="53" y="26"/>
                    <a:pt x="63" y="14"/>
                    <a:pt x="72" y="1"/>
                  </a:cubicBezTo>
                  <a:cubicBezTo>
                    <a:pt x="72" y="1"/>
                    <a:pt x="72" y="0"/>
                    <a:pt x="72" y="0"/>
                  </a:cubicBezTo>
                  <a:cubicBezTo>
                    <a:pt x="72" y="0"/>
                    <a:pt x="72" y="0"/>
                    <a:pt x="72" y="0"/>
                  </a:cubicBezTo>
                  <a:cubicBezTo>
                    <a:pt x="71" y="1"/>
                    <a:pt x="71" y="1"/>
                    <a:pt x="71" y="1"/>
                  </a:cubicBezTo>
                  <a:cubicBezTo>
                    <a:pt x="69" y="0"/>
                    <a:pt x="66" y="0"/>
                    <a:pt x="6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2438400" y="935038"/>
              <a:ext cx="144463" cy="311150"/>
            </a:xfrm>
            <a:custGeom>
              <a:avLst/>
              <a:gdLst>
                <a:gd name="T0" fmla="*/ 9 w 34"/>
                <a:gd name="T1" fmla="*/ 0 h 73"/>
                <a:gd name="T2" fmla="*/ 9 w 34"/>
                <a:gd name="T3" fmla="*/ 0 h 73"/>
                <a:gd name="T4" fmla="*/ 6 w 34"/>
                <a:gd name="T5" fmla="*/ 46 h 73"/>
                <a:gd name="T6" fmla="*/ 15 w 34"/>
                <a:gd name="T7" fmla="*/ 61 h 73"/>
                <a:gd name="T8" fmla="*/ 29 w 34"/>
                <a:gd name="T9" fmla="*/ 72 h 73"/>
                <a:gd name="T10" fmla="*/ 30 w 34"/>
                <a:gd name="T11" fmla="*/ 73 h 73"/>
                <a:gd name="T12" fmla="*/ 29 w 34"/>
                <a:gd name="T13" fmla="*/ 72 h 73"/>
                <a:gd name="T14" fmla="*/ 31 w 34"/>
                <a:gd name="T15" fmla="*/ 68 h 73"/>
                <a:gd name="T16" fmla="*/ 32 w 34"/>
                <a:gd name="T17" fmla="*/ 67 h 73"/>
                <a:gd name="T18" fmla="*/ 33 w 34"/>
                <a:gd name="T19" fmla="*/ 67 h 73"/>
                <a:gd name="T20" fmla="*/ 33 w 34"/>
                <a:gd name="T21" fmla="*/ 64 h 73"/>
                <a:gd name="T22" fmla="*/ 30 w 34"/>
                <a:gd name="T23" fmla="*/ 31 h 73"/>
                <a:gd name="T24" fmla="*/ 21 w 34"/>
                <a:gd name="T25" fmla="*/ 15 h 73"/>
                <a:gd name="T26" fmla="*/ 10 w 34"/>
                <a:gd name="T27" fmla="*/ 1 h 73"/>
                <a:gd name="T28" fmla="*/ 10 w 34"/>
                <a:gd name="T29" fmla="*/ 0 h 73"/>
                <a:gd name="T30" fmla="*/ 9 w 34"/>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73">
                  <a:moveTo>
                    <a:pt x="9" y="0"/>
                  </a:moveTo>
                  <a:cubicBezTo>
                    <a:pt x="9" y="0"/>
                    <a:pt x="9" y="0"/>
                    <a:pt x="9" y="0"/>
                  </a:cubicBezTo>
                  <a:cubicBezTo>
                    <a:pt x="4" y="15"/>
                    <a:pt x="0" y="30"/>
                    <a:pt x="6" y="46"/>
                  </a:cubicBezTo>
                  <a:cubicBezTo>
                    <a:pt x="8" y="51"/>
                    <a:pt x="11" y="57"/>
                    <a:pt x="15" y="61"/>
                  </a:cubicBezTo>
                  <a:cubicBezTo>
                    <a:pt x="18" y="65"/>
                    <a:pt x="24" y="70"/>
                    <a:pt x="29" y="72"/>
                  </a:cubicBezTo>
                  <a:cubicBezTo>
                    <a:pt x="29" y="72"/>
                    <a:pt x="29" y="73"/>
                    <a:pt x="30" y="73"/>
                  </a:cubicBezTo>
                  <a:cubicBezTo>
                    <a:pt x="29" y="73"/>
                    <a:pt x="29" y="72"/>
                    <a:pt x="29" y="72"/>
                  </a:cubicBezTo>
                  <a:cubicBezTo>
                    <a:pt x="28" y="71"/>
                    <a:pt x="29" y="69"/>
                    <a:pt x="31" y="68"/>
                  </a:cubicBezTo>
                  <a:cubicBezTo>
                    <a:pt x="31" y="68"/>
                    <a:pt x="32" y="67"/>
                    <a:pt x="32" y="67"/>
                  </a:cubicBezTo>
                  <a:cubicBezTo>
                    <a:pt x="33" y="67"/>
                    <a:pt x="33" y="67"/>
                    <a:pt x="33" y="67"/>
                  </a:cubicBezTo>
                  <a:cubicBezTo>
                    <a:pt x="33" y="66"/>
                    <a:pt x="33" y="65"/>
                    <a:pt x="33" y="64"/>
                  </a:cubicBezTo>
                  <a:cubicBezTo>
                    <a:pt x="33" y="52"/>
                    <a:pt x="34" y="42"/>
                    <a:pt x="30" y="31"/>
                  </a:cubicBezTo>
                  <a:cubicBezTo>
                    <a:pt x="28" y="25"/>
                    <a:pt x="24" y="20"/>
                    <a:pt x="21" y="15"/>
                  </a:cubicBezTo>
                  <a:cubicBezTo>
                    <a:pt x="18" y="10"/>
                    <a:pt x="14" y="5"/>
                    <a:pt x="10" y="1"/>
                  </a:cubicBezTo>
                  <a:cubicBezTo>
                    <a:pt x="10" y="0"/>
                    <a:pt x="10" y="0"/>
                    <a:pt x="10" y="0"/>
                  </a:cubicBezTo>
                  <a:cubicBezTo>
                    <a:pt x="10" y="0"/>
                    <a:pt x="10" y="0"/>
                    <a:pt x="9"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p:nvSpPr>
          <p:spPr bwMode="auto">
            <a:xfrm>
              <a:off x="2557463" y="1168401"/>
              <a:ext cx="322263" cy="119063"/>
            </a:xfrm>
            <a:custGeom>
              <a:avLst/>
              <a:gdLst>
                <a:gd name="T0" fmla="*/ 42 w 76"/>
                <a:gd name="T1" fmla="*/ 0 h 28"/>
                <a:gd name="T2" fmla="*/ 39 w 76"/>
                <a:gd name="T3" fmla="*/ 0 h 28"/>
                <a:gd name="T4" fmla="*/ 13 w 76"/>
                <a:gd name="T5" fmla="*/ 9 h 28"/>
                <a:gd name="T6" fmla="*/ 5 w 76"/>
                <a:gd name="T7" fmla="*/ 12 h 28"/>
                <a:gd name="T8" fmla="*/ 4 w 76"/>
                <a:gd name="T9" fmla="*/ 12 h 28"/>
                <a:gd name="T10" fmla="*/ 3 w 76"/>
                <a:gd name="T11" fmla="*/ 13 h 28"/>
                <a:gd name="T12" fmla="*/ 1 w 76"/>
                <a:gd name="T13" fmla="*/ 17 h 28"/>
                <a:gd name="T14" fmla="*/ 2 w 76"/>
                <a:gd name="T15" fmla="*/ 18 h 28"/>
                <a:gd name="T16" fmla="*/ 7 w 76"/>
                <a:gd name="T17" fmla="*/ 21 h 28"/>
                <a:gd name="T18" fmla="*/ 18 w 76"/>
                <a:gd name="T19" fmla="*/ 26 h 28"/>
                <a:gd name="T20" fmla="*/ 32 w 76"/>
                <a:gd name="T21" fmla="*/ 28 h 28"/>
                <a:gd name="T22" fmla="*/ 36 w 76"/>
                <a:gd name="T23" fmla="*/ 28 h 28"/>
                <a:gd name="T24" fmla="*/ 76 w 76"/>
                <a:gd name="T25" fmla="*/ 5 h 28"/>
                <a:gd name="T26" fmla="*/ 76 w 76"/>
                <a:gd name="T27" fmla="*/ 5 h 28"/>
                <a:gd name="T28" fmla="*/ 76 w 76"/>
                <a:gd name="T29" fmla="*/ 5 h 28"/>
                <a:gd name="T30" fmla="*/ 75 w 76"/>
                <a:gd name="T31" fmla="*/ 5 h 28"/>
                <a:gd name="T32" fmla="*/ 57 w 76"/>
                <a:gd name="T33" fmla="*/ 1 h 28"/>
                <a:gd name="T34" fmla="*/ 42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42" y="0"/>
                  </a:moveTo>
                  <a:cubicBezTo>
                    <a:pt x="41" y="0"/>
                    <a:pt x="40" y="0"/>
                    <a:pt x="39" y="0"/>
                  </a:cubicBezTo>
                  <a:cubicBezTo>
                    <a:pt x="29" y="0"/>
                    <a:pt x="21" y="5"/>
                    <a:pt x="13" y="9"/>
                  </a:cubicBezTo>
                  <a:cubicBezTo>
                    <a:pt x="10" y="10"/>
                    <a:pt x="8" y="11"/>
                    <a:pt x="5" y="12"/>
                  </a:cubicBezTo>
                  <a:cubicBezTo>
                    <a:pt x="5" y="12"/>
                    <a:pt x="5" y="12"/>
                    <a:pt x="4" y="12"/>
                  </a:cubicBezTo>
                  <a:cubicBezTo>
                    <a:pt x="4" y="12"/>
                    <a:pt x="3" y="13"/>
                    <a:pt x="3" y="13"/>
                  </a:cubicBezTo>
                  <a:cubicBezTo>
                    <a:pt x="1" y="14"/>
                    <a:pt x="0" y="16"/>
                    <a:pt x="1" y="17"/>
                  </a:cubicBezTo>
                  <a:cubicBezTo>
                    <a:pt x="1" y="17"/>
                    <a:pt x="1" y="18"/>
                    <a:pt x="2" y="18"/>
                  </a:cubicBezTo>
                  <a:cubicBezTo>
                    <a:pt x="3" y="19"/>
                    <a:pt x="5" y="20"/>
                    <a:pt x="7" y="21"/>
                  </a:cubicBezTo>
                  <a:cubicBezTo>
                    <a:pt x="10" y="24"/>
                    <a:pt x="15" y="25"/>
                    <a:pt x="18" y="26"/>
                  </a:cubicBezTo>
                  <a:cubicBezTo>
                    <a:pt x="22" y="27"/>
                    <a:pt x="27" y="28"/>
                    <a:pt x="32" y="28"/>
                  </a:cubicBezTo>
                  <a:cubicBezTo>
                    <a:pt x="33" y="28"/>
                    <a:pt x="35" y="28"/>
                    <a:pt x="36" y="28"/>
                  </a:cubicBezTo>
                  <a:cubicBezTo>
                    <a:pt x="52" y="26"/>
                    <a:pt x="65" y="16"/>
                    <a:pt x="76" y="5"/>
                  </a:cubicBezTo>
                  <a:cubicBezTo>
                    <a:pt x="76" y="5"/>
                    <a:pt x="76" y="5"/>
                    <a:pt x="76" y="5"/>
                  </a:cubicBezTo>
                  <a:cubicBezTo>
                    <a:pt x="76" y="5"/>
                    <a:pt x="76" y="5"/>
                    <a:pt x="76" y="5"/>
                  </a:cubicBezTo>
                  <a:cubicBezTo>
                    <a:pt x="75" y="5"/>
                    <a:pt x="75" y="5"/>
                    <a:pt x="75" y="5"/>
                  </a:cubicBezTo>
                  <a:cubicBezTo>
                    <a:pt x="70" y="3"/>
                    <a:pt x="63" y="2"/>
                    <a:pt x="57" y="1"/>
                  </a:cubicBezTo>
                  <a:cubicBezTo>
                    <a:pt x="52" y="0"/>
                    <a:pt x="47" y="0"/>
                    <a:pt x="4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2570163" y="719138"/>
              <a:ext cx="136525" cy="322263"/>
            </a:xfrm>
            <a:custGeom>
              <a:avLst/>
              <a:gdLst>
                <a:gd name="T0" fmla="*/ 12 w 32"/>
                <a:gd name="T1" fmla="*/ 0 h 76"/>
                <a:gd name="T2" fmla="*/ 12 w 32"/>
                <a:gd name="T3" fmla="*/ 1 h 76"/>
                <a:gd name="T4" fmla="*/ 3 w 32"/>
                <a:gd name="T5" fmla="*/ 46 h 76"/>
                <a:gd name="T6" fmla="*/ 11 w 32"/>
                <a:gd name="T7" fmla="*/ 62 h 76"/>
                <a:gd name="T8" fmla="*/ 24 w 32"/>
                <a:gd name="T9" fmla="*/ 75 h 76"/>
                <a:gd name="T10" fmla="*/ 24 w 32"/>
                <a:gd name="T11" fmla="*/ 75 h 76"/>
                <a:gd name="T12" fmla="*/ 25 w 32"/>
                <a:gd name="T13" fmla="*/ 76 h 76"/>
                <a:gd name="T14" fmla="*/ 26 w 32"/>
                <a:gd name="T15" fmla="*/ 75 h 76"/>
                <a:gd name="T16" fmla="*/ 28 w 32"/>
                <a:gd name="T17" fmla="*/ 73 h 76"/>
                <a:gd name="T18" fmla="*/ 28 w 32"/>
                <a:gd name="T19" fmla="*/ 73 h 76"/>
                <a:gd name="T20" fmla="*/ 28 w 32"/>
                <a:gd name="T21" fmla="*/ 71 h 76"/>
                <a:gd name="T22" fmla="*/ 28 w 32"/>
                <a:gd name="T23" fmla="*/ 67 h 76"/>
                <a:gd name="T24" fmla="*/ 29 w 32"/>
                <a:gd name="T25" fmla="*/ 34 h 76"/>
                <a:gd name="T26" fmla="*/ 22 w 32"/>
                <a:gd name="T27" fmla="*/ 17 h 76"/>
                <a:gd name="T28" fmla="*/ 12 w 32"/>
                <a:gd name="T29" fmla="*/ 1 h 76"/>
                <a:gd name="T30" fmla="*/ 12 w 32"/>
                <a:gd name="T31" fmla="*/ 1 h 76"/>
                <a:gd name="T32" fmla="*/ 12 w 32"/>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6">
                  <a:moveTo>
                    <a:pt x="12" y="0"/>
                  </a:moveTo>
                  <a:cubicBezTo>
                    <a:pt x="12" y="0"/>
                    <a:pt x="12" y="0"/>
                    <a:pt x="12" y="1"/>
                  </a:cubicBezTo>
                  <a:cubicBezTo>
                    <a:pt x="5" y="15"/>
                    <a:pt x="0" y="30"/>
                    <a:pt x="3" y="46"/>
                  </a:cubicBezTo>
                  <a:cubicBezTo>
                    <a:pt x="4" y="52"/>
                    <a:pt x="7" y="57"/>
                    <a:pt x="11" y="62"/>
                  </a:cubicBezTo>
                  <a:cubicBezTo>
                    <a:pt x="14" y="67"/>
                    <a:pt x="18" y="73"/>
                    <a:pt x="24" y="75"/>
                  </a:cubicBezTo>
                  <a:cubicBezTo>
                    <a:pt x="24" y="75"/>
                    <a:pt x="24" y="75"/>
                    <a:pt x="24" y="75"/>
                  </a:cubicBezTo>
                  <a:cubicBezTo>
                    <a:pt x="25" y="75"/>
                    <a:pt x="25" y="76"/>
                    <a:pt x="25" y="76"/>
                  </a:cubicBezTo>
                  <a:cubicBezTo>
                    <a:pt x="25" y="76"/>
                    <a:pt x="26" y="75"/>
                    <a:pt x="26" y="75"/>
                  </a:cubicBezTo>
                  <a:cubicBezTo>
                    <a:pt x="26" y="74"/>
                    <a:pt x="27" y="74"/>
                    <a:pt x="28" y="73"/>
                  </a:cubicBezTo>
                  <a:cubicBezTo>
                    <a:pt x="28" y="73"/>
                    <a:pt x="28" y="73"/>
                    <a:pt x="28" y="73"/>
                  </a:cubicBezTo>
                  <a:cubicBezTo>
                    <a:pt x="28" y="72"/>
                    <a:pt x="28" y="72"/>
                    <a:pt x="28" y="71"/>
                  </a:cubicBezTo>
                  <a:cubicBezTo>
                    <a:pt x="28" y="70"/>
                    <a:pt x="28" y="69"/>
                    <a:pt x="28" y="67"/>
                  </a:cubicBezTo>
                  <a:cubicBezTo>
                    <a:pt x="29" y="56"/>
                    <a:pt x="32" y="46"/>
                    <a:pt x="29" y="34"/>
                  </a:cubicBezTo>
                  <a:cubicBezTo>
                    <a:pt x="27" y="28"/>
                    <a:pt x="24" y="22"/>
                    <a:pt x="22" y="17"/>
                  </a:cubicBezTo>
                  <a:cubicBezTo>
                    <a:pt x="19" y="12"/>
                    <a:pt x="16" y="6"/>
                    <a:pt x="12" y="1"/>
                  </a:cubicBezTo>
                  <a:cubicBezTo>
                    <a:pt x="12" y="1"/>
                    <a:pt x="12" y="1"/>
                    <a:pt x="12" y="1"/>
                  </a:cubicBezTo>
                  <a:cubicBezTo>
                    <a:pt x="12" y="0"/>
                    <a:pt x="12" y="0"/>
                    <a:pt x="1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2681288" y="969963"/>
              <a:ext cx="322263" cy="119063"/>
            </a:xfrm>
            <a:custGeom>
              <a:avLst/>
              <a:gdLst>
                <a:gd name="T0" fmla="*/ 43 w 76"/>
                <a:gd name="T1" fmla="*/ 0 h 28"/>
                <a:gd name="T2" fmla="*/ 38 w 76"/>
                <a:gd name="T3" fmla="*/ 0 h 28"/>
                <a:gd name="T4" fmla="*/ 8 w 76"/>
                <a:gd name="T5" fmla="*/ 11 h 28"/>
                <a:gd name="T6" fmla="*/ 4 w 76"/>
                <a:gd name="T7" fmla="*/ 13 h 28"/>
                <a:gd name="T8" fmla="*/ 2 w 76"/>
                <a:gd name="T9" fmla="*/ 14 h 28"/>
                <a:gd name="T10" fmla="*/ 2 w 76"/>
                <a:gd name="T11" fmla="*/ 14 h 28"/>
                <a:gd name="T12" fmla="*/ 0 w 76"/>
                <a:gd name="T13" fmla="*/ 16 h 28"/>
                <a:gd name="T14" fmla="*/ 1 w 76"/>
                <a:gd name="T15" fmla="*/ 18 h 28"/>
                <a:gd name="T16" fmla="*/ 3 w 76"/>
                <a:gd name="T17" fmla="*/ 20 h 28"/>
                <a:gd name="T18" fmla="*/ 18 w 76"/>
                <a:gd name="T19" fmla="*/ 26 h 28"/>
                <a:gd name="T20" fmla="*/ 31 w 76"/>
                <a:gd name="T21" fmla="*/ 28 h 28"/>
                <a:gd name="T22" fmla="*/ 36 w 76"/>
                <a:gd name="T23" fmla="*/ 28 h 28"/>
                <a:gd name="T24" fmla="*/ 75 w 76"/>
                <a:gd name="T25" fmla="*/ 5 h 28"/>
                <a:gd name="T26" fmla="*/ 75 w 76"/>
                <a:gd name="T27" fmla="*/ 4 h 28"/>
                <a:gd name="T28" fmla="*/ 75 w 76"/>
                <a:gd name="T29" fmla="*/ 4 h 28"/>
                <a:gd name="T30" fmla="*/ 74 w 76"/>
                <a:gd name="T31" fmla="*/ 4 h 28"/>
                <a:gd name="T32" fmla="*/ 57 w 76"/>
                <a:gd name="T33" fmla="*/ 1 h 28"/>
                <a:gd name="T34" fmla="*/ 43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43" y="0"/>
                  </a:moveTo>
                  <a:cubicBezTo>
                    <a:pt x="41" y="0"/>
                    <a:pt x="40" y="0"/>
                    <a:pt x="38" y="0"/>
                  </a:cubicBezTo>
                  <a:cubicBezTo>
                    <a:pt x="27" y="1"/>
                    <a:pt x="18" y="7"/>
                    <a:pt x="8" y="11"/>
                  </a:cubicBezTo>
                  <a:cubicBezTo>
                    <a:pt x="7" y="12"/>
                    <a:pt x="5" y="12"/>
                    <a:pt x="4" y="13"/>
                  </a:cubicBezTo>
                  <a:cubicBezTo>
                    <a:pt x="3" y="13"/>
                    <a:pt x="2" y="14"/>
                    <a:pt x="2" y="14"/>
                  </a:cubicBezTo>
                  <a:cubicBezTo>
                    <a:pt x="2" y="14"/>
                    <a:pt x="2" y="14"/>
                    <a:pt x="2" y="14"/>
                  </a:cubicBezTo>
                  <a:cubicBezTo>
                    <a:pt x="1" y="15"/>
                    <a:pt x="0" y="15"/>
                    <a:pt x="0" y="16"/>
                  </a:cubicBezTo>
                  <a:cubicBezTo>
                    <a:pt x="0" y="17"/>
                    <a:pt x="0" y="18"/>
                    <a:pt x="1" y="18"/>
                  </a:cubicBezTo>
                  <a:cubicBezTo>
                    <a:pt x="1" y="19"/>
                    <a:pt x="2" y="19"/>
                    <a:pt x="3" y="20"/>
                  </a:cubicBezTo>
                  <a:cubicBezTo>
                    <a:pt x="7" y="23"/>
                    <a:pt x="13" y="25"/>
                    <a:pt x="18" y="26"/>
                  </a:cubicBezTo>
                  <a:cubicBezTo>
                    <a:pt x="22" y="28"/>
                    <a:pt x="26" y="28"/>
                    <a:pt x="31" y="28"/>
                  </a:cubicBezTo>
                  <a:cubicBezTo>
                    <a:pt x="32" y="28"/>
                    <a:pt x="34" y="28"/>
                    <a:pt x="36" y="28"/>
                  </a:cubicBezTo>
                  <a:cubicBezTo>
                    <a:pt x="52" y="26"/>
                    <a:pt x="64" y="16"/>
                    <a:pt x="75" y="5"/>
                  </a:cubicBezTo>
                  <a:cubicBezTo>
                    <a:pt x="76" y="4"/>
                    <a:pt x="75" y="4"/>
                    <a:pt x="75" y="4"/>
                  </a:cubicBezTo>
                  <a:cubicBezTo>
                    <a:pt x="75" y="4"/>
                    <a:pt x="75" y="4"/>
                    <a:pt x="75" y="4"/>
                  </a:cubicBezTo>
                  <a:cubicBezTo>
                    <a:pt x="74" y="4"/>
                    <a:pt x="74" y="4"/>
                    <a:pt x="74" y="4"/>
                  </a:cubicBezTo>
                  <a:cubicBezTo>
                    <a:pt x="69" y="2"/>
                    <a:pt x="62" y="1"/>
                    <a:pt x="57" y="1"/>
                  </a:cubicBezTo>
                  <a:cubicBezTo>
                    <a:pt x="52" y="0"/>
                    <a:pt x="47" y="0"/>
                    <a:pt x="4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2744788" y="574676"/>
              <a:ext cx="106363" cy="266700"/>
            </a:xfrm>
            <a:custGeom>
              <a:avLst/>
              <a:gdLst>
                <a:gd name="T0" fmla="*/ 14 w 25"/>
                <a:gd name="T1" fmla="*/ 0 h 63"/>
                <a:gd name="T2" fmla="*/ 13 w 25"/>
                <a:gd name="T3" fmla="*/ 0 h 63"/>
                <a:gd name="T4" fmla="*/ 1 w 25"/>
                <a:gd name="T5" fmla="*/ 36 h 63"/>
                <a:gd name="T6" fmla="*/ 5 w 25"/>
                <a:gd name="T7" fmla="*/ 51 h 63"/>
                <a:gd name="T8" fmla="*/ 13 w 25"/>
                <a:gd name="T9" fmla="*/ 63 h 63"/>
                <a:gd name="T10" fmla="*/ 14 w 25"/>
                <a:gd name="T11" fmla="*/ 63 h 63"/>
                <a:gd name="T12" fmla="*/ 14 w 25"/>
                <a:gd name="T13" fmla="*/ 63 h 63"/>
                <a:gd name="T14" fmla="*/ 16 w 25"/>
                <a:gd name="T15" fmla="*/ 60 h 63"/>
                <a:gd name="T16" fmla="*/ 17 w 25"/>
                <a:gd name="T17" fmla="*/ 59 h 63"/>
                <a:gd name="T18" fmla="*/ 19 w 25"/>
                <a:gd name="T19" fmla="*/ 58 h 63"/>
                <a:gd name="T20" fmla="*/ 20 w 25"/>
                <a:gd name="T21" fmla="*/ 54 h 63"/>
                <a:gd name="T22" fmla="*/ 24 w 25"/>
                <a:gd name="T23" fmla="*/ 30 h 63"/>
                <a:gd name="T24" fmla="*/ 20 w 25"/>
                <a:gd name="T25" fmla="*/ 15 h 63"/>
                <a:gd name="T26" fmla="*/ 14 w 25"/>
                <a:gd name="T27" fmla="*/ 1 h 63"/>
                <a:gd name="T28" fmla="*/ 14 w 25"/>
                <a:gd name="T29" fmla="*/ 0 h 63"/>
                <a:gd name="T30" fmla="*/ 14 w 25"/>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63">
                  <a:moveTo>
                    <a:pt x="14" y="0"/>
                  </a:moveTo>
                  <a:cubicBezTo>
                    <a:pt x="14" y="0"/>
                    <a:pt x="13" y="0"/>
                    <a:pt x="13" y="0"/>
                  </a:cubicBezTo>
                  <a:cubicBezTo>
                    <a:pt x="6" y="11"/>
                    <a:pt x="0" y="23"/>
                    <a:pt x="1" y="36"/>
                  </a:cubicBezTo>
                  <a:cubicBezTo>
                    <a:pt x="1" y="41"/>
                    <a:pt x="3" y="46"/>
                    <a:pt x="5" y="51"/>
                  </a:cubicBezTo>
                  <a:cubicBezTo>
                    <a:pt x="7" y="55"/>
                    <a:pt x="10" y="60"/>
                    <a:pt x="13" y="63"/>
                  </a:cubicBezTo>
                  <a:cubicBezTo>
                    <a:pt x="14" y="63"/>
                    <a:pt x="14" y="63"/>
                    <a:pt x="14" y="63"/>
                  </a:cubicBezTo>
                  <a:cubicBezTo>
                    <a:pt x="14" y="63"/>
                    <a:pt x="14" y="63"/>
                    <a:pt x="14" y="63"/>
                  </a:cubicBezTo>
                  <a:cubicBezTo>
                    <a:pt x="13" y="61"/>
                    <a:pt x="14" y="60"/>
                    <a:pt x="16" y="60"/>
                  </a:cubicBezTo>
                  <a:cubicBezTo>
                    <a:pt x="16" y="59"/>
                    <a:pt x="16" y="59"/>
                    <a:pt x="17" y="59"/>
                  </a:cubicBezTo>
                  <a:cubicBezTo>
                    <a:pt x="18" y="58"/>
                    <a:pt x="18" y="58"/>
                    <a:pt x="19" y="58"/>
                  </a:cubicBezTo>
                  <a:cubicBezTo>
                    <a:pt x="19" y="57"/>
                    <a:pt x="20" y="56"/>
                    <a:pt x="20" y="54"/>
                  </a:cubicBezTo>
                  <a:cubicBezTo>
                    <a:pt x="22" y="46"/>
                    <a:pt x="25" y="39"/>
                    <a:pt x="24" y="30"/>
                  </a:cubicBezTo>
                  <a:cubicBezTo>
                    <a:pt x="23" y="25"/>
                    <a:pt x="21" y="20"/>
                    <a:pt x="20" y="15"/>
                  </a:cubicBezTo>
                  <a:cubicBezTo>
                    <a:pt x="18" y="10"/>
                    <a:pt x="17" y="5"/>
                    <a:pt x="14" y="1"/>
                  </a:cubicBezTo>
                  <a:cubicBezTo>
                    <a:pt x="14" y="0"/>
                    <a:pt x="14" y="0"/>
                    <a:pt x="14" y="0"/>
                  </a:cubicBezTo>
                  <a:cubicBezTo>
                    <a:pt x="14" y="0"/>
                    <a:pt x="14" y="0"/>
                    <a:pt x="1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2798763" y="790576"/>
              <a:ext cx="271463" cy="98425"/>
            </a:xfrm>
            <a:custGeom>
              <a:avLst/>
              <a:gdLst>
                <a:gd name="T0" fmla="*/ 33 w 64"/>
                <a:gd name="T1" fmla="*/ 0 h 23"/>
                <a:gd name="T2" fmla="*/ 14 w 64"/>
                <a:gd name="T3" fmla="*/ 5 h 23"/>
                <a:gd name="T4" fmla="*/ 6 w 64"/>
                <a:gd name="T5" fmla="*/ 7 h 23"/>
                <a:gd name="T6" fmla="*/ 4 w 64"/>
                <a:gd name="T7" fmla="*/ 8 h 23"/>
                <a:gd name="T8" fmla="*/ 3 w 64"/>
                <a:gd name="T9" fmla="*/ 9 h 23"/>
                <a:gd name="T10" fmla="*/ 1 w 64"/>
                <a:gd name="T11" fmla="*/ 12 h 23"/>
                <a:gd name="T12" fmla="*/ 1 w 64"/>
                <a:gd name="T13" fmla="*/ 12 h 23"/>
                <a:gd name="T14" fmla="*/ 5 w 64"/>
                <a:gd name="T15" fmla="*/ 16 h 23"/>
                <a:gd name="T16" fmla="*/ 14 w 64"/>
                <a:gd name="T17" fmla="*/ 20 h 23"/>
                <a:gd name="T18" fmla="*/ 28 w 64"/>
                <a:gd name="T19" fmla="*/ 23 h 23"/>
                <a:gd name="T20" fmla="*/ 29 w 64"/>
                <a:gd name="T21" fmla="*/ 23 h 23"/>
                <a:gd name="T22" fmla="*/ 64 w 64"/>
                <a:gd name="T23" fmla="*/ 7 h 23"/>
                <a:gd name="T24" fmla="*/ 64 w 64"/>
                <a:gd name="T25" fmla="*/ 6 h 23"/>
                <a:gd name="T26" fmla="*/ 64 w 64"/>
                <a:gd name="T27" fmla="*/ 6 h 23"/>
                <a:gd name="T28" fmla="*/ 63 w 64"/>
                <a:gd name="T29" fmla="*/ 7 h 23"/>
                <a:gd name="T30" fmla="*/ 49 w 64"/>
                <a:gd name="T31" fmla="*/ 2 h 23"/>
                <a:gd name="T32" fmla="*/ 34 w 64"/>
                <a:gd name="T33" fmla="*/ 0 h 23"/>
                <a:gd name="T34" fmla="*/ 33 w 64"/>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3">
                  <a:moveTo>
                    <a:pt x="33" y="0"/>
                  </a:moveTo>
                  <a:cubicBezTo>
                    <a:pt x="26" y="0"/>
                    <a:pt x="20" y="2"/>
                    <a:pt x="14" y="5"/>
                  </a:cubicBezTo>
                  <a:cubicBezTo>
                    <a:pt x="11" y="5"/>
                    <a:pt x="9" y="6"/>
                    <a:pt x="6" y="7"/>
                  </a:cubicBezTo>
                  <a:cubicBezTo>
                    <a:pt x="5" y="7"/>
                    <a:pt x="5" y="7"/>
                    <a:pt x="4" y="8"/>
                  </a:cubicBezTo>
                  <a:cubicBezTo>
                    <a:pt x="3" y="8"/>
                    <a:pt x="3" y="8"/>
                    <a:pt x="3" y="9"/>
                  </a:cubicBezTo>
                  <a:cubicBezTo>
                    <a:pt x="1" y="9"/>
                    <a:pt x="0" y="10"/>
                    <a:pt x="1" y="12"/>
                  </a:cubicBezTo>
                  <a:cubicBezTo>
                    <a:pt x="1" y="12"/>
                    <a:pt x="1" y="12"/>
                    <a:pt x="1" y="12"/>
                  </a:cubicBezTo>
                  <a:cubicBezTo>
                    <a:pt x="2" y="13"/>
                    <a:pt x="4" y="15"/>
                    <a:pt x="5" y="16"/>
                  </a:cubicBezTo>
                  <a:cubicBezTo>
                    <a:pt x="8" y="18"/>
                    <a:pt x="12" y="19"/>
                    <a:pt x="14" y="20"/>
                  </a:cubicBezTo>
                  <a:cubicBezTo>
                    <a:pt x="19" y="22"/>
                    <a:pt x="24" y="23"/>
                    <a:pt x="28" y="23"/>
                  </a:cubicBezTo>
                  <a:cubicBezTo>
                    <a:pt x="29" y="23"/>
                    <a:pt x="29" y="23"/>
                    <a:pt x="29" y="23"/>
                  </a:cubicBezTo>
                  <a:cubicBezTo>
                    <a:pt x="43" y="22"/>
                    <a:pt x="54" y="15"/>
                    <a:pt x="64" y="7"/>
                  </a:cubicBezTo>
                  <a:cubicBezTo>
                    <a:pt x="64" y="7"/>
                    <a:pt x="64" y="6"/>
                    <a:pt x="64" y="6"/>
                  </a:cubicBezTo>
                  <a:cubicBezTo>
                    <a:pt x="64" y="6"/>
                    <a:pt x="64" y="6"/>
                    <a:pt x="64" y="6"/>
                  </a:cubicBezTo>
                  <a:cubicBezTo>
                    <a:pt x="63" y="7"/>
                    <a:pt x="63" y="7"/>
                    <a:pt x="63" y="7"/>
                  </a:cubicBezTo>
                  <a:cubicBezTo>
                    <a:pt x="59" y="4"/>
                    <a:pt x="54" y="3"/>
                    <a:pt x="49" y="2"/>
                  </a:cubicBezTo>
                  <a:cubicBezTo>
                    <a:pt x="44" y="1"/>
                    <a:pt x="39" y="0"/>
                    <a:pt x="34" y="0"/>
                  </a:cubicBezTo>
                  <a:cubicBezTo>
                    <a:pt x="34" y="0"/>
                    <a:pt x="33" y="0"/>
                    <a:pt x="3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a:spLocks noEditPoints="1"/>
            </p:cNvSpPr>
            <p:nvPr/>
          </p:nvSpPr>
          <p:spPr bwMode="auto">
            <a:xfrm>
              <a:off x="2922588" y="473076"/>
              <a:ext cx="80963" cy="198438"/>
            </a:xfrm>
            <a:custGeom>
              <a:avLst/>
              <a:gdLst>
                <a:gd name="T0" fmla="*/ 16 w 19"/>
                <a:gd name="T1" fmla="*/ 1 h 47"/>
                <a:gd name="T2" fmla="*/ 1 w 19"/>
                <a:gd name="T3" fmla="*/ 24 h 47"/>
                <a:gd name="T4" fmla="*/ 1 w 19"/>
                <a:gd name="T5" fmla="*/ 36 h 47"/>
                <a:gd name="T6" fmla="*/ 6 w 19"/>
                <a:gd name="T7" fmla="*/ 47 h 47"/>
                <a:gd name="T8" fmla="*/ 6 w 19"/>
                <a:gd name="T9" fmla="*/ 47 h 47"/>
                <a:gd name="T10" fmla="*/ 6 w 19"/>
                <a:gd name="T11" fmla="*/ 47 h 47"/>
                <a:gd name="T12" fmla="*/ 8 w 19"/>
                <a:gd name="T13" fmla="*/ 45 h 47"/>
                <a:gd name="T14" fmla="*/ 9 w 19"/>
                <a:gd name="T15" fmla="*/ 44 h 47"/>
                <a:gd name="T16" fmla="*/ 10 w 19"/>
                <a:gd name="T17" fmla="*/ 44 h 47"/>
                <a:gd name="T18" fmla="*/ 13 w 19"/>
                <a:gd name="T19" fmla="*/ 39 h 47"/>
                <a:gd name="T20" fmla="*/ 19 w 19"/>
                <a:gd name="T21" fmla="*/ 24 h 47"/>
                <a:gd name="T22" fmla="*/ 18 w 19"/>
                <a:gd name="T23" fmla="*/ 12 h 47"/>
                <a:gd name="T24" fmla="*/ 16 w 19"/>
                <a:gd name="T25" fmla="*/ 1 h 47"/>
                <a:gd name="T26" fmla="*/ 16 w 19"/>
                <a:gd name="T27" fmla="*/ 0 h 47"/>
                <a:gd name="T28" fmla="*/ 16 w 19"/>
                <a:gd name="T29" fmla="*/ 0 h 47"/>
                <a:gd name="T30" fmla="*/ 16 w 19"/>
                <a:gd name="T31" fmla="*/ 1 h 47"/>
                <a:gd name="T32" fmla="*/ 16 w 19"/>
                <a:gd name="T33" fmla="*/ 0 h 47"/>
                <a:gd name="T34" fmla="*/ 16 w 19"/>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7">
                  <a:moveTo>
                    <a:pt x="16" y="1"/>
                  </a:moveTo>
                  <a:cubicBezTo>
                    <a:pt x="9" y="7"/>
                    <a:pt x="3" y="15"/>
                    <a:pt x="1" y="24"/>
                  </a:cubicBezTo>
                  <a:cubicBezTo>
                    <a:pt x="0" y="28"/>
                    <a:pt x="0" y="32"/>
                    <a:pt x="1" y="36"/>
                  </a:cubicBezTo>
                  <a:cubicBezTo>
                    <a:pt x="2" y="39"/>
                    <a:pt x="3" y="44"/>
                    <a:pt x="6" y="47"/>
                  </a:cubicBezTo>
                  <a:cubicBezTo>
                    <a:pt x="6" y="47"/>
                    <a:pt x="6" y="47"/>
                    <a:pt x="6" y="47"/>
                  </a:cubicBezTo>
                  <a:cubicBezTo>
                    <a:pt x="6" y="47"/>
                    <a:pt x="6" y="47"/>
                    <a:pt x="6" y="47"/>
                  </a:cubicBezTo>
                  <a:cubicBezTo>
                    <a:pt x="6" y="46"/>
                    <a:pt x="6" y="45"/>
                    <a:pt x="8" y="45"/>
                  </a:cubicBezTo>
                  <a:cubicBezTo>
                    <a:pt x="8" y="45"/>
                    <a:pt x="8" y="44"/>
                    <a:pt x="9" y="44"/>
                  </a:cubicBezTo>
                  <a:cubicBezTo>
                    <a:pt x="9" y="44"/>
                    <a:pt x="10" y="44"/>
                    <a:pt x="10" y="44"/>
                  </a:cubicBezTo>
                  <a:cubicBezTo>
                    <a:pt x="11" y="42"/>
                    <a:pt x="12" y="41"/>
                    <a:pt x="13" y="39"/>
                  </a:cubicBezTo>
                  <a:cubicBezTo>
                    <a:pt x="15" y="34"/>
                    <a:pt x="18" y="30"/>
                    <a:pt x="19" y="24"/>
                  </a:cubicBezTo>
                  <a:cubicBezTo>
                    <a:pt x="19" y="20"/>
                    <a:pt x="18" y="16"/>
                    <a:pt x="18" y="12"/>
                  </a:cubicBezTo>
                  <a:cubicBezTo>
                    <a:pt x="18" y="8"/>
                    <a:pt x="18" y="5"/>
                    <a:pt x="16" y="1"/>
                  </a:cubicBezTo>
                  <a:moveTo>
                    <a:pt x="16" y="0"/>
                  </a:moveTo>
                  <a:cubicBezTo>
                    <a:pt x="16" y="0"/>
                    <a:pt x="16" y="0"/>
                    <a:pt x="16" y="0"/>
                  </a:cubicBezTo>
                  <a:cubicBezTo>
                    <a:pt x="16" y="0"/>
                    <a:pt x="16" y="1"/>
                    <a:pt x="16" y="1"/>
                  </a:cubicBezTo>
                  <a:cubicBezTo>
                    <a:pt x="16" y="0"/>
                    <a:pt x="16" y="0"/>
                    <a:pt x="16" y="0"/>
                  </a:cubicBezTo>
                  <a:cubicBezTo>
                    <a:pt x="16" y="0"/>
                    <a:pt x="16" y="0"/>
                    <a:pt x="1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2947988" y="630238"/>
              <a:ext cx="203200" cy="76200"/>
            </a:xfrm>
            <a:custGeom>
              <a:avLst/>
              <a:gdLst>
                <a:gd name="T0" fmla="*/ 26 w 48"/>
                <a:gd name="T1" fmla="*/ 0 h 18"/>
                <a:gd name="T2" fmla="*/ 25 w 48"/>
                <a:gd name="T3" fmla="*/ 0 h 18"/>
                <a:gd name="T4" fmla="*/ 10 w 48"/>
                <a:gd name="T5" fmla="*/ 4 h 18"/>
                <a:gd name="T6" fmla="*/ 4 w 48"/>
                <a:gd name="T7" fmla="*/ 7 h 18"/>
                <a:gd name="T8" fmla="*/ 3 w 48"/>
                <a:gd name="T9" fmla="*/ 7 h 18"/>
                <a:gd name="T10" fmla="*/ 2 w 48"/>
                <a:gd name="T11" fmla="*/ 8 h 18"/>
                <a:gd name="T12" fmla="*/ 0 w 48"/>
                <a:gd name="T13" fmla="*/ 10 h 18"/>
                <a:gd name="T14" fmla="*/ 1 w 48"/>
                <a:gd name="T15" fmla="*/ 10 h 18"/>
                <a:gd name="T16" fmla="*/ 3 w 48"/>
                <a:gd name="T17" fmla="*/ 13 h 18"/>
                <a:gd name="T18" fmla="*/ 11 w 48"/>
                <a:gd name="T19" fmla="*/ 16 h 18"/>
                <a:gd name="T20" fmla="*/ 20 w 48"/>
                <a:gd name="T21" fmla="*/ 18 h 18"/>
                <a:gd name="T22" fmla="*/ 22 w 48"/>
                <a:gd name="T23" fmla="*/ 18 h 18"/>
                <a:gd name="T24" fmla="*/ 48 w 48"/>
                <a:gd name="T25" fmla="*/ 4 h 18"/>
                <a:gd name="T26" fmla="*/ 48 w 48"/>
                <a:gd name="T27" fmla="*/ 4 h 18"/>
                <a:gd name="T28" fmla="*/ 47 w 48"/>
                <a:gd name="T29" fmla="*/ 4 h 18"/>
                <a:gd name="T30" fmla="*/ 36 w 48"/>
                <a:gd name="T31" fmla="*/ 1 h 18"/>
                <a:gd name="T32" fmla="*/ 26 w 48"/>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8">
                  <a:moveTo>
                    <a:pt x="26" y="0"/>
                  </a:moveTo>
                  <a:cubicBezTo>
                    <a:pt x="25" y="0"/>
                    <a:pt x="25" y="0"/>
                    <a:pt x="25" y="0"/>
                  </a:cubicBezTo>
                  <a:cubicBezTo>
                    <a:pt x="19" y="0"/>
                    <a:pt x="14" y="2"/>
                    <a:pt x="10" y="4"/>
                  </a:cubicBezTo>
                  <a:cubicBezTo>
                    <a:pt x="8" y="5"/>
                    <a:pt x="6" y="6"/>
                    <a:pt x="4" y="7"/>
                  </a:cubicBezTo>
                  <a:cubicBezTo>
                    <a:pt x="4" y="7"/>
                    <a:pt x="3" y="7"/>
                    <a:pt x="3" y="7"/>
                  </a:cubicBezTo>
                  <a:cubicBezTo>
                    <a:pt x="2" y="7"/>
                    <a:pt x="2" y="8"/>
                    <a:pt x="2" y="8"/>
                  </a:cubicBezTo>
                  <a:cubicBezTo>
                    <a:pt x="0" y="8"/>
                    <a:pt x="0" y="9"/>
                    <a:pt x="0" y="10"/>
                  </a:cubicBezTo>
                  <a:cubicBezTo>
                    <a:pt x="0" y="10"/>
                    <a:pt x="0" y="10"/>
                    <a:pt x="1" y="10"/>
                  </a:cubicBezTo>
                  <a:cubicBezTo>
                    <a:pt x="1" y="11"/>
                    <a:pt x="2" y="12"/>
                    <a:pt x="3" y="13"/>
                  </a:cubicBezTo>
                  <a:cubicBezTo>
                    <a:pt x="5" y="14"/>
                    <a:pt x="8" y="15"/>
                    <a:pt x="11" y="16"/>
                  </a:cubicBezTo>
                  <a:cubicBezTo>
                    <a:pt x="14" y="17"/>
                    <a:pt x="17" y="18"/>
                    <a:pt x="20" y="18"/>
                  </a:cubicBezTo>
                  <a:cubicBezTo>
                    <a:pt x="21" y="18"/>
                    <a:pt x="22" y="18"/>
                    <a:pt x="22" y="18"/>
                  </a:cubicBezTo>
                  <a:cubicBezTo>
                    <a:pt x="32" y="17"/>
                    <a:pt x="40" y="11"/>
                    <a:pt x="48" y="4"/>
                  </a:cubicBezTo>
                  <a:cubicBezTo>
                    <a:pt x="48" y="4"/>
                    <a:pt x="48" y="4"/>
                    <a:pt x="48" y="4"/>
                  </a:cubicBezTo>
                  <a:cubicBezTo>
                    <a:pt x="47" y="4"/>
                    <a:pt x="47" y="4"/>
                    <a:pt x="47" y="4"/>
                  </a:cubicBezTo>
                  <a:cubicBezTo>
                    <a:pt x="44" y="2"/>
                    <a:pt x="40" y="2"/>
                    <a:pt x="36" y="1"/>
                  </a:cubicBezTo>
                  <a:cubicBezTo>
                    <a:pt x="33" y="1"/>
                    <a:pt x="29" y="0"/>
                    <a:pt x="2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2197100" y="1873251"/>
              <a:ext cx="319088" cy="311150"/>
            </a:xfrm>
            <a:custGeom>
              <a:avLst/>
              <a:gdLst>
                <a:gd name="T0" fmla="*/ 68 w 75"/>
                <a:gd name="T1" fmla="*/ 46 h 73"/>
                <a:gd name="T2" fmla="*/ 59 w 75"/>
                <a:gd name="T3" fmla="*/ 39 h 73"/>
                <a:gd name="T4" fmla="*/ 65 w 75"/>
                <a:gd name="T5" fmla="*/ 35 h 73"/>
                <a:gd name="T6" fmla="*/ 73 w 75"/>
                <a:gd name="T7" fmla="*/ 18 h 73"/>
                <a:gd name="T8" fmla="*/ 55 w 75"/>
                <a:gd name="T9" fmla="*/ 12 h 73"/>
                <a:gd name="T10" fmla="*/ 44 w 75"/>
                <a:gd name="T11" fmla="*/ 18 h 73"/>
                <a:gd name="T12" fmla="*/ 44 w 75"/>
                <a:gd name="T13" fmla="*/ 18 h 73"/>
                <a:gd name="T14" fmla="*/ 44 w 75"/>
                <a:gd name="T15" fmla="*/ 10 h 73"/>
                <a:gd name="T16" fmla="*/ 29 w 75"/>
                <a:gd name="T17" fmla="*/ 2 h 73"/>
                <a:gd name="T18" fmla="*/ 23 w 75"/>
                <a:gd name="T19" fmla="*/ 15 h 73"/>
                <a:gd name="T20" fmla="*/ 24 w 75"/>
                <a:gd name="T21" fmla="*/ 23 h 73"/>
                <a:gd name="T22" fmla="*/ 22 w 75"/>
                <a:gd name="T23" fmla="*/ 22 h 73"/>
                <a:gd name="T24" fmla="*/ 12 w 75"/>
                <a:gd name="T25" fmla="*/ 19 h 73"/>
                <a:gd name="T26" fmla="*/ 2 w 75"/>
                <a:gd name="T27" fmla="*/ 35 h 73"/>
                <a:gd name="T28" fmla="*/ 17 w 75"/>
                <a:gd name="T29" fmla="*/ 45 h 73"/>
                <a:gd name="T30" fmla="*/ 28 w 75"/>
                <a:gd name="T31" fmla="*/ 45 h 73"/>
                <a:gd name="T32" fmla="*/ 28 w 75"/>
                <a:gd name="T33" fmla="*/ 45 h 73"/>
                <a:gd name="T34" fmla="*/ 22 w 75"/>
                <a:gd name="T35" fmla="*/ 55 h 73"/>
                <a:gd name="T36" fmla="*/ 27 w 75"/>
                <a:gd name="T37" fmla="*/ 70 h 73"/>
                <a:gd name="T38" fmla="*/ 41 w 75"/>
                <a:gd name="T39" fmla="*/ 64 h 73"/>
                <a:gd name="T40" fmla="*/ 43 w 75"/>
                <a:gd name="T41" fmla="*/ 56 h 73"/>
                <a:gd name="T42" fmla="*/ 43 w 75"/>
                <a:gd name="T43" fmla="*/ 54 h 73"/>
                <a:gd name="T44" fmla="*/ 50 w 75"/>
                <a:gd name="T45" fmla="*/ 61 h 73"/>
                <a:gd name="T46" fmla="*/ 67 w 75"/>
                <a:gd name="T47" fmla="*/ 65 h 73"/>
                <a:gd name="T48" fmla="*/ 68 w 75"/>
                <a:gd name="T49"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68" y="46"/>
                  </a:moveTo>
                  <a:cubicBezTo>
                    <a:pt x="66" y="43"/>
                    <a:pt x="62" y="41"/>
                    <a:pt x="59" y="39"/>
                  </a:cubicBezTo>
                  <a:cubicBezTo>
                    <a:pt x="61" y="38"/>
                    <a:pt x="64" y="36"/>
                    <a:pt x="65" y="35"/>
                  </a:cubicBezTo>
                  <a:cubicBezTo>
                    <a:pt x="70" y="31"/>
                    <a:pt x="75" y="25"/>
                    <a:pt x="73" y="18"/>
                  </a:cubicBezTo>
                  <a:cubicBezTo>
                    <a:pt x="70" y="11"/>
                    <a:pt x="61" y="10"/>
                    <a:pt x="55" y="12"/>
                  </a:cubicBezTo>
                  <a:cubicBezTo>
                    <a:pt x="51" y="14"/>
                    <a:pt x="48" y="16"/>
                    <a:pt x="44" y="18"/>
                  </a:cubicBezTo>
                  <a:cubicBezTo>
                    <a:pt x="44" y="18"/>
                    <a:pt x="44" y="18"/>
                    <a:pt x="44" y="18"/>
                  </a:cubicBezTo>
                  <a:cubicBezTo>
                    <a:pt x="46" y="17"/>
                    <a:pt x="44" y="13"/>
                    <a:pt x="44" y="10"/>
                  </a:cubicBezTo>
                  <a:cubicBezTo>
                    <a:pt x="42" y="4"/>
                    <a:pt x="36" y="0"/>
                    <a:pt x="29" y="2"/>
                  </a:cubicBezTo>
                  <a:cubicBezTo>
                    <a:pt x="23" y="3"/>
                    <a:pt x="22" y="9"/>
                    <a:pt x="23" y="15"/>
                  </a:cubicBezTo>
                  <a:cubicBezTo>
                    <a:pt x="23" y="17"/>
                    <a:pt x="23" y="20"/>
                    <a:pt x="24" y="23"/>
                  </a:cubicBezTo>
                  <a:cubicBezTo>
                    <a:pt x="23" y="22"/>
                    <a:pt x="23" y="22"/>
                    <a:pt x="22" y="22"/>
                  </a:cubicBezTo>
                  <a:cubicBezTo>
                    <a:pt x="19" y="20"/>
                    <a:pt x="16" y="19"/>
                    <a:pt x="12" y="19"/>
                  </a:cubicBezTo>
                  <a:cubicBezTo>
                    <a:pt x="5" y="20"/>
                    <a:pt x="0" y="28"/>
                    <a:pt x="2" y="35"/>
                  </a:cubicBezTo>
                  <a:cubicBezTo>
                    <a:pt x="4" y="41"/>
                    <a:pt x="12" y="43"/>
                    <a:pt x="17" y="45"/>
                  </a:cubicBezTo>
                  <a:cubicBezTo>
                    <a:pt x="21" y="45"/>
                    <a:pt x="24" y="46"/>
                    <a:pt x="28" y="45"/>
                  </a:cubicBezTo>
                  <a:cubicBezTo>
                    <a:pt x="28" y="45"/>
                    <a:pt x="28" y="45"/>
                    <a:pt x="28" y="45"/>
                  </a:cubicBezTo>
                  <a:cubicBezTo>
                    <a:pt x="26" y="48"/>
                    <a:pt x="24" y="51"/>
                    <a:pt x="22" y="55"/>
                  </a:cubicBezTo>
                  <a:cubicBezTo>
                    <a:pt x="20" y="60"/>
                    <a:pt x="21" y="67"/>
                    <a:pt x="27" y="70"/>
                  </a:cubicBezTo>
                  <a:cubicBezTo>
                    <a:pt x="33" y="73"/>
                    <a:pt x="38" y="70"/>
                    <a:pt x="41" y="64"/>
                  </a:cubicBezTo>
                  <a:cubicBezTo>
                    <a:pt x="42" y="62"/>
                    <a:pt x="43" y="59"/>
                    <a:pt x="43" y="56"/>
                  </a:cubicBezTo>
                  <a:cubicBezTo>
                    <a:pt x="43" y="55"/>
                    <a:pt x="43" y="55"/>
                    <a:pt x="43" y="54"/>
                  </a:cubicBezTo>
                  <a:cubicBezTo>
                    <a:pt x="45" y="57"/>
                    <a:pt x="47" y="59"/>
                    <a:pt x="50" y="61"/>
                  </a:cubicBezTo>
                  <a:cubicBezTo>
                    <a:pt x="54" y="65"/>
                    <a:pt x="62" y="69"/>
                    <a:pt x="67" y="65"/>
                  </a:cubicBezTo>
                  <a:cubicBezTo>
                    <a:pt x="74" y="61"/>
                    <a:pt x="72" y="51"/>
                    <a:pt x="68" y="4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p:nvPr/>
          </p:nvSpPr>
          <p:spPr bwMode="auto">
            <a:xfrm>
              <a:off x="2324100" y="1992313"/>
              <a:ext cx="63500" cy="68263"/>
            </a:xfrm>
            <a:custGeom>
              <a:avLst/>
              <a:gdLst>
                <a:gd name="T0" fmla="*/ 12 w 15"/>
                <a:gd name="T1" fmla="*/ 4 h 16"/>
                <a:gd name="T2" fmla="*/ 2 w 15"/>
                <a:gd name="T3" fmla="*/ 4 h 16"/>
                <a:gd name="T4" fmla="*/ 2 w 15"/>
                <a:gd name="T5" fmla="*/ 4 h 16"/>
                <a:gd name="T6" fmla="*/ 1 w 15"/>
                <a:gd name="T7" fmla="*/ 10 h 16"/>
                <a:gd name="T8" fmla="*/ 11 w 15"/>
                <a:gd name="T9" fmla="*/ 14 h 16"/>
                <a:gd name="T10" fmla="*/ 12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12" y="4"/>
                  </a:moveTo>
                  <a:cubicBezTo>
                    <a:pt x="10" y="1"/>
                    <a:pt x="4" y="0"/>
                    <a:pt x="2" y="4"/>
                  </a:cubicBezTo>
                  <a:cubicBezTo>
                    <a:pt x="2" y="4"/>
                    <a:pt x="2" y="4"/>
                    <a:pt x="2" y="4"/>
                  </a:cubicBezTo>
                  <a:cubicBezTo>
                    <a:pt x="1" y="6"/>
                    <a:pt x="0" y="8"/>
                    <a:pt x="1" y="10"/>
                  </a:cubicBezTo>
                  <a:cubicBezTo>
                    <a:pt x="2" y="14"/>
                    <a:pt x="7" y="16"/>
                    <a:pt x="11" y="14"/>
                  </a:cubicBezTo>
                  <a:cubicBezTo>
                    <a:pt x="15" y="12"/>
                    <a:pt x="15" y="7"/>
                    <a:pt x="12"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p:nvPr/>
          </p:nvSpPr>
          <p:spPr bwMode="auto">
            <a:xfrm>
              <a:off x="2146300" y="2841626"/>
              <a:ext cx="317500" cy="311150"/>
            </a:xfrm>
            <a:custGeom>
              <a:avLst/>
              <a:gdLst>
                <a:gd name="T0" fmla="*/ 68 w 75"/>
                <a:gd name="T1" fmla="*/ 46 h 73"/>
                <a:gd name="T2" fmla="*/ 59 w 75"/>
                <a:gd name="T3" fmla="*/ 39 h 73"/>
                <a:gd name="T4" fmla="*/ 65 w 75"/>
                <a:gd name="T5" fmla="*/ 35 h 73"/>
                <a:gd name="T6" fmla="*/ 73 w 75"/>
                <a:gd name="T7" fmla="*/ 18 h 73"/>
                <a:gd name="T8" fmla="*/ 55 w 75"/>
                <a:gd name="T9" fmla="*/ 12 h 73"/>
                <a:gd name="T10" fmla="*/ 44 w 75"/>
                <a:gd name="T11" fmla="*/ 18 h 73"/>
                <a:gd name="T12" fmla="*/ 44 w 75"/>
                <a:gd name="T13" fmla="*/ 18 h 73"/>
                <a:gd name="T14" fmla="*/ 44 w 75"/>
                <a:gd name="T15" fmla="*/ 10 h 73"/>
                <a:gd name="T16" fmla="*/ 29 w 75"/>
                <a:gd name="T17" fmla="*/ 2 h 73"/>
                <a:gd name="T18" fmla="*/ 23 w 75"/>
                <a:gd name="T19" fmla="*/ 15 h 73"/>
                <a:gd name="T20" fmla="*/ 24 w 75"/>
                <a:gd name="T21" fmla="*/ 23 h 73"/>
                <a:gd name="T22" fmla="*/ 22 w 75"/>
                <a:gd name="T23" fmla="*/ 22 h 73"/>
                <a:gd name="T24" fmla="*/ 12 w 75"/>
                <a:gd name="T25" fmla="*/ 19 h 73"/>
                <a:gd name="T26" fmla="*/ 2 w 75"/>
                <a:gd name="T27" fmla="*/ 35 h 73"/>
                <a:gd name="T28" fmla="*/ 17 w 75"/>
                <a:gd name="T29" fmla="*/ 45 h 73"/>
                <a:gd name="T30" fmla="*/ 28 w 75"/>
                <a:gd name="T31" fmla="*/ 45 h 73"/>
                <a:gd name="T32" fmla="*/ 28 w 75"/>
                <a:gd name="T33" fmla="*/ 45 h 73"/>
                <a:gd name="T34" fmla="*/ 22 w 75"/>
                <a:gd name="T35" fmla="*/ 55 h 73"/>
                <a:gd name="T36" fmla="*/ 27 w 75"/>
                <a:gd name="T37" fmla="*/ 70 h 73"/>
                <a:gd name="T38" fmla="*/ 41 w 75"/>
                <a:gd name="T39" fmla="*/ 64 h 73"/>
                <a:gd name="T40" fmla="*/ 43 w 75"/>
                <a:gd name="T41" fmla="*/ 56 h 73"/>
                <a:gd name="T42" fmla="*/ 43 w 75"/>
                <a:gd name="T43" fmla="*/ 54 h 73"/>
                <a:gd name="T44" fmla="*/ 50 w 75"/>
                <a:gd name="T45" fmla="*/ 61 h 73"/>
                <a:gd name="T46" fmla="*/ 67 w 75"/>
                <a:gd name="T47" fmla="*/ 65 h 73"/>
                <a:gd name="T48" fmla="*/ 68 w 75"/>
                <a:gd name="T49"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68" y="46"/>
                  </a:moveTo>
                  <a:cubicBezTo>
                    <a:pt x="66" y="43"/>
                    <a:pt x="62" y="41"/>
                    <a:pt x="59" y="39"/>
                  </a:cubicBezTo>
                  <a:cubicBezTo>
                    <a:pt x="61" y="38"/>
                    <a:pt x="64" y="36"/>
                    <a:pt x="65" y="35"/>
                  </a:cubicBezTo>
                  <a:cubicBezTo>
                    <a:pt x="70" y="31"/>
                    <a:pt x="75" y="25"/>
                    <a:pt x="73" y="18"/>
                  </a:cubicBezTo>
                  <a:cubicBezTo>
                    <a:pt x="70" y="11"/>
                    <a:pt x="61" y="10"/>
                    <a:pt x="55" y="12"/>
                  </a:cubicBezTo>
                  <a:cubicBezTo>
                    <a:pt x="51" y="14"/>
                    <a:pt x="48" y="16"/>
                    <a:pt x="44" y="18"/>
                  </a:cubicBezTo>
                  <a:cubicBezTo>
                    <a:pt x="44" y="18"/>
                    <a:pt x="44" y="18"/>
                    <a:pt x="44" y="18"/>
                  </a:cubicBezTo>
                  <a:cubicBezTo>
                    <a:pt x="46" y="17"/>
                    <a:pt x="44" y="13"/>
                    <a:pt x="44" y="10"/>
                  </a:cubicBezTo>
                  <a:cubicBezTo>
                    <a:pt x="42" y="4"/>
                    <a:pt x="36" y="0"/>
                    <a:pt x="29" y="2"/>
                  </a:cubicBezTo>
                  <a:cubicBezTo>
                    <a:pt x="23" y="3"/>
                    <a:pt x="22" y="9"/>
                    <a:pt x="23" y="15"/>
                  </a:cubicBezTo>
                  <a:cubicBezTo>
                    <a:pt x="23" y="17"/>
                    <a:pt x="23" y="20"/>
                    <a:pt x="24" y="23"/>
                  </a:cubicBezTo>
                  <a:cubicBezTo>
                    <a:pt x="23" y="22"/>
                    <a:pt x="23" y="22"/>
                    <a:pt x="22" y="22"/>
                  </a:cubicBezTo>
                  <a:cubicBezTo>
                    <a:pt x="19" y="20"/>
                    <a:pt x="16" y="19"/>
                    <a:pt x="12" y="19"/>
                  </a:cubicBezTo>
                  <a:cubicBezTo>
                    <a:pt x="5" y="20"/>
                    <a:pt x="0" y="28"/>
                    <a:pt x="2" y="35"/>
                  </a:cubicBezTo>
                  <a:cubicBezTo>
                    <a:pt x="4" y="41"/>
                    <a:pt x="12" y="43"/>
                    <a:pt x="17" y="45"/>
                  </a:cubicBezTo>
                  <a:cubicBezTo>
                    <a:pt x="21" y="45"/>
                    <a:pt x="24" y="46"/>
                    <a:pt x="28" y="45"/>
                  </a:cubicBezTo>
                  <a:cubicBezTo>
                    <a:pt x="28" y="45"/>
                    <a:pt x="28" y="45"/>
                    <a:pt x="28" y="45"/>
                  </a:cubicBezTo>
                  <a:cubicBezTo>
                    <a:pt x="26" y="48"/>
                    <a:pt x="24" y="51"/>
                    <a:pt x="22" y="55"/>
                  </a:cubicBezTo>
                  <a:cubicBezTo>
                    <a:pt x="20" y="60"/>
                    <a:pt x="21" y="67"/>
                    <a:pt x="27" y="70"/>
                  </a:cubicBezTo>
                  <a:cubicBezTo>
                    <a:pt x="33" y="73"/>
                    <a:pt x="38" y="70"/>
                    <a:pt x="41" y="64"/>
                  </a:cubicBezTo>
                  <a:cubicBezTo>
                    <a:pt x="42" y="62"/>
                    <a:pt x="43" y="59"/>
                    <a:pt x="43" y="56"/>
                  </a:cubicBezTo>
                  <a:cubicBezTo>
                    <a:pt x="43" y="55"/>
                    <a:pt x="43" y="55"/>
                    <a:pt x="43" y="54"/>
                  </a:cubicBezTo>
                  <a:cubicBezTo>
                    <a:pt x="45" y="57"/>
                    <a:pt x="47" y="59"/>
                    <a:pt x="50" y="61"/>
                  </a:cubicBezTo>
                  <a:cubicBezTo>
                    <a:pt x="54" y="65"/>
                    <a:pt x="62" y="69"/>
                    <a:pt x="67" y="65"/>
                  </a:cubicBezTo>
                  <a:cubicBezTo>
                    <a:pt x="74" y="61"/>
                    <a:pt x="72" y="51"/>
                    <a:pt x="68" y="4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2273300" y="2960688"/>
              <a:ext cx="63500" cy="68263"/>
            </a:xfrm>
            <a:custGeom>
              <a:avLst/>
              <a:gdLst>
                <a:gd name="T0" fmla="*/ 12 w 15"/>
                <a:gd name="T1" fmla="*/ 4 h 16"/>
                <a:gd name="T2" fmla="*/ 2 w 15"/>
                <a:gd name="T3" fmla="*/ 4 h 16"/>
                <a:gd name="T4" fmla="*/ 2 w 15"/>
                <a:gd name="T5" fmla="*/ 4 h 16"/>
                <a:gd name="T6" fmla="*/ 1 w 15"/>
                <a:gd name="T7" fmla="*/ 10 h 16"/>
                <a:gd name="T8" fmla="*/ 11 w 15"/>
                <a:gd name="T9" fmla="*/ 14 h 16"/>
                <a:gd name="T10" fmla="*/ 12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12" y="4"/>
                  </a:moveTo>
                  <a:cubicBezTo>
                    <a:pt x="10" y="1"/>
                    <a:pt x="4" y="0"/>
                    <a:pt x="2" y="4"/>
                  </a:cubicBezTo>
                  <a:cubicBezTo>
                    <a:pt x="2" y="4"/>
                    <a:pt x="2" y="4"/>
                    <a:pt x="2" y="4"/>
                  </a:cubicBezTo>
                  <a:cubicBezTo>
                    <a:pt x="1" y="6"/>
                    <a:pt x="0" y="8"/>
                    <a:pt x="1" y="10"/>
                  </a:cubicBezTo>
                  <a:cubicBezTo>
                    <a:pt x="2" y="14"/>
                    <a:pt x="7" y="16"/>
                    <a:pt x="11" y="14"/>
                  </a:cubicBezTo>
                  <a:cubicBezTo>
                    <a:pt x="15" y="12"/>
                    <a:pt x="15" y="7"/>
                    <a:pt x="12"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p:nvPr/>
          </p:nvSpPr>
          <p:spPr bwMode="auto">
            <a:xfrm>
              <a:off x="1935163" y="1992313"/>
              <a:ext cx="338138" cy="323850"/>
            </a:xfrm>
            <a:custGeom>
              <a:avLst/>
              <a:gdLst>
                <a:gd name="T0" fmla="*/ 16 w 80"/>
                <a:gd name="T1" fmla="*/ 52 h 76"/>
                <a:gd name="T2" fmla="*/ 28 w 80"/>
                <a:gd name="T3" fmla="*/ 49 h 76"/>
                <a:gd name="T4" fmla="*/ 27 w 80"/>
                <a:gd name="T5" fmla="*/ 57 h 76"/>
                <a:gd name="T6" fmla="*/ 36 w 80"/>
                <a:gd name="T7" fmla="*/ 73 h 76"/>
                <a:gd name="T8" fmla="*/ 52 w 80"/>
                <a:gd name="T9" fmla="*/ 63 h 76"/>
                <a:gd name="T10" fmla="*/ 54 w 80"/>
                <a:gd name="T11" fmla="*/ 50 h 76"/>
                <a:gd name="T12" fmla="*/ 54 w 80"/>
                <a:gd name="T13" fmla="*/ 50 h 76"/>
                <a:gd name="T14" fmla="*/ 61 w 80"/>
                <a:gd name="T15" fmla="*/ 55 h 76"/>
                <a:gd name="T16" fmla="*/ 78 w 80"/>
                <a:gd name="T17" fmla="*/ 49 h 76"/>
                <a:gd name="T18" fmla="*/ 71 w 80"/>
                <a:gd name="T19" fmla="*/ 35 h 76"/>
                <a:gd name="T20" fmla="*/ 63 w 80"/>
                <a:gd name="T21" fmla="*/ 31 h 76"/>
                <a:gd name="T22" fmla="*/ 66 w 80"/>
                <a:gd name="T23" fmla="*/ 30 h 76"/>
                <a:gd name="T24" fmla="*/ 74 w 80"/>
                <a:gd name="T25" fmla="*/ 23 h 76"/>
                <a:gd name="T26" fmla="*/ 68 w 80"/>
                <a:gd name="T27" fmla="*/ 6 h 76"/>
                <a:gd name="T28" fmla="*/ 50 w 80"/>
                <a:gd name="T29" fmla="*/ 11 h 76"/>
                <a:gd name="T30" fmla="*/ 43 w 80"/>
                <a:gd name="T31" fmla="*/ 19 h 76"/>
                <a:gd name="T32" fmla="*/ 43 w 80"/>
                <a:gd name="T33" fmla="*/ 19 h 76"/>
                <a:gd name="T34" fmla="*/ 39 w 80"/>
                <a:gd name="T35" fmla="*/ 9 h 76"/>
                <a:gd name="T36" fmla="*/ 23 w 80"/>
                <a:gd name="T37" fmla="*/ 2 h 76"/>
                <a:gd name="T38" fmla="*/ 19 w 80"/>
                <a:gd name="T39" fmla="*/ 17 h 76"/>
                <a:gd name="T40" fmla="*/ 25 w 80"/>
                <a:gd name="T41" fmla="*/ 25 h 76"/>
                <a:gd name="T42" fmla="*/ 25 w 80"/>
                <a:gd name="T43" fmla="*/ 26 h 76"/>
                <a:gd name="T44" fmla="*/ 16 w 80"/>
                <a:gd name="T45" fmla="*/ 27 h 76"/>
                <a:gd name="T46" fmla="*/ 1 w 80"/>
                <a:gd name="T47" fmla="*/ 39 h 76"/>
                <a:gd name="T48" fmla="*/ 16 w 80"/>
                <a:gd name="T49" fmla="*/ 5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76">
                  <a:moveTo>
                    <a:pt x="16" y="52"/>
                  </a:moveTo>
                  <a:cubicBezTo>
                    <a:pt x="20" y="52"/>
                    <a:pt x="24" y="50"/>
                    <a:pt x="28" y="49"/>
                  </a:cubicBezTo>
                  <a:cubicBezTo>
                    <a:pt x="27" y="51"/>
                    <a:pt x="27" y="54"/>
                    <a:pt x="27" y="57"/>
                  </a:cubicBezTo>
                  <a:cubicBezTo>
                    <a:pt x="27" y="63"/>
                    <a:pt x="29" y="71"/>
                    <a:pt x="36" y="73"/>
                  </a:cubicBezTo>
                  <a:cubicBezTo>
                    <a:pt x="43" y="76"/>
                    <a:pt x="49" y="70"/>
                    <a:pt x="52" y="63"/>
                  </a:cubicBezTo>
                  <a:cubicBezTo>
                    <a:pt x="53" y="59"/>
                    <a:pt x="54" y="55"/>
                    <a:pt x="54" y="50"/>
                  </a:cubicBezTo>
                  <a:cubicBezTo>
                    <a:pt x="54" y="50"/>
                    <a:pt x="54" y="50"/>
                    <a:pt x="54" y="50"/>
                  </a:cubicBezTo>
                  <a:cubicBezTo>
                    <a:pt x="54" y="52"/>
                    <a:pt x="59" y="54"/>
                    <a:pt x="61" y="55"/>
                  </a:cubicBezTo>
                  <a:cubicBezTo>
                    <a:pt x="68" y="58"/>
                    <a:pt x="75" y="56"/>
                    <a:pt x="78" y="49"/>
                  </a:cubicBezTo>
                  <a:cubicBezTo>
                    <a:pt x="80" y="43"/>
                    <a:pt x="75" y="38"/>
                    <a:pt x="71" y="35"/>
                  </a:cubicBezTo>
                  <a:cubicBezTo>
                    <a:pt x="69" y="33"/>
                    <a:pt x="66" y="32"/>
                    <a:pt x="63" y="31"/>
                  </a:cubicBezTo>
                  <a:cubicBezTo>
                    <a:pt x="64" y="31"/>
                    <a:pt x="65" y="30"/>
                    <a:pt x="66" y="30"/>
                  </a:cubicBezTo>
                  <a:cubicBezTo>
                    <a:pt x="69" y="29"/>
                    <a:pt x="72" y="27"/>
                    <a:pt x="74" y="23"/>
                  </a:cubicBezTo>
                  <a:cubicBezTo>
                    <a:pt x="78" y="17"/>
                    <a:pt x="75" y="8"/>
                    <a:pt x="68" y="6"/>
                  </a:cubicBezTo>
                  <a:cubicBezTo>
                    <a:pt x="62" y="3"/>
                    <a:pt x="55" y="7"/>
                    <a:pt x="50" y="11"/>
                  </a:cubicBezTo>
                  <a:cubicBezTo>
                    <a:pt x="47" y="13"/>
                    <a:pt x="45" y="16"/>
                    <a:pt x="43" y="19"/>
                  </a:cubicBezTo>
                  <a:cubicBezTo>
                    <a:pt x="43" y="19"/>
                    <a:pt x="43" y="19"/>
                    <a:pt x="43" y="19"/>
                  </a:cubicBezTo>
                  <a:cubicBezTo>
                    <a:pt x="42" y="16"/>
                    <a:pt x="40" y="12"/>
                    <a:pt x="39" y="9"/>
                  </a:cubicBezTo>
                  <a:cubicBezTo>
                    <a:pt x="35" y="3"/>
                    <a:pt x="30" y="0"/>
                    <a:pt x="23" y="2"/>
                  </a:cubicBezTo>
                  <a:cubicBezTo>
                    <a:pt x="17" y="5"/>
                    <a:pt x="16" y="12"/>
                    <a:pt x="19" y="17"/>
                  </a:cubicBezTo>
                  <a:cubicBezTo>
                    <a:pt x="20" y="20"/>
                    <a:pt x="22" y="23"/>
                    <a:pt x="25" y="25"/>
                  </a:cubicBezTo>
                  <a:cubicBezTo>
                    <a:pt x="25" y="26"/>
                    <a:pt x="25" y="26"/>
                    <a:pt x="25" y="26"/>
                  </a:cubicBezTo>
                  <a:cubicBezTo>
                    <a:pt x="22" y="26"/>
                    <a:pt x="19" y="26"/>
                    <a:pt x="16" y="27"/>
                  </a:cubicBezTo>
                  <a:cubicBezTo>
                    <a:pt x="10" y="28"/>
                    <a:pt x="2" y="32"/>
                    <a:pt x="1" y="39"/>
                  </a:cubicBezTo>
                  <a:cubicBezTo>
                    <a:pt x="0" y="47"/>
                    <a:pt x="9" y="52"/>
                    <a:pt x="16" y="5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2087563" y="2098676"/>
              <a:ext cx="71438" cy="63500"/>
            </a:xfrm>
            <a:custGeom>
              <a:avLst/>
              <a:gdLst>
                <a:gd name="T0" fmla="*/ 8 w 17"/>
                <a:gd name="T1" fmla="*/ 15 h 15"/>
                <a:gd name="T2" fmla="*/ 15 w 17"/>
                <a:gd name="T3" fmla="*/ 6 h 15"/>
                <a:gd name="T4" fmla="*/ 15 w 17"/>
                <a:gd name="T5" fmla="*/ 6 h 15"/>
                <a:gd name="T6" fmla="*/ 11 w 17"/>
                <a:gd name="T7" fmla="*/ 2 h 15"/>
                <a:gd name="T8" fmla="*/ 1 w 17"/>
                <a:gd name="T9" fmla="*/ 8 h 15"/>
                <a:gd name="T10" fmla="*/ 8 w 17"/>
                <a:gd name="T11" fmla="*/ 15 h 15"/>
              </a:gdLst>
              <a:ahLst/>
              <a:cxnLst>
                <a:cxn ang="0">
                  <a:pos x="T0" y="T1"/>
                </a:cxn>
                <a:cxn ang="0">
                  <a:pos x="T2" y="T3"/>
                </a:cxn>
                <a:cxn ang="0">
                  <a:pos x="T4" y="T5"/>
                </a:cxn>
                <a:cxn ang="0">
                  <a:pos x="T6" y="T7"/>
                </a:cxn>
                <a:cxn ang="0">
                  <a:pos x="T8" y="T9"/>
                </a:cxn>
                <a:cxn ang="0">
                  <a:pos x="T10" y="T11"/>
                </a:cxn>
              </a:cxnLst>
              <a:rect l="0" t="0" r="r" b="b"/>
              <a:pathLst>
                <a:path w="17" h="15">
                  <a:moveTo>
                    <a:pt x="8" y="15"/>
                  </a:moveTo>
                  <a:cubicBezTo>
                    <a:pt x="12" y="15"/>
                    <a:pt x="17" y="11"/>
                    <a:pt x="15" y="6"/>
                  </a:cubicBezTo>
                  <a:cubicBezTo>
                    <a:pt x="15" y="6"/>
                    <a:pt x="15" y="6"/>
                    <a:pt x="15" y="6"/>
                  </a:cubicBezTo>
                  <a:cubicBezTo>
                    <a:pt x="14" y="4"/>
                    <a:pt x="13" y="3"/>
                    <a:pt x="11" y="2"/>
                  </a:cubicBezTo>
                  <a:cubicBezTo>
                    <a:pt x="6" y="0"/>
                    <a:pt x="2" y="3"/>
                    <a:pt x="1" y="8"/>
                  </a:cubicBezTo>
                  <a:cubicBezTo>
                    <a:pt x="0" y="12"/>
                    <a:pt x="4" y="15"/>
                    <a:pt x="8" y="1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1925638" y="2651126"/>
              <a:ext cx="319088" cy="331788"/>
            </a:xfrm>
            <a:custGeom>
              <a:avLst/>
              <a:gdLst>
                <a:gd name="T0" fmla="*/ 61 w 75"/>
                <a:gd name="T1" fmla="*/ 58 h 78"/>
                <a:gd name="T2" fmla="*/ 54 w 75"/>
                <a:gd name="T3" fmla="*/ 48 h 78"/>
                <a:gd name="T4" fmla="*/ 62 w 75"/>
                <a:gd name="T5" fmla="*/ 46 h 78"/>
                <a:gd name="T6" fmla="*/ 75 w 75"/>
                <a:gd name="T7" fmla="*/ 33 h 78"/>
                <a:gd name="T8" fmla="*/ 60 w 75"/>
                <a:gd name="T9" fmla="*/ 21 h 78"/>
                <a:gd name="T10" fmla="*/ 47 w 75"/>
                <a:gd name="T11" fmla="*/ 23 h 78"/>
                <a:gd name="T12" fmla="*/ 47 w 75"/>
                <a:gd name="T13" fmla="*/ 23 h 78"/>
                <a:gd name="T14" fmla="*/ 49 w 75"/>
                <a:gd name="T15" fmla="*/ 15 h 78"/>
                <a:gd name="T16" fmla="*/ 38 w 75"/>
                <a:gd name="T17" fmla="*/ 1 h 78"/>
                <a:gd name="T18" fmla="*/ 28 w 75"/>
                <a:gd name="T19" fmla="*/ 11 h 78"/>
                <a:gd name="T20" fmla="*/ 26 w 75"/>
                <a:gd name="T21" fmla="*/ 20 h 78"/>
                <a:gd name="T22" fmla="*/ 24 w 75"/>
                <a:gd name="T23" fmla="*/ 18 h 78"/>
                <a:gd name="T24" fmla="*/ 15 w 75"/>
                <a:gd name="T25" fmla="*/ 12 h 78"/>
                <a:gd name="T26" fmla="*/ 1 w 75"/>
                <a:gd name="T27" fmla="*/ 24 h 78"/>
                <a:gd name="T28" fmla="*/ 12 w 75"/>
                <a:gd name="T29" fmla="*/ 39 h 78"/>
                <a:gd name="T30" fmla="*/ 21 w 75"/>
                <a:gd name="T31" fmla="*/ 43 h 78"/>
                <a:gd name="T32" fmla="*/ 22 w 75"/>
                <a:gd name="T33" fmla="*/ 43 h 78"/>
                <a:gd name="T34" fmla="*/ 13 w 75"/>
                <a:gd name="T35" fmla="*/ 50 h 78"/>
                <a:gd name="T36" fmla="*/ 12 w 75"/>
                <a:gd name="T37" fmla="*/ 67 h 78"/>
                <a:gd name="T38" fmla="*/ 28 w 75"/>
                <a:gd name="T39" fmla="*/ 66 h 78"/>
                <a:gd name="T40" fmla="*/ 33 w 75"/>
                <a:gd name="T41" fmla="*/ 59 h 78"/>
                <a:gd name="T42" fmla="*/ 33 w 75"/>
                <a:gd name="T43" fmla="*/ 58 h 78"/>
                <a:gd name="T44" fmla="*/ 37 w 75"/>
                <a:gd name="T45" fmla="*/ 67 h 78"/>
                <a:gd name="T46" fmla="*/ 53 w 75"/>
                <a:gd name="T47" fmla="*/ 77 h 78"/>
                <a:gd name="T48" fmla="*/ 61 w 75"/>
                <a:gd name="T49"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8">
                  <a:moveTo>
                    <a:pt x="61" y="58"/>
                  </a:moveTo>
                  <a:cubicBezTo>
                    <a:pt x="59" y="54"/>
                    <a:pt x="57" y="51"/>
                    <a:pt x="54" y="48"/>
                  </a:cubicBezTo>
                  <a:cubicBezTo>
                    <a:pt x="57" y="48"/>
                    <a:pt x="60" y="47"/>
                    <a:pt x="62" y="46"/>
                  </a:cubicBezTo>
                  <a:cubicBezTo>
                    <a:pt x="68" y="44"/>
                    <a:pt x="75" y="40"/>
                    <a:pt x="75" y="33"/>
                  </a:cubicBezTo>
                  <a:cubicBezTo>
                    <a:pt x="75" y="25"/>
                    <a:pt x="67" y="21"/>
                    <a:pt x="60" y="21"/>
                  </a:cubicBezTo>
                  <a:cubicBezTo>
                    <a:pt x="56" y="21"/>
                    <a:pt x="51" y="21"/>
                    <a:pt x="47" y="23"/>
                  </a:cubicBezTo>
                  <a:cubicBezTo>
                    <a:pt x="47" y="23"/>
                    <a:pt x="47" y="23"/>
                    <a:pt x="47" y="23"/>
                  </a:cubicBezTo>
                  <a:cubicBezTo>
                    <a:pt x="49" y="22"/>
                    <a:pt x="49" y="17"/>
                    <a:pt x="49" y="15"/>
                  </a:cubicBezTo>
                  <a:cubicBezTo>
                    <a:pt x="50" y="8"/>
                    <a:pt x="46" y="1"/>
                    <a:pt x="38" y="1"/>
                  </a:cubicBezTo>
                  <a:cubicBezTo>
                    <a:pt x="32" y="0"/>
                    <a:pt x="29" y="6"/>
                    <a:pt x="28" y="11"/>
                  </a:cubicBezTo>
                  <a:cubicBezTo>
                    <a:pt x="27" y="14"/>
                    <a:pt x="26" y="17"/>
                    <a:pt x="26" y="20"/>
                  </a:cubicBezTo>
                  <a:cubicBezTo>
                    <a:pt x="26" y="19"/>
                    <a:pt x="25" y="19"/>
                    <a:pt x="24" y="18"/>
                  </a:cubicBezTo>
                  <a:cubicBezTo>
                    <a:pt x="22" y="15"/>
                    <a:pt x="19" y="13"/>
                    <a:pt x="15" y="12"/>
                  </a:cubicBezTo>
                  <a:cubicBezTo>
                    <a:pt x="8" y="10"/>
                    <a:pt x="1" y="17"/>
                    <a:pt x="1" y="24"/>
                  </a:cubicBezTo>
                  <a:cubicBezTo>
                    <a:pt x="0" y="31"/>
                    <a:pt x="6" y="36"/>
                    <a:pt x="12" y="39"/>
                  </a:cubicBezTo>
                  <a:cubicBezTo>
                    <a:pt x="15" y="41"/>
                    <a:pt x="18" y="42"/>
                    <a:pt x="21" y="43"/>
                  </a:cubicBezTo>
                  <a:cubicBezTo>
                    <a:pt x="22" y="43"/>
                    <a:pt x="22" y="43"/>
                    <a:pt x="22" y="43"/>
                  </a:cubicBezTo>
                  <a:cubicBezTo>
                    <a:pt x="18" y="45"/>
                    <a:pt x="15" y="48"/>
                    <a:pt x="13" y="50"/>
                  </a:cubicBezTo>
                  <a:cubicBezTo>
                    <a:pt x="9" y="55"/>
                    <a:pt x="7" y="62"/>
                    <a:pt x="12" y="67"/>
                  </a:cubicBezTo>
                  <a:cubicBezTo>
                    <a:pt x="16" y="72"/>
                    <a:pt x="23" y="71"/>
                    <a:pt x="28" y="66"/>
                  </a:cubicBezTo>
                  <a:cubicBezTo>
                    <a:pt x="30" y="64"/>
                    <a:pt x="32" y="62"/>
                    <a:pt x="33" y="59"/>
                  </a:cubicBezTo>
                  <a:cubicBezTo>
                    <a:pt x="33" y="58"/>
                    <a:pt x="33" y="58"/>
                    <a:pt x="33" y="58"/>
                  </a:cubicBezTo>
                  <a:cubicBezTo>
                    <a:pt x="34" y="61"/>
                    <a:pt x="36" y="64"/>
                    <a:pt x="37" y="67"/>
                  </a:cubicBezTo>
                  <a:cubicBezTo>
                    <a:pt x="41" y="72"/>
                    <a:pt x="47" y="78"/>
                    <a:pt x="53" y="77"/>
                  </a:cubicBezTo>
                  <a:cubicBezTo>
                    <a:pt x="61" y="75"/>
                    <a:pt x="63" y="65"/>
                    <a:pt x="61" y="58"/>
                  </a:cubicBezTo>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2039938" y="2770188"/>
              <a:ext cx="63500" cy="71438"/>
            </a:xfrm>
            <a:custGeom>
              <a:avLst/>
              <a:gdLst>
                <a:gd name="T0" fmla="*/ 14 w 15"/>
                <a:gd name="T1" fmla="*/ 8 h 17"/>
                <a:gd name="T2" fmla="*/ 3 w 15"/>
                <a:gd name="T3" fmla="*/ 4 h 17"/>
                <a:gd name="T4" fmla="*/ 3 w 15"/>
                <a:gd name="T5" fmla="*/ 4 h 17"/>
                <a:gd name="T6" fmla="*/ 0 w 15"/>
                <a:gd name="T7" fmla="*/ 9 h 17"/>
                <a:gd name="T8" fmla="*/ 9 w 15"/>
                <a:gd name="T9" fmla="*/ 16 h 17"/>
                <a:gd name="T10" fmla="*/ 14 w 15"/>
                <a:gd name="T11" fmla="*/ 8 h 17"/>
              </a:gdLst>
              <a:ahLst/>
              <a:cxnLst>
                <a:cxn ang="0">
                  <a:pos x="T0" y="T1"/>
                </a:cxn>
                <a:cxn ang="0">
                  <a:pos x="T2" y="T3"/>
                </a:cxn>
                <a:cxn ang="0">
                  <a:pos x="T4" y="T5"/>
                </a:cxn>
                <a:cxn ang="0">
                  <a:pos x="T6" y="T7"/>
                </a:cxn>
                <a:cxn ang="0">
                  <a:pos x="T8" y="T9"/>
                </a:cxn>
                <a:cxn ang="0">
                  <a:pos x="T10" y="T11"/>
                </a:cxn>
              </a:cxnLst>
              <a:rect l="0" t="0" r="r" b="b"/>
              <a:pathLst>
                <a:path w="15" h="17">
                  <a:moveTo>
                    <a:pt x="14" y="8"/>
                  </a:moveTo>
                  <a:cubicBezTo>
                    <a:pt x="12" y="4"/>
                    <a:pt x="7" y="0"/>
                    <a:pt x="3" y="4"/>
                  </a:cubicBezTo>
                  <a:cubicBezTo>
                    <a:pt x="3" y="4"/>
                    <a:pt x="3" y="4"/>
                    <a:pt x="3" y="4"/>
                  </a:cubicBezTo>
                  <a:cubicBezTo>
                    <a:pt x="2" y="5"/>
                    <a:pt x="0" y="7"/>
                    <a:pt x="0" y="9"/>
                  </a:cubicBezTo>
                  <a:cubicBezTo>
                    <a:pt x="0" y="14"/>
                    <a:pt x="5" y="17"/>
                    <a:pt x="9" y="16"/>
                  </a:cubicBezTo>
                  <a:cubicBezTo>
                    <a:pt x="13" y="16"/>
                    <a:pt x="15" y="11"/>
                    <a:pt x="14" y="8"/>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2001838" y="2540001"/>
              <a:ext cx="331788" cy="377825"/>
            </a:xfrm>
            <a:custGeom>
              <a:avLst/>
              <a:gdLst>
                <a:gd name="T0" fmla="*/ 12 w 78"/>
                <a:gd name="T1" fmla="*/ 19 h 89"/>
                <a:gd name="T2" fmla="*/ 8 w 78"/>
                <a:gd name="T3" fmla="*/ 27 h 89"/>
                <a:gd name="T4" fmla="*/ 6 w 78"/>
                <a:gd name="T5" fmla="*/ 28 h 89"/>
                <a:gd name="T6" fmla="*/ 3 w 78"/>
                <a:gd name="T7" fmla="*/ 34 h 89"/>
                <a:gd name="T8" fmla="*/ 4 w 78"/>
                <a:gd name="T9" fmla="*/ 42 h 89"/>
                <a:gd name="T10" fmla="*/ 5 w 78"/>
                <a:gd name="T11" fmla="*/ 42 h 89"/>
                <a:gd name="T12" fmla="*/ 4 w 78"/>
                <a:gd name="T13" fmla="*/ 54 h 89"/>
                <a:gd name="T14" fmla="*/ 7 w 78"/>
                <a:gd name="T15" fmla="*/ 56 h 89"/>
                <a:gd name="T16" fmla="*/ 7 w 78"/>
                <a:gd name="T17" fmla="*/ 57 h 89"/>
                <a:gd name="T18" fmla="*/ 9 w 78"/>
                <a:gd name="T19" fmla="*/ 65 h 89"/>
                <a:gd name="T20" fmla="*/ 14 w 78"/>
                <a:gd name="T21" fmla="*/ 68 h 89"/>
                <a:gd name="T22" fmla="*/ 16 w 78"/>
                <a:gd name="T23" fmla="*/ 75 h 89"/>
                <a:gd name="T24" fmla="*/ 27 w 78"/>
                <a:gd name="T25" fmla="*/ 76 h 89"/>
                <a:gd name="T26" fmla="*/ 30 w 78"/>
                <a:gd name="T27" fmla="*/ 82 h 89"/>
                <a:gd name="T28" fmla="*/ 43 w 78"/>
                <a:gd name="T29" fmla="*/ 82 h 89"/>
                <a:gd name="T30" fmla="*/ 44 w 78"/>
                <a:gd name="T31" fmla="*/ 82 h 89"/>
                <a:gd name="T32" fmla="*/ 59 w 78"/>
                <a:gd name="T33" fmla="*/ 74 h 89"/>
                <a:gd name="T34" fmla="*/ 69 w 78"/>
                <a:gd name="T35" fmla="*/ 62 h 89"/>
                <a:gd name="T36" fmla="*/ 70 w 78"/>
                <a:gd name="T37" fmla="*/ 62 h 89"/>
                <a:gd name="T38" fmla="*/ 72 w 78"/>
                <a:gd name="T39" fmla="*/ 54 h 89"/>
                <a:gd name="T40" fmla="*/ 74 w 78"/>
                <a:gd name="T41" fmla="*/ 43 h 89"/>
                <a:gd name="T42" fmla="*/ 73 w 78"/>
                <a:gd name="T43" fmla="*/ 42 h 89"/>
                <a:gd name="T44" fmla="*/ 73 w 78"/>
                <a:gd name="T45" fmla="*/ 31 h 89"/>
                <a:gd name="T46" fmla="*/ 71 w 78"/>
                <a:gd name="T47" fmla="*/ 30 h 89"/>
                <a:gd name="T48" fmla="*/ 69 w 78"/>
                <a:gd name="T49" fmla="*/ 21 h 89"/>
                <a:gd name="T50" fmla="*/ 62 w 78"/>
                <a:gd name="T51" fmla="*/ 19 h 89"/>
                <a:gd name="T52" fmla="*/ 59 w 78"/>
                <a:gd name="T53" fmla="*/ 14 h 89"/>
                <a:gd name="T54" fmla="*/ 51 w 78"/>
                <a:gd name="T55" fmla="*/ 13 h 89"/>
                <a:gd name="T56" fmla="*/ 49 w 78"/>
                <a:gd name="T57" fmla="*/ 7 h 89"/>
                <a:gd name="T58" fmla="*/ 37 w 78"/>
                <a:gd name="T59" fmla="*/ 7 h 89"/>
                <a:gd name="T60" fmla="*/ 36 w 78"/>
                <a:gd name="T61" fmla="*/ 5 h 89"/>
                <a:gd name="T62" fmla="*/ 21 w 78"/>
                <a:gd name="T63" fmla="*/ 9 h 89"/>
                <a:gd name="T64" fmla="*/ 12 w 78"/>
                <a:gd name="T6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89">
                  <a:moveTo>
                    <a:pt x="12" y="19"/>
                  </a:moveTo>
                  <a:cubicBezTo>
                    <a:pt x="9" y="21"/>
                    <a:pt x="7" y="24"/>
                    <a:pt x="8" y="27"/>
                  </a:cubicBezTo>
                  <a:cubicBezTo>
                    <a:pt x="7" y="28"/>
                    <a:pt x="7" y="28"/>
                    <a:pt x="6" y="28"/>
                  </a:cubicBezTo>
                  <a:cubicBezTo>
                    <a:pt x="4" y="30"/>
                    <a:pt x="3" y="32"/>
                    <a:pt x="3" y="34"/>
                  </a:cubicBezTo>
                  <a:cubicBezTo>
                    <a:pt x="2" y="36"/>
                    <a:pt x="3" y="40"/>
                    <a:pt x="4" y="42"/>
                  </a:cubicBezTo>
                  <a:cubicBezTo>
                    <a:pt x="5" y="42"/>
                    <a:pt x="5" y="42"/>
                    <a:pt x="5" y="42"/>
                  </a:cubicBezTo>
                  <a:cubicBezTo>
                    <a:pt x="1" y="45"/>
                    <a:pt x="0" y="50"/>
                    <a:pt x="4" y="54"/>
                  </a:cubicBezTo>
                  <a:cubicBezTo>
                    <a:pt x="5" y="55"/>
                    <a:pt x="6" y="55"/>
                    <a:pt x="7" y="56"/>
                  </a:cubicBezTo>
                  <a:cubicBezTo>
                    <a:pt x="7" y="57"/>
                    <a:pt x="7" y="57"/>
                    <a:pt x="7" y="57"/>
                  </a:cubicBezTo>
                  <a:cubicBezTo>
                    <a:pt x="6" y="60"/>
                    <a:pt x="7" y="63"/>
                    <a:pt x="9" y="65"/>
                  </a:cubicBezTo>
                  <a:cubicBezTo>
                    <a:pt x="10" y="67"/>
                    <a:pt x="12" y="68"/>
                    <a:pt x="14" y="68"/>
                  </a:cubicBezTo>
                  <a:cubicBezTo>
                    <a:pt x="13" y="70"/>
                    <a:pt x="14" y="73"/>
                    <a:pt x="16" y="75"/>
                  </a:cubicBezTo>
                  <a:cubicBezTo>
                    <a:pt x="19" y="78"/>
                    <a:pt x="24" y="78"/>
                    <a:pt x="27" y="76"/>
                  </a:cubicBezTo>
                  <a:cubicBezTo>
                    <a:pt x="27" y="78"/>
                    <a:pt x="28" y="80"/>
                    <a:pt x="30" y="82"/>
                  </a:cubicBezTo>
                  <a:cubicBezTo>
                    <a:pt x="34" y="86"/>
                    <a:pt x="40" y="85"/>
                    <a:pt x="43" y="82"/>
                  </a:cubicBezTo>
                  <a:cubicBezTo>
                    <a:pt x="44" y="82"/>
                    <a:pt x="44" y="82"/>
                    <a:pt x="44" y="82"/>
                  </a:cubicBezTo>
                  <a:cubicBezTo>
                    <a:pt x="51" y="89"/>
                    <a:pt x="62" y="81"/>
                    <a:pt x="59" y="74"/>
                  </a:cubicBezTo>
                  <a:cubicBezTo>
                    <a:pt x="66" y="75"/>
                    <a:pt x="72" y="68"/>
                    <a:pt x="69" y="62"/>
                  </a:cubicBezTo>
                  <a:cubicBezTo>
                    <a:pt x="70" y="62"/>
                    <a:pt x="70" y="62"/>
                    <a:pt x="70" y="62"/>
                  </a:cubicBezTo>
                  <a:cubicBezTo>
                    <a:pt x="72" y="60"/>
                    <a:pt x="73" y="57"/>
                    <a:pt x="72" y="54"/>
                  </a:cubicBezTo>
                  <a:cubicBezTo>
                    <a:pt x="76" y="52"/>
                    <a:pt x="78" y="47"/>
                    <a:pt x="74" y="43"/>
                  </a:cubicBezTo>
                  <a:cubicBezTo>
                    <a:pt x="74" y="43"/>
                    <a:pt x="73" y="42"/>
                    <a:pt x="73" y="42"/>
                  </a:cubicBezTo>
                  <a:cubicBezTo>
                    <a:pt x="76" y="39"/>
                    <a:pt x="77" y="35"/>
                    <a:pt x="73" y="31"/>
                  </a:cubicBezTo>
                  <a:cubicBezTo>
                    <a:pt x="72" y="31"/>
                    <a:pt x="72" y="30"/>
                    <a:pt x="71" y="30"/>
                  </a:cubicBezTo>
                  <a:cubicBezTo>
                    <a:pt x="73" y="27"/>
                    <a:pt x="72" y="24"/>
                    <a:pt x="69" y="21"/>
                  </a:cubicBezTo>
                  <a:cubicBezTo>
                    <a:pt x="67" y="19"/>
                    <a:pt x="64" y="18"/>
                    <a:pt x="62" y="19"/>
                  </a:cubicBezTo>
                  <a:cubicBezTo>
                    <a:pt x="62" y="17"/>
                    <a:pt x="61" y="16"/>
                    <a:pt x="59" y="14"/>
                  </a:cubicBezTo>
                  <a:cubicBezTo>
                    <a:pt x="57" y="11"/>
                    <a:pt x="53" y="11"/>
                    <a:pt x="51" y="13"/>
                  </a:cubicBezTo>
                  <a:cubicBezTo>
                    <a:pt x="51" y="11"/>
                    <a:pt x="51" y="9"/>
                    <a:pt x="49" y="7"/>
                  </a:cubicBezTo>
                  <a:cubicBezTo>
                    <a:pt x="45" y="3"/>
                    <a:pt x="40" y="4"/>
                    <a:pt x="37" y="7"/>
                  </a:cubicBezTo>
                  <a:cubicBezTo>
                    <a:pt x="37" y="6"/>
                    <a:pt x="36" y="6"/>
                    <a:pt x="36" y="5"/>
                  </a:cubicBezTo>
                  <a:cubicBezTo>
                    <a:pt x="31" y="0"/>
                    <a:pt x="23" y="4"/>
                    <a:pt x="21" y="9"/>
                  </a:cubicBezTo>
                  <a:cubicBezTo>
                    <a:pt x="16" y="9"/>
                    <a:pt x="11" y="14"/>
                    <a:pt x="12" y="19"/>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2044700" y="2681288"/>
              <a:ext cx="203200" cy="169863"/>
            </a:xfrm>
            <a:custGeom>
              <a:avLst/>
              <a:gdLst>
                <a:gd name="T0" fmla="*/ 7 w 48"/>
                <a:gd name="T1" fmla="*/ 0 h 40"/>
                <a:gd name="T2" fmla="*/ 3 w 48"/>
                <a:gd name="T3" fmla="*/ 8 h 40"/>
                <a:gd name="T4" fmla="*/ 4 w 48"/>
                <a:gd name="T5" fmla="*/ 12 h 40"/>
                <a:gd name="T6" fmla="*/ 1 w 48"/>
                <a:gd name="T7" fmla="*/ 21 h 40"/>
                <a:gd name="T8" fmla="*/ 5 w 48"/>
                <a:gd name="T9" fmla="*/ 23 h 40"/>
                <a:gd name="T10" fmla="*/ 7 w 48"/>
                <a:gd name="T11" fmla="*/ 27 h 40"/>
                <a:gd name="T12" fmla="*/ 12 w 48"/>
                <a:gd name="T13" fmla="*/ 29 h 40"/>
                <a:gd name="T14" fmla="*/ 12 w 48"/>
                <a:gd name="T15" fmla="*/ 35 h 40"/>
                <a:gd name="T16" fmla="*/ 18 w 48"/>
                <a:gd name="T17" fmla="*/ 36 h 40"/>
                <a:gd name="T18" fmla="*/ 19 w 48"/>
                <a:gd name="T19" fmla="*/ 36 h 40"/>
                <a:gd name="T20" fmla="*/ 21 w 48"/>
                <a:gd name="T21" fmla="*/ 37 h 40"/>
                <a:gd name="T22" fmla="*/ 27 w 48"/>
                <a:gd name="T23" fmla="*/ 39 h 40"/>
                <a:gd name="T24" fmla="*/ 30 w 48"/>
                <a:gd name="T25" fmla="*/ 38 h 40"/>
                <a:gd name="T26" fmla="*/ 34 w 48"/>
                <a:gd name="T27" fmla="*/ 39 h 40"/>
                <a:gd name="T28" fmla="*/ 40 w 48"/>
                <a:gd name="T29" fmla="*/ 38 h 40"/>
                <a:gd name="T30" fmla="*/ 43 w 48"/>
                <a:gd name="T31" fmla="*/ 35 h 40"/>
                <a:gd name="T32" fmla="*/ 48 w 48"/>
                <a:gd name="T33" fmla="*/ 31 h 40"/>
                <a:gd name="T34" fmla="*/ 46 w 48"/>
                <a:gd name="T35" fmla="*/ 27 h 40"/>
                <a:gd name="T36" fmla="*/ 43 w 48"/>
                <a:gd name="T37" fmla="*/ 27 h 40"/>
                <a:gd name="T38" fmla="*/ 41 w 48"/>
                <a:gd name="T39" fmla="*/ 22 h 40"/>
                <a:gd name="T40" fmla="*/ 32 w 48"/>
                <a:gd name="T41" fmla="*/ 27 h 40"/>
                <a:gd name="T42" fmla="*/ 31 w 48"/>
                <a:gd name="T43" fmla="*/ 26 h 40"/>
                <a:gd name="T44" fmla="*/ 29 w 48"/>
                <a:gd name="T45" fmla="*/ 21 h 40"/>
                <a:gd name="T46" fmla="*/ 27 w 48"/>
                <a:gd name="T47" fmla="*/ 18 h 40"/>
                <a:gd name="T48" fmla="*/ 25 w 48"/>
                <a:gd name="T49" fmla="*/ 17 h 40"/>
                <a:gd name="T50" fmla="*/ 23 w 48"/>
                <a:gd name="T51" fmla="*/ 16 h 40"/>
                <a:gd name="T52" fmla="*/ 22 w 48"/>
                <a:gd name="T53" fmla="*/ 16 h 40"/>
                <a:gd name="T54" fmla="*/ 18 w 48"/>
                <a:gd name="T55" fmla="*/ 18 h 40"/>
                <a:gd name="T56" fmla="*/ 17 w 48"/>
                <a:gd name="T57" fmla="*/ 19 h 40"/>
                <a:gd name="T58" fmla="*/ 18 w 48"/>
                <a:gd name="T59" fmla="*/ 15 h 40"/>
                <a:gd name="T60" fmla="*/ 18 w 48"/>
                <a:gd name="T61" fmla="*/ 14 h 40"/>
                <a:gd name="T62" fmla="*/ 17 w 48"/>
                <a:gd name="T63" fmla="*/ 13 h 40"/>
                <a:gd name="T64" fmla="*/ 12 w 48"/>
                <a:gd name="T65" fmla="*/ 7 h 40"/>
                <a:gd name="T66" fmla="*/ 11 w 48"/>
                <a:gd name="T67" fmla="*/ 7 h 40"/>
                <a:gd name="T68" fmla="*/ 10 w 48"/>
                <a:gd name="T69" fmla="*/ 5 h 40"/>
                <a:gd name="T70" fmla="*/ 7 w 48"/>
                <a:gd name="T7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7" y="0"/>
                  </a:moveTo>
                  <a:cubicBezTo>
                    <a:pt x="7" y="0"/>
                    <a:pt x="7" y="0"/>
                    <a:pt x="7" y="0"/>
                  </a:cubicBezTo>
                  <a:cubicBezTo>
                    <a:pt x="4" y="1"/>
                    <a:pt x="3" y="2"/>
                    <a:pt x="2" y="4"/>
                  </a:cubicBezTo>
                  <a:cubicBezTo>
                    <a:pt x="2" y="5"/>
                    <a:pt x="2" y="7"/>
                    <a:pt x="3" y="8"/>
                  </a:cubicBezTo>
                  <a:cubicBezTo>
                    <a:pt x="2" y="9"/>
                    <a:pt x="3" y="10"/>
                    <a:pt x="3" y="11"/>
                  </a:cubicBezTo>
                  <a:cubicBezTo>
                    <a:pt x="3" y="11"/>
                    <a:pt x="3" y="12"/>
                    <a:pt x="4" y="12"/>
                  </a:cubicBezTo>
                  <a:cubicBezTo>
                    <a:pt x="2" y="13"/>
                    <a:pt x="1" y="14"/>
                    <a:pt x="0" y="15"/>
                  </a:cubicBezTo>
                  <a:cubicBezTo>
                    <a:pt x="0" y="17"/>
                    <a:pt x="0" y="19"/>
                    <a:pt x="1" y="21"/>
                  </a:cubicBezTo>
                  <a:cubicBezTo>
                    <a:pt x="2" y="22"/>
                    <a:pt x="4" y="23"/>
                    <a:pt x="5" y="23"/>
                  </a:cubicBezTo>
                  <a:cubicBezTo>
                    <a:pt x="5" y="23"/>
                    <a:pt x="5" y="23"/>
                    <a:pt x="5" y="23"/>
                  </a:cubicBezTo>
                  <a:cubicBezTo>
                    <a:pt x="6" y="23"/>
                    <a:pt x="6" y="23"/>
                    <a:pt x="6" y="23"/>
                  </a:cubicBezTo>
                  <a:cubicBezTo>
                    <a:pt x="5" y="24"/>
                    <a:pt x="6" y="26"/>
                    <a:pt x="7" y="27"/>
                  </a:cubicBezTo>
                  <a:cubicBezTo>
                    <a:pt x="9" y="28"/>
                    <a:pt x="10" y="29"/>
                    <a:pt x="12" y="29"/>
                  </a:cubicBezTo>
                  <a:cubicBezTo>
                    <a:pt x="12" y="29"/>
                    <a:pt x="12" y="29"/>
                    <a:pt x="12" y="29"/>
                  </a:cubicBezTo>
                  <a:cubicBezTo>
                    <a:pt x="12" y="29"/>
                    <a:pt x="12" y="30"/>
                    <a:pt x="11" y="31"/>
                  </a:cubicBezTo>
                  <a:cubicBezTo>
                    <a:pt x="11" y="32"/>
                    <a:pt x="11" y="34"/>
                    <a:pt x="12" y="35"/>
                  </a:cubicBezTo>
                  <a:cubicBezTo>
                    <a:pt x="13" y="36"/>
                    <a:pt x="14" y="36"/>
                    <a:pt x="16" y="36"/>
                  </a:cubicBezTo>
                  <a:cubicBezTo>
                    <a:pt x="16" y="36"/>
                    <a:pt x="17" y="36"/>
                    <a:pt x="18" y="36"/>
                  </a:cubicBezTo>
                  <a:cubicBezTo>
                    <a:pt x="18" y="36"/>
                    <a:pt x="18" y="36"/>
                    <a:pt x="18" y="36"/>
                  </a:cubicBezTo>
                  <a:cubicBezTo>
                    <a:pt x="19" y="36"/>
                    <a:pt x="19" y="36"/>
                    <a:pt x="19" y="36"/>
                  </a:cubicBezTo>
                  <a:cubicBezTo>
                    <a:pt x="20" y="35"/>
                    <a:pt x="20" y="35"/>
                    <a:pt x="20" y="35"/>
                  </a:cubicBezTo>
                  <a:cubicBezTo>
                    <a:pt x="20" y="36"/>
                    <a:pt x="20" y="37"/>
                    <a:pt x="21" y="37"/>
                  </a:cubicBezTo>
                  <a:cubicBezTo>
                    <a:pt x="22" y="39"/>
                    <a:pt x="24" y="39"/>
                    <a:pt x="25" y="39"/>
                  </a:cubicBezTo>
                  <a:cubicBezTo>
                    <a:pt x="26" y="39"/>
                    <a:pt x="26" y="39"/>
                    <a:pt x="27" y="39"/>
                  </a:cubicBezTo>
                  <a:cubicBezTo>
                    <a:pt x="28" y="39"/>
                    <a:pt x="29" y="38"/>
                    <a:pt x="30" y="37"/>
                  </a:cubicBezTo>
                  <a:cubicBezTo>
                    <a:pt x="30" y="38"/>
                    <a:pt x="30" y="38"/>
                    <a:pt x="30" y="38"/>
                  </a:cubicBezTo>
                  <a:cubicBezTo>
                    <a:pt x="31" y="39"/>
                    <a:pt x="32" y="39"/>
                    <a:pt x="33" y="39"/>
                  </a:cubicBezTo>
                  <a:cubicBezTo>
                    <a:pt x="33" y="39"/>
                    <a:pt x="33" y="39"/>
                    <a:pt x="34" y="39"/>
                  </a:cubicBezTo>
                  <a:cubicBezTo>
                    <a:pt x="34" y="40"/>
                    <a:pt x="35" y="40"/>
                    <a:pt x="36" y="40"/>
                  </a:cubicBezTo>
                  <a:cubicBezTo>
                    <a:pt x="38" y="40"/>
                    <a:pt x="39" y="39"/>
                    <a:pt x="40" y="38"/>
                  </a:cubicBezTo>
                  <a:cubicBezTo>
                    <a:pt x="41" y="37"/>
                    <a:pt x="42" y="36"/>
                    <a:pt x="42" y="35"/>
                  </a:cubicBezTo>
                  <a:cubicBezTo>
                    <a:pt x="43" y="35"/>
                    <a:pt x="43" y="35"/>
                    <a:pt x="43" y="35"/>
                  </a:cubicBezTo>
                  <a:cubicBezTo>
                    <a:pt x="43" y="35"/>
                    <a:pt x="44" y="35"/>
                    <a:pt x="43" y="35"/>
                  </a:cubicBezTo>
                  <a:cubicBezTo>
                    <a:pt x="46" y="35"/>
                    <a:pt x="48" y="33"/>
                    <a:pt x="48" y="31"/>
                  </a:cubicBezTo>
                  <a:cubicBezTo>
                    <a:pt x="48" y="30"/>
                    <a:pt x="48" y="29"/>
                    <a:pt x="47" y="29"/>
                  </a:cubicBezTo>
                  <a:cubicBezTo>
                    <a:pt x="47" y="28"/>
                    <a:pt x="46" y="27"/>
                    <a:pt x="46" y="27"/>
                  </a:cubicBezTo>
                  <a:cubicBezTo>
                    <a:pt x="45" y="27"/>
                    <a:pt x="44" y="27"/>
                    <a:pt x="43" y="27"/>
                  </a:cubicBezTo>
                  <a:cubicBezTo>
                    <a:pt x="43" y="27"/>
                    <a:pt x="43" y="27"/>
                    <a:pt x="43" y="27"/>
                  </a:cubicBezTo>
                  <a:cubicBezTo>
                    <a:pt x="42" y="27"/>
                    <a:pt x="42" y="27"/>
                    <a:pt x="42" y="27"/>
                  </a:cubicBezTo>
                  <a:cubicBezTo>
                    <a:pt x="42" y="25"/>
                    <a:pt x="42" y="24"/>
                    <a:pt x="41" y="22"/>
                  </a:cubicBezTo>
                  <a:cubicBezTo>
                    <a:pt x="40" y="21"/>
                    <a:pt x="38" y="21"/>
                    <a:pt x="37" y="21"/>
                  </a:cubicBezTo>
                  <a:cubicBezTo>
                    <a:pt x="34" y="21"/>
                    <a:pt x="31" y="24"/>
                    <a:pt x="32" y="27"/>
                  </a:cubicBezTo>
                  <a:cubicBezTo>
                    <a:pt x="32" y="26"/>
                    <a:pt x="32" y="26"/>
                    <a:pt x="32" y="26"/>
                  </a:cubicBezTo>
                  <a:cubicBezTo>
                    <a:pt x="31" y="26"/>
                    <a:pt x="31" y="26"/>
                    <a:pt x="31" y="26"/>
                  </a:cubicBezTo>
                  <a:cubicBezTo>
                    <a:pt x="32" y="25"/>
                    <a:pt x="33" y="24"/>
                    <a:pt x="32" y="22"/>
                  </a:cubicBezTo>
                  <a:cubicBezTo>
                    <a:pt x="31" y="22"/>
                    <a:pt x="30" y="21"/>
                    <a:pt x="29" y="21"/>
                  </a:cubicBezTo>
                  <a:cubicBezTo>
                    <a:pt x="29" y="21"/>
                    <a:pt x="29" y="21"/>
                    <a:pt x="29" y="21"/>
                  </a:cubicBezTo>
                  <a:cubicBezTo>
                    <a:pt x="29" y="20"/>
                    <a:pt x="28" y="18"/>
                    <a:pt x="27" y="18"/>
                  </a:cubicBezTo>
                  <a:cubicBezTo>
                    <a:pt x="26" y="17"/>
                    <a:pt x="26" y="17"/>
                    <a:pt x="26" y="17"/>
                  </a:cubicBezTo>
                  <a:cubicBezTo>
                    <a:pt x="26" y="17"/>
                    <a:pt x="26" y="17"/>
                    <a:pt x="25" y="17"/>
                  </a:cubicBezTo>
                  <a:cubicBezTo>
                    <a:pt x="25" y="16"/>
                    <a:pt x="25" y="16"/>
                    <a:pt x="25" y="16"/>
                  </a:cubicBezTo>
                  <a:cubicBezTo>
                    <a:pt x="24" y="16"/>
                    <a:pt x="24" y="16"/>
                    <a:pt x="23" y="16"/>
                  </a:cubicBezTo>
                  <a:cubicBezTo>
                    <a:pt x="23" y="16"/>
                    <a:pt x="23" y="16"/>
                    <a:pt x="23" y="16"/>
                  </a:cubicBezTo>
                  <a:cubicBezTo>
                    <a:pt x="23" y="16"/>
                    <a:pt x="22" y="16"/>
                    <a:pt x="22" y="16"/>
                  </a:cubicBezTo>
                  <a:cubicBezTo>
                    <a:pt x="22" y="16"/>
                    <a:pt x="22" y="16"/>
                    <a:pt x="22" y="16"/>
                  </a:cubicBezTo>
                  <a:cubicBezTo>
                    <a:pt x="20" y="16"/>
                    <a:pt x="19" y="17"/>
                    <a:pt x="18" y="18"/>
                  </a:cubicBezTo>
                  <a:cubicBezTo>
                    <a:pt x="18" y="18"/>
                    <a:pt x="17" y="19"/>
                    <a:pt x="17" y="19"/>
                  </a:cubicBezTo>
                  <a:cubicBezTo>
                    <a:pt x="17" y="19"/>
                    <a:pt x="17" y="19"/>
                    <a:pt x="17" y="19"/>
                  </a:cubicBezTo>
                  <a:cubicBezTo>
                    <a:pt x="17" y="19"/>
                    <a:pt x="17" y="19"/>
                    <a:pt x="17" y="19"/>
                  </a:cubicBezTo>
                  <a:cubicBezTo>
                    <a:pt x="18" y="18"/>
                    <a:pt x="19" y="17"/>
                    <a:pt x="18" y="15"/>
                  </a:cubicBezTo>
                  <a:cubicBezTo>
                    <a:pt x="18" y="15"/>
                    <a:pt x="18" y="15"/>
                    <a:pt x="18" y="15"/>
                  </a:cubicBezTo>
                  <a:cubicBezTo>
                    <a:pt x="18" y="15"/>
                    <a:pt x="18" y="14"/>
                    <a:pt x="18" y="14"/>
                  </a:cubicBezTo>
                  <a:cubicBezTo>
                    <a:pt x="18" y="14"/>
                    <a:pt x="18" y="14"/>
                    <a:pt x="18" y="14"/>
                  </a:cubicBezTo>
                  <a:cubicBezTo>
                    <a:pt x="18" y="14"/>
                    <a:pt x="17" y="13"/>
                    <a:pt x="17" y="13"/>
                  </a:cubicBezTo>
                  <a:cubicBezTo>
                    <a:pt x="16" y="12"/>
                    <a:pt x="16" y="12"/>
                    <a:pt x="15" y="11"/>
                  </a:cubicBezTo>
                  <a:cubicBezTo>
                    <a:pt x="16" y="9"/>
                    <a:pt x="14" y="7"/>
                    <a:pt x="12" y="7"/>
                  </a:cubicBezTo>
                  <a:cubicBezTo>
                    <a:pt x="11" y="7"/>
                    <a:pt x="11" y="7"/>
                    <a:pt x="11" y="7"/>
                  </a:cubicBezTo>
                  <a:cubicBezTo>
                    <a:pt x="11" y="7"/>
                    <a:pt x="11" y="7"/>
                    <a:pt x="11" y="7"/>
                  </a:cubicBezTo>
                  <a:cubicBezTo>
                    <a:pt x="11" y="6"/>
                    <a:pt x="11" y="6"/>
                    <a:pt x="11" y="6"/>
                  </a:cubicBezTo>
                  <a:cubicBezTo>
                    <a:pt x="10" y="5"/>
                    <a:pt x="10" y="5"/>
                    <a:pt x="10" y="5"/>
                  </a:cubicBezTo>
                  <a:cubicBezTo>
                    <a:pt x="10" y="4"/>
                    <a:pt x="10" y="4"/>
                    <a:pt x="10" y="4"/>
                  </a:cubicBezTo>
                  <a:cubicBezTo>
                    <a:pt x="10" y="3"/>
                    <a:pt x="9" y="0"/>
                    <a:pt x="7"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p:nvPr/>
          </p:nvSpPr>
          <p:spPr bwMode="auto">
            <a:xfrm>
              <a:off x="1879600" y="2252663"/>
              <a:ext cx="398463" cy="441325"/>
            </a:xfrm>
            <a:custGeom>
              <a:avLst/>
              <a:gdLst>
                <a:gd name="T0" fmla="*/ 44 w 94"/>
                <a:gd name="T1" fmla="*/ 7 h 104"/>
                <a:gd name="T2" fmla="*/ 33 w 94"/>
                <a:gd name="T3" fmla="*/ 10 h 104"/>
                <a:gd name="T4" fmla="*/ 31 w 94"/>
                <a:gd name="T5" fmla="*/ 10 h 104"/>
                <a:gd name="T6" fmla="*/ 24 w 94"/>
                <a:gd name="T7" fmla="*/ 11 h 104"/>
                <a:gd name="T8" fmla="*/ 18 w 94"/>
                <a:gd name="T9" fmla="*/ 20 h 104"/>
                <a:gd name="T10" fmla="*/ 18 w 94"/>
                <a:gd name="T11" fmla="*/ 21 h 104"/>
                <a:gd name="T12" fmla="*/ 8 w 94"/>
                <a:gd name="T13" fmla="*/ 31 h 104"/>
                <a:gd name="T14" fmla="*/ 9 w 94"/>
                <a:gd name="T15" fmla="*/ 35 h 104"/>
                <a:gd name="T16" fmla="*/ 8 w 94"/>
                <a:gd name="T17" fmla="*/ 36 h 104"/>
                <a:gd name="T18" fmla="*/ 2 w 94"/>
                <a:gd name="T19" fmla="*/ 45 h 104"/>
                <a:gd name="T20" fmla="*/ 4 w 94"/>
                <a:gd name="T21" fmla="*/ 52 h 104"/>
                <a:gd name="T22" fmla="*/ 0 w 94"/>
                <a:gd name="T23" fmla="*/ 60 h 104"/>
                <a:gd name="T24" fmla="*/ 9 w 94"/>
                <a:gd name="T25" fmla="*/ 70 h 104"/>
                <a:gd name="T26" fmla="*/ 7 w 94"/>
                <a:gd name="T27" fmla="*/ 77 h 104"/>
                <a:gd name="T28" fmla="*/ 19 w 94"/>
                <a:gd name="T29" fmla="*/ 89 h 104"/>
                <a:gd name="T30" fmla="*/ 19 w 94"/>
                <a:gd name="T31" fmla="*/ 90 h 104"/>
                <a:gd name="T32" fmla="*/ 41 w 94"/>
                <a:gd name="T33" fmla="*/ 95 h 104"/>
                <a:gd name="T34" fmla="*/ 59 w 94"/>
                <a:gd name="T35" fmla="*/ 94 h 104"/>
                <a:gd name="T36" fmla="*/ 61 w 94"/>
                <a:gd name="T37" fmla="*/ 94 h 104"/>
                <a:gd name="T38" fmla="*/ 69 w 94"/>
                <a:gd name="T39" fmla="*/ 89 h 104"/>
                <a:gd name="T40" fmla="*/ 80 w 94"/>
                <a:gd name="T41" fmla="*/ 80 h 104"/>
                <a:gd name="T42" fmla="*/ 79 w 94"/>
                <a:gd name="T43" fmla="*/ 78 h 104"/>
                <a:gd name="T44" fmla="*/ 89 w 94"/>
                <a:gd name="T45" fmla="*/ 69 h 104"/>
                <a:gd name="T46" fmla="*/ 88 w 94"/>
                <a:gd name="T47" fmla="*/ 66 h 104"/>
                <a:gd name="T48" fmla="*/ 94 w 94"/>
                <a:gd name="T49" fmla="*/ 57 h 104"/>
                <a:gd name="T50" fmla="*/ 89 w 94"/>
                <a:gd name="T51" fmla="*/ 48 h 104"/>
                <a:gd name="T52" fmla="*/ 91 w 94"/>
                <a:gd name="T53" fmla="*/ 42 h 104"/>
                <a:gd name="T54" fmla="*/ 85 w 94"/>
                <a:gd name="T55" fmla="*/ 34 h 104"/>
                <a:gd name="T56" fmla="*/ 88 w 94"/>
                <a:gd name="T57" fmla="*/ 26 h 104"/>
                <a:gd name="T58" fmla="*/ 77 w 94"/>
                <a:gd name="T59" fmla="*/ 17 h 104"/>
                <a:gd name="T60" fmla="*/ 77 w 94"/>
                <a:gd name="T61" fmla="*/ 14 h 104"/>
                <a:gd name="T62" fmla="*/ 62 w 94"/>
                <a:gd name="T63" fmla="*/ 5 h 104"/>
                <a:gd name="T64" fmla="*/ 44 w 94"/>
                <a:gd name="T65"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04">
                  <a:moveTo>
                    <a:pt x="44" y="7"/>
                  </a:moveTo>
                  <a:cubicBezTo>
                    <a:pt x="40" y="6"/>
                    <a:pt x="36" y="7"/>
                    <a:pt x="33" y="10"/>
                  </a:cubicBezTo>
                  <a:cubicBezTo>
                    <a:pt x="33" y="10"/>
                    <a:pt x="32" y="10"/>
                    <a:pt x="31" y="10"/>
                  </a:cubicBezTo>
                  <a:cubicBezTo>
                    <a:pt x="28" y="9"/>
                    <a:pt x="26" y="10"/>
                    <a:pt x="24" y="11"/>
                  </a:cubicBezTo>
                  <a:cubicBezTo>
                    <a:pt x="20" y="13"/>
                    <a:pt x="18" y="17"/>
                    <a:pt x="18" y="20"/>
                  </a:cubicBezTo>
                  <a:cubicBezTo>
                    <a:pt x="18" y="21"/>
                    <a:pt x="18" y="21"/>
                    <a:pt x="18" y="21"/>
                  </a:cubicBezTo>
                  <a:cubicBezTo>
                    <a:pt x="13" y="21"/>
                    <a:pt x="7" y="24"/>
                    <a:pt x="8" y="31"/>
                  </a:cubicBezTo>
                  <a:cubicBezTo>
                    <a:pt x="8" y="32"/>
                    <a:pt x="8" y="34"/>
                    <a:pt x="9" y="35"/>
                  </a:cubicBezTo>
                  <a:cubicBezTo>
                    <a:pt x="8" y="36"/>
                    <a:pt x="8" y="36"/>
                    <a:pt x="8" y="36"/>
                  </a:cubicBezTo>
                  <a:cubicBezTo>
                    <a:pt x="5" y="37"/>
                    <a:pt x="2" y="41"/>
                    <a:pt x="2" y="45"/>
                  </a:cubicBezTo>
                  <a:cubicBezTo>
                    <a:pt x="2" y="47"/>
                    <a:pt x="3" y="50"/>
                    <a:pt x="4" y="52"/>
                  </a:cubicBezTo>
                  <a:cubicBezTo>
                    <a:pt x="2" y="53"/>
                    <a:pt x="0" y="56"/>
                    <a:pt x="0" y="60"/>
                  </a:cubicBezTo>
                  <a:cubicBezTo>
                    <a:pt x="1" y="66"/>
                    <a:pt x="5" y="69"/>
                    <a:pt x="9" y="70"/>
                  </a:cubicBezTo>
                  <a:cubicBezTo>
                    <a:pt x="8" y="72"/>
                    <a:pt x="7" y="74"/>
                    <a:pt x="7" y="77"/>
                  </a:cubicBezTo>
                  <a:cubicBezTo>
                    <a:pt x="7" y="85"/>
                    <a:pt x="13" y="89"/>
                    <a:pt x="19" y="89"/>
                  </a:cubicBezTo>
                  <a:cubicBezTo>
                    <a:pt x="19" y="90"/>
                    <a:pt x="19" y="90"/>
                    <a:pt x="19" y="90"/>
                  </a:cubicBezTo>
                  <a:cubicBezTo>
                    <a:pt x="20" y="102"/>
                    <a:pt x="37" y="104"/>
                    <a:pt x="41" y="95"/>
                  </a:cubicBezTo>
                  <a:cubicBezTo>
                    <a:pt x="45" y="102"/>
                    <a:pt x="57" y="102"/>
                    <a:pt x="59" y="94"/>
                  </a:cubicBezTo>
                  <a:cubicBezTo>
                    <a:pt x="60" y="94"/>
                    <a:pt x="60" y="94"/>
                    <a:pt x="61" y="94"/>
                  </a:cubicBezTo>
                  <a:cubicBezTo>
                    <a:pt x="64" y="94"/>
                    <a:pt x="68" y="92"/>
                    <a:pt x="69" y="89"/>
                  </a:cubicBezTo>
                  <a:cubicBezTo>
                    <a:pt x="74" y="90"/>
                    <a:pt x="80" y="87"/>
                    <a:pt x="80" y="80"/>
                  </a:cubicBezTo>
                  <a:cubicBezTo>
                    <a:pt x="80" y="80"/>
                    <a:pt x="79" y="79"/>
                    <a:pt x="79" y="78"/>
                  </a:cubicBezTo>
                  <a:cubicBezTo>
                    <a:pt x="84" y="79"/>
                    <a:pt x="89" y="75"/>
                    <a:pt x="89" y="69"/>
                  </a:cubicBezTo>
                  <a:cubicBezTo>
                    <a:pt x="89" y="68"/>
                    <a:pt x="89" y="67"/>
                    <a:pt x="88" y="66"/>
                  </a:cubicBezTo>
                  <a:cubicBezTo>
                    <a:pt x="92" y="65"/>
                    <a:pt x="94" y="62"/>
                    <a:pt x="94" y="57"/>
                  </a:cubicBezTo>
                  <a:cubicBezTo>
                    <a:pt x="94" y="53"/>
                    <a:pt x="92" y="50"/>
                    <a:pt x="89" y="48"/>
                  </a:cubicBezTo>
                  <a:cubicBezTo>
                    <a:pt x="91" y="47"/>
                    <a:pt x="91" y="45"/>
                    <a:pt x="91" y="42"/>
                  </a:cubicBezTo>
                  <a:cubicBezTo>
                    <a:pt x="91" y="37"/>
                    <a:pt x="88" y="35"/>
                    <a:pt x="85" y="34"/>
                  </a:cubicBezTo>
                  <a:cubicBezTo>
                    <a:pt x="87" y="32"/>
                    <a:pt x="88" y="30"/>
                    <a:pt x="88" y="26"/>
                  </a:cubicBezTo>
                  <a:cubicBezTo>
                    <a:pt x="87" y="20"/>
                    <a:pt x="82" y="17"/>
                    <a:pt x="77" y="17"/>
                  </a:cubicBezTo>
                  <a:cubicBezTo>
                    <a:pt x="77" y="16"/>
                    <a:pt x="77" y="15"/>
                    <a:pt x="77" y="14"/>
                  </a:cubicBezTo>
                  <a:cubicBezTo>
                    <a:pt x="77" y="5"/>
                    <a:pt x="68" y="2"/>
                    <a:pt x="62" y="5"/>
                  </a:cubicBezTo>
                  <a:cubicBezTo>
                    <a:pt x="57" y="0"/>
                    <a:pt x="48" y="1"/>
                    <a:pt x="44" y="7"/>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1930400" y="2341563"/>
              <a:ext cx="157163" cy="279400"/>
            </a:xfrm>
            <a:custGeom>
              <a:avLst/>
              <a:gdLst>
                <a:gd name="T0" fmla="*/ 17 w 37"/>
                <a:gd name="T1" fmla="*/ 1 h 66"/>
                <a:gd name="T2" fmla="*/ 12 w 37"/>
                <a:gd name="T3" fmla="*/ 8 h 66"/>
                <a:gd name="T4" fmla="*/ 8 w 37"/>
                <a:gd name="T5" fmla="*/ 9 h 66"/>
                <a:gd name="T6" fmla="*/ 2 w 37"/>
                <a:gd name="T7" fmla="*/ 16 h 66"/>
                <a:gd name="T8" fmla="*/ 4 w 37"/>
                <a:gd name="T9" fmla="*/ 21 h 66"/>
                <a:gd name="T10" fmla="*/ 2 w 37"/>
                <a:gd name="T11" fmla="*/ 27 h 66"/>
                <a:gd name="T12" fmla="*/ 3 w 37"/>
                <a:gd name="T13" fmla="*/ 33 h 66"/>
                <a:gd name="T14" fmla="*/ 4 w 37"/>
                <a:gd name="T15" fmla="*/ 43 h 66"/>
                <a:gd name="T16" fmla="*/ 5 w 37"/>
                <a:gd name="T17" fmla="*/ 44 h 66"/>
                <a:gd name="T18" fmla="*/ 6 w 37"/>
                <a:gd name="T19" fmla="*/ 47 h 66"/>
                <a:gd name="T20" fmla="*/ 13 w 37"/>
                <a:gd name="T21" fmla="*/ 55 h 66"/>
                <a:gd name="T22" fmla="*/ 14 w 37"/>
                <a:gd name="T23" fmla="*/ 56 h 66"/>
                <a:gd name="T24" fmla="*/ 22 w 37"/>
                <a:gd name="T25" fmla="*/ 65 h 66"/>
                <a:gd name="T26" fmla="*/ 27 w 37"/>
                <a:gd name="T27" fmla="*/ 63 h 66"/>
                <a:gd name="T28" fmla="*/ 28 w 37"/>
                <a:gd name="T29" fmla="*/ 64 h 66"/>
                <a:gd name="T30" fmla="*/ 32 w 37"/>
                <a:gd name="T31" fmla="*/ 66 h 66"/>
                <a:gd name="T32" fmla="*/ 37 w 37"/>
                <a:gd name="T33" fmla="*/ 62 h 66"/>
                <a:gd name="T34" fmla="*/ 34 w 37"/>
                <a:gd name="T35" fmla="*/ 56 h 66"/>
                <a:gd name="T36" fmla="*/ 36 w 37"/>
                <a:gd name="T37" fmla="*/ 51 h 66"/>
                <a:gd name="T38" fmla="*/ 25 w 37"/>
                <a:gd name="T39" fmla="*/ 48 h 66"/>
                <a:gd name="T40" fmla="*/ 25 w 37"/>
                <a:gd name="T41" fmla="*/ 46 h 66"/>
                <a:gd name="T42" fmla="*/ 27 w 37"/>
                <a:gd name="T43" fmla="*/ 40 h 66"/>
                <a:gd name="T44" fmla="*/ 26 w 37"/>
                <a:gd name="T45" fmla="*/ 30 h 66"/>
                <a:gd name="T46" fmla="*/ 21 w 37"/>
                <a:gd name="T47" fmla="*/ 27 h 66"/>
                <a:gd name="T48" fmla="*/ 19 w 37"/>
                <a:gd name="T49" fmla="*/ 27 h 66"/>
                <a:gd name="T50" fmla="*/ 18 w 37"/>
                <a:gd name="T51" fmla="*/ 28 h 66"/>
                <a:gd name="T52" fmla="*/ 19 w 37"/>
                <a:gd name="T53" fmla="*/ 27 h 66"/>
                <a:gd name="T54" fmla="*/ 22 w 37"/>
                <a:gd name="T55" fmla="*/ 25 h 66"/>
                <a:gd name="T56" fmla="*/ 23 w 37"/>
                <a:gd name="T57" fmla="*/ 24 h 66"/>
                <a:gd name="T58" fmla="*/ 23 w 37"/>
                <a:gd name="T59" fmla="*/ 19 h 66"/>
                <a:gd name="T60" fmla="*/ 23 w 37"/>
                <a:gd name="T61" fmla="*/ 11 h 66"/>
                <a:gd name="T62" fmla="*/ 23 w 37"/>
                <a:gd name="T63" fmla="*/ 11 h 66"/>
                <a:gd name="T64" fmla="*/ 24 w 37"/>
                <a:gd name="T65" fmla="*/ 9 h 66"/>
                <a:gd name="T66" fmla="*/ 24 w 37"/>
                <a:gd name="T67"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6">
                  <a:moveTo>
                    <a:pt x="20" y="0"/>
                  </a:moveTo>
                  <a:cubicBezTo>
                    <a:pt x="19" y="0"/>
                    <a:pt x="18" y="1"/>
                    <a:pt x="17" y="1"/>
                  </a:cubicBezTo>
                  <a:cubicBezTo>
                    <a:pt x="16" y="2"/>
                    <a:pt x="15" y="4"/>
                    <a:pt x="15" y="5"/>
                  </a:cubicBezTo>
                  <a:cubicBezTo>
                    <a:pt x="14" y="6"/>
                    <a:pt x="13" y="7"/>
                    <a:pt x="12" y="8"/>
                  </a:cubicBezTo>
                  <a:cubicBezTo>
                    <a:pt x="12" y="9"/>
                    <a:pt x="12" y="10"/>
                    <a:pt x="12" y="10"/>
                  </a:cubicBezTo>
                  <a:cubicBezTo>
                    <a:pt x="11" y="10"/>
                    <a:pt x="10" y="9"/>
                    <a:pt x="8" y="9"/>
                  </a:cubicBezTo>
                  <a:cubicBezTo>
                    <a:pt x="8" y="9"/>
                    <a:pt x="7" y="10"/>
                    <a:pt x="6" y="10"/>
                  </a:cubicBezTo>
                  <a:cubicBezTo>
                    <a:pt x="4" y="11"/>
                    <a:pt x="2" y="13"/>
                    <a:pt x="2" y="16"/>
                  </a:cubicBezTo>
                  <a:cubicBezTo>
                    <a:pt x="2" y="17"/>
                    <a:pt x="3" y="19"/>
                    <a:pt x="4" y="21"/>
                  </a:cubicBezTo>
                  <a:cubicBezTo>
                    <a:pt x="4" y="21"/>
                    <a:pt x="4" y="21"/>
                    <a:pt x="4" y="21"/>
                  </a:cubicBezTo>
                  <a:cubicBezTo>
                    <a:pt x="4" y="21"/>
                    <a:pt x="4" y="21"/>
                    <a:pt x="4" y="21"/>
                  </a:cubicBezTo>
                  <a:cubicBezTo>
                    <a:pt x="3" y="22"/>
                    <a:pt x="2" y="24"/>
                    <a:pt x="2" y="27"/>
                  </a:cubicBezTo>
                  <a:cubicBezTo>
                    <a:pt x="2" y="29"/>
                    <a:pt x="4" y="31"/>
                    <a:pt x="5" y="32"/>
                  </a:cubicBezTo>
                  <a:cubicBezTo>
                    <a:pt x="4" y="32"/>
                    <a:pt x="4" y="33"/>
                    <a:pt x="3" y="33"/>
                  </a:cubicBezTo>
                  <a:cubicBezTo>
                    <a:pt x="1" y="34"/>
                    <a:pt x="0" y="36"/>
                    <a:pt x="0" y="38"/>
                  </a:cubicBezTo>
                  <a:cubicBezTo>
                    <a:pt x="0" y="40"/>
                    <a:pt x="2" y="43"/>
                    <a:pt x="4" y="43"/>
                  </a:cubicBezTo>
                  <a:cubicBezTo>
                    <a:pt x="4" y="43"/>
                    <a:pt x="4" y="43"/>
                    <a:pt x="4" y="43"/>
                  </a:cubicBezTo>
                  <a:cubicBezTo>
                    <a:pt x="5" y="44"/>
                    <a:pt x="5" y="44"/>
                    <a:pt x="5" y="44"/>
                  </a:cubicBezTo>
                  <a:cubicBezTo>
                    <a:pt x="6" y="44"/>
                    <a:pt x="6" y="44"/>
                    <a:pt x="7" y="44"/>
                  </a:cubicBezTo>
                  <a:cubicBezTo>
                    <a:pt x="6" y="45"/>
                    <a:pt x="6" y="46"/>
                    <a:pt x="6" y="47"/>
                  </a:cubicBezTo>
                  <a:cubicBezTo>
                    <a:pt x="6" y="50"/>
                    <a:pt x="7" y="52"/>
                    <a:pt x="9" y="54"/>
                  </a:cubicBezTo>
                  <a:cubicBezTo>
                    <a:pt x="11" y="54"/>
                    <a:pt x="12" y="55"/>
                    <a:pt x="13" y="55"/>
                  </a:cubicBezTo>
                  <a:cubicBezTo>
                    <a:pt x="13" y="55"/>
                    <a:pt x="14" y="55"/>
                    <a:pt x="14" y="55"/>
                  </a:cubicBezTo>
                  <a:cubicBezTo>
                    <a:pt x="14" y="55"/>
                    <a:pt x="14" y="56"/>
                    <a:pt x="14" y="56"/>
                  </a:cubicBezTo>
                  <a:cubicBezTo>
                    <a:pt x="13" y="58"/>
                    <a:pt x="14" y="59"/>
                    <a:pt x="16" y="60"/>
                  </a:cubicBezTo>
                  <a:cubicBezTo>
                    <a:pt x="17" y="62"/>
                    <a:pt x="19" y="64"/>
                    <a:pt x="22" y="65"/>
                  </a:cubicBezTo>
                  <a:cubicBezTo>
                    <a:pt x="22" y="65"/>
                    <a:pt x="23" y="65"/>
                    <a:pt x="23" y="65"/>
                  </a:cubicBezTo>
                  <a:cubicBezTo>
                    <a:pt x="24" y="65"/>
                    <a:pt x="25" y="64"/>
                    <a:pt x="27" y="63"/>
                  </a:cubicBezTo>
                  <a:cubicBezTo>
                    <a:pt x="27" y="64"/>
                    <a:pt x="27" y="64"/>
                    <a:pt x="27" y="64"/>
                  </a:cubicBezTo>
                  <a:cubicBezTo>
                    <a:pt x="27" y="64"/>
                    <a:pt x="28" y="64"/>
                    <a:pt x="28" y="64"/>
                  </a:cubicBezTo>
                  <a:cubicBezTo>
                    <a:pt x="28" y="64"/>
                    <a:pt x="28" y="64"/>
                    <a:pt x="28" y="64"/>
                  </a:cubicBezTo>
                  <a:cubicBezTo>
                    <a:pt x="29" y="65"/>
                    <a:pt x="30" y="66"/>
                    <a:pt x="32" y="66"/>
                  </a:cubicBezTo>
                  <a:cubicBezTo>
                    <a:pt x="33" y="66"/>
                    <a:pt x="34" y="65"/>
                    <a:pt x="35" y="64"/>
                  </a:cubicBezTo>
                  <a:cubicBezTo>
                    <a:pt x="36" y="64"/>
                    <a:pt x="36" y="63"/>
                    <a:pt x="37" y="62"/>
                  </a:cubicBezTo>
                  <a:cubicBezTo>
                    <a:pt x="37" y="61"/>
                    <a:pt x="37" y="60"/>
                    <a:pt x="37" y="59"/>
                  </a:cubicBezTo>
                  <a:cubicBezTo>
                    <a:pt x="36" y="58"/>
                    <a:pt x="36" y="57"/>
                    <a:pt x="34" y="56"/>
                  </a:cubicBezTo>
                  <a:cubicBezTo>
                    <a:pt x="34" y="56"/>
                    <a:pt x="34" y="56"/>
                    <a:pt x="34" y="56"/>
                  </a:cubicBezTo>
                  <a:cubicBezTo>
                    <a:pt x="35" y="55"/>
                    <a:pt x="36" y="53"/>
                    <a:pt x="36" y="51"/>
                  </a:cubicBezTo>
                  <a:cubicBezTo>
                    <a:pt x="36" y="47"/>
                    <a:pt x="33" y="45"/>
                    <a:pt x="30" y="45"/>
                  </a:cubicBezTo>
                  <a:cubicBezTo>
                    <a:pt x="28" y="45"/>
                    <a:pt x="26" y="46"/>
                    <a:pt x="25" y="48"/>
                  </a:cubicBezTo>
                  <a:cubicBezTo>
                    <a:pt x="25" y="47"/>
                    <a:pt x="25" y="47"/>
                    <a:pt x="25" y="46"/>
                  </a:cubicBezTo>
                  <a:cubicBezTo>
                    <a:pt x="25" y="46"/>
                    <a:pt x="25" y="46"/>
                    <a:pt x="25" y="46"/>
                  </a:cubicBezTo>
                  <a:cubicBezTo>
                    <a:pt x="26" y="46"/>
                    <a:pt x="28" y="45"/>
                    <a:pt x="28" y="43"/>
                  </a:cubicBezTo>
                  <a:cubicBezTo>
                    <a:pt x="28" y="42"/>
                    <a:pt x="28" y="40"/>
                    <a:pt x="27" y="40"/>
                  </a:cubicBezTo>
                  <a:cubicBezTo>
                    <a:pt x="28" y="38"/>
                    <a:pt x="29" y="37"/>
                    <a:pt x="28" y="35"/>
                  </a:cubicBezTo>
                  <a:cubicBezTo>
                    <a:pt x="26" y="34"/>
                    <a:pt x="25" y="32"/>
                    <a:pt x="26" y="30"/>
                  </a:cubicBezTo>
                  <a:cubicBezTo>
                    <a:pt x="25" y="30"/>
                    <a:pt x="25" y="29"/>
                    <a:pt x="25" y="29"/>
                  </a:cubicBezTo>
                  <a:cubicBezTo>
                    <a:pt x="24" y="28"/>
                    <a:pt x="23" y="27"/>
                    <a:pt x="21" y="27"/>
                  </a:cubicBezTo>
                  <a:cubicBezTo>
                    <a:pt x="21" y="27"/>
                    <a:pt x="21" y="27"/>
                    <a:pt x="20" y="28"/>
                  </a:cubicBezTo>
                  <a:cubicBezTo>
                    <a:pt x="20" y="27"/>
                    <a:pt x="20" y="27"/>
                    <a:pt x="19" y="27"/>
                  </a:cubicBezTo>
                  <a:cubicBezTo>
                    <a:pt x="19" y="27"/>
                    <a:pt x="18" y="28"/>
                    <a:pt x="18" y="28"/>
                  </a:cubicBezTo>
                  <a:cubicBezTo>
                    <a:pt x="18" y="28"/>
                    <a:pt x="18" y="28"/>
                    <a:pt x="18" y="28"/>
                  </a:cubicBezTo>
                  <a:cubicBezTo>
                    <a:pt x="18" y="27"/>
                    <a:pt x="18" y="27"/>
                    <a:pt x="18" y="27"/>
                  </a:cubicBezTo>
                  <a:cubicBezTo>
                    <a:pt x="18" y="27"/>
                    <a:pt x="19" y="27"/>
                    <a:pt x="19" y="27"/>
                  </a:cubicBezTo>
                  <a:cubicBezTo>
                    <a:pt x="20" y="27"/>
                    <a:pt x="22" y="27"/>
                    <a:pt x="22" y="25"/>
                  </a:cubicBezTo>
                  <a:cubicBezTo>
                    <a:pt x="22" y="25"/>
                    <a:pt x="22" y="25"/>
                    <a:pt x="22" y="25"/>
                  </a:cubicBezTo>
                  <a:cubicBezTo>
                    <a:pt x="22" y="24"/>
                    <a:pt x="23" y="24"/>
                    <a:pt x="23" y="24"/>
                  </a:cubicBezTo>
                  <a:cubicBezTo>
                    <a:pt x="23" y="24"/>
                    <a:pt x="23" y="24"/>
                    <a:pt x="23" y="24"/>
                  </a:cubicBezTo>
                  <a:cubicBezTo>
                    <a:pt x="23" y="23"/>
                    <a:pt x="23" y="23"/>
                    <a:pt x="23" y="22"/>
                  </a:cubicBezTo>
                  <a:cubicBezTo>
                    <a:pt x="23" y="21"/>
                    <a:pt x="23" y="20"/>
                    <a:pt x="23" y="19"/>
                  </a:cubicBezTo>
                  <a:cubicBezTo>
                    <a:pt x="25" y="18"/>
                    <a:pt x="26" y="14"/>
                    <a:pt x="24" y="12"/>
                  </a:cubicBezTo>
                  <a:cubicBezTo>
                    <a:pt x="23" y="11"/>
                    <a:pt x="23" y="11"/>
                    <a:pt x="23" y="11"/>
                  </a:cubicBezTo>
                  <a:cubicBezTo>
                    <a:pt x="23" y="11"/>
                    <a:pt x="23" y="11"/>
                    <a:pt x="23" y="11"/>
                  </a:cubicBezTo>
                  <a:cubicBezTo>
                    <a:pt x="23" y="11"/>
                    <a:pt x="23" y="11"/>
                    <a:pt x="23" y="11"/>
                  </a:cubicBezTo>
                  <a:cubicBezTo>
                    <a:pt x="23" y="10"/>
                    <a:pt x="23" y="10"/>
                    <a:pt x="23" y="9"/>
                  </a:cubicBezTo>
                  <a:cubicBezTo>
                    <a:pt x="24" y="9"/>
                    <a:pt x="24" y="9"/>
                    <a:pt x="24" y="9"/>
                  </a:cubicBezTo>
                  <a:cubicBezTo>
                    <a:pt x="24" y="7"/>
                    <a:pt x="24" y="5"/>
                    <a:pt x="26" y="4"/>
                  </a:cubicBezTo>
                  <a:cubicBezTo>
                    <a:pt x="26" y="4"/>
                    <a:pt x="25" y="3"/>
                    <a:pt x="24" y="2"/>
                  </a:cubicBezTo>
                  <a:cubicBezTo>
                    <a:pt x="23" y="1"/>
                    <a:pt x="22" y="0"/>
                    <a:pt x="20"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2014538" y="2197101"/>
              <a:ext cx="314325" cy="317500"/>
            </a:xfrm>
            <a:custGeom>
              <a:avLst/>
              <a:gdLst>
                <a:gd name="T0" fmla="*/ 43 w 74"/>
                <a:gd name="T1" fmla="*/ 68 h 75"/>
                <a:gd name="T2" fmla="*/ 29 w 74"/>
                <a:gd name="T3" fmla="*/ 75 h 75"/>
                <a:gd name="T4" fmla="*/ 25 w 74"/>
                <a:gd name="T5" fmla="*/ 72 h 75"/>
                <a:gd name="T6" fmla="*/ 25 w 74"/>
                <a:gd name="T7" fmla="*/ 65 h 75"/>
                <a:gd name="T8" fmla="*/ 23 w 74"/>
                <a:gd name="T9" fmla="*/ 66 h 75"/>
                <a:gd name="T10" fmla="*/ 23 w 74"/>
                <a:gd name="T11" fmla="*/ 67 h 75"/>
                <a:gd name="T12" fmla="*/ 11 w 74"/>
                <a:gd name="T13" fmla="*/ 70 h 75"/>
                <a:gd name="T14" fmla="*/ 6 w 74"/>
                <a:gd name="T15" fmla="*/ 64 h 75"/>
                <a:gd name="T16" fmla="*/ 10 w 74"/>
                <a:gd name="T17" fmla="*/ 53 h 75"/>
                <a:gd name="T18" fmla="*/ 4 w 74"/>
                <a:gd name="T19" fmla="*/ 44 h 75"/>
                <a:gd name="T20" fmla="*/ 6 w 74"/>
                <a:gd name="T21" fmla="*/ 38 h 75"/>
                <a:gd name="T22" fmla="*/ 11 w 74"/>
                <a:gd name="T23" fmla="*/ 36 h 75"/>
                <a:gd name="T24" fmla="*/ 4 w 74"/>
                <a:gd name="T25" fmla="*/ 31 h 75"/>
                <a:gd name="T26" fmla="*/ 4 w 74"/>
                <a:gd name="T27" fmla="*/ 22 h 75"/>
                <a:gd name="T28" fmla="*/ 16 w 74"/>
                <a:gd name="T29" fmla="*/ 19 h 75"/>
                <a:gd name="T30" fmla="*/ 28 w 74"/>
                <a:gd name="T31" fmla="*/ 17 h 75"/>
                <a:gd name="T32" fmla="*/ 24 w 74"/>
                <a:gd name="T33" fmla="*/ 11 h 75"/>
                <a:gd name="T34" fmla="*/ 32 w 74"/>
                <a:gd name="T35" fmla="*/ 5 h 75"/>
                <a:gd name="T36" fmla="*/ 42 w 74"/>
                <a:gd name="T37" fmla="*/ 14 h 75"/>
                <a:gd name="T38" fmla="*/ 45 w 74"/>
                <a:gd name="T39" fmla="*/ 3 h 75"/>
                <a:gd name="T40" fmla="*/ 55 w 74"/>
                <a:gd name="T41" fmla="*/ 7 h 75"/>
                <a:gd name="T42" fmla="*/ 54 w 74"/>
                <a:gd name="T43" fmla="*/ 19 h 75"/>
                <a:gd name="T44" fmla="*/ 54 w 74"/>
                <a:gd name="T45" fmla="*/ 20 h 75"/>
                <a:gd name="T46" fmla="*/ 54 w 74"/>
                <a:gd name="T47" fmla="*/ 20 h 75"/>
                <a:gd name="T48" fmla="*/ 65 w 74"/>
                <a:gd name="T49" fmla="*/ 14 h 75"/>
                <a:gd name="T50" fmla="*/ 70 w 74"/>
                <a:gd name="T51" fmla="*/ 19 h 75"/>
                <a:gd name="T52" fmla="*/ 67 w 74"/>
                <a:gd name="T53" fmla="*/ 31 h 75"/>
                <a:gd name="T54" fmla="*/ 73 w 74"/>
                <a:gd name="T55" fmla="*/ 41 h 75"/>
                <a:gd name="T56" fmla="*/ 70 w 74"/>
                <a:gd name="T57" fmla="*/ 49 h 75"/>
                <a:gd name="T58" fmla="*/ 59 w 74"/>
                <a:gd name="T59" fmla="*/ 48 h 75"/>
                <a:gd name="T60" fmla="*/ 65 w 74"/>
                <a:gd name="T61" fmla="*/ 55 h 75"/>
                <a:gd name="T62" fmla="*/ 60 w 74"/>
                <a:gd name="T63" fmla="*/ 64 h 75"/>
                <a:gd name="T64" fmla="*/ 53 w 74"/>
                <a:gd name="T65" fmla="*/ 61 h 75"/>
                <a:gd name="T66" fmla="*/ 53 w 74"/>
                <a:gd name="T67" fmla="*/ 65 h 75"/>
                <a:gd name="T68" fmla="*/ 48 w 74"/>
                <a:gd name="T69" fmla="*/ 70 h 75"/>
                <a:gd name="T70" fmla="*/ 43 w 74"/>
                <a:gd name="T71"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75">
                  <a:moveTo>
                    <a:pt x="43" y="68"/>
                  </a:moveTo>
                  <a:cubicBezTo>
                    <a:pt x="39" y="72"/>
                    <a:pt x="35" y="75"/>
                    <a:pt x="29" y="75"/>
                  </a:cubicBezTo>
                  <a:cubicBezTo>
                    <a:pt x="27" y="75"/>
                    <a:pt x="25" y="74"/>
                    <a:pt x="25" y="72"/>
                  </a:cubicBezTo>
                  <a:cubicBezTo>
                    <a:pt x="25" y="70"/>
                    <a:pt x="25" y="67"/>
                    <a:pt x="25" y="65"/>
                  </a:cubicBezTo>
                  <a:cubicBezTo>
                    <a:pt x="25" y="66"/>
                    <a:pt x="24" y="66"/>
                    <a:pt x="23" y="66"/>
                  </a:cubicBezTo>
                  <a:cubicBezTo>
                    <a:pt x="23" y="67"/>
                    <a:pt x="23" y="67"/>
                    <a:pt x="23" y="67"/>
                  </a:cubicBezTo>
                  <a:cubicBezTo>
                    <a:pt x="19" y="69"/>
                    <a:pt x="15" y="70"/>
                    <a:pt x="11" y="70"/>
                  </a:cubicBezTo>
                  <a:cubicBezTo>
                    <a:pt x="8" y="70"/>
                    <a:pt x="5" y="67"/>
                    <a:pt x="6" y="64"/>
                  </a:cubicBezTo>
                  <a:cubicBezTo>
                    <a:pt x="6" y="60"/>
                    <a:pt x="8" y="56"/>
                    <a:pt x="10" y="53"/>
                  </a:cubicBezTo>
                  <a:cubicBezTo>
                    <a:pt x="6" y="52"/>
                    <a:pt x="5" y="48"/>
                    <a:pt x="4" y="44"/>
                  </a:cubicBezTo>
                  <a:cubicBezTo>
                    <a:pt x="4" y="42"/>
                    <a:pt x="4" y="39"/>
                    <a:pt x="6" y="38"/>
                  </a:cubicBezTo>
                  <a:cubicBezTo>
                    <a:pt x="8" y="37"/>
                    <a:pt x="9" y="37"/>
                    <a:pt x="11" y="36"/>
                  </a:cubicBezTo>
                  <a:cubicBezTo>
                    <a:pt x="9" y="35"/>
                    <a:pt x="7" y="33"/>
                    <a:pt x="4" y="31"/>
                  </a:cubicBezTo>
                  <a:cubicBezTo>
                    <a:pt x="1" y="29"/>
                    <a:pt x="0" y="24"/>
                    <a:pt x="4" y="22"/>
                  </a:cubicBezTo>
                  <a:cubicBezTo>
                    <a:pt x="7" y="21"/>
                    <a:pt x="12" y="19"/>
                    <a:pt x="16" y="19"/>
                  </a:cubicBezTo>
                  <a:cubicBezTo>
                    <a:pt x="19" y="18"/>
                    <a:pt x="24" y="17"/>
                    <a:pt x="28" y="17"/>
                  </a:cubicBezTo>
                  <a:cubicBezTo>
                    <a:pt x="27" y="15"/>
                    <a:pt x="25" y="13"/>
                    <a:pt x="24" y="11"/>
                  </a:cubicBezTo>
                  <a:cubicBezTo>
                    <a:pt x="23" y="7"/>
                    <a:pt x="28" y="2"/>
                    <a:pt x="32" y="5"/>
                  </a:cubicBezTo>
                  <a:cubicBezTo>
                    <a:pt x="36" y="7"/>
                    <a:pt x="39" y="11"/>
                    <a:pt x="42" y="14"/>
                  </a:cubicBezTo>
                  <a:cubicBezTo>
                    <a:pt x="41" y="11"/>
                    <a:pt x="42" y="7"/>
                    <a:pt x="45" y="3"/>
                  </a:cubicBezTo>
                  <a:cubicBezTo>
                    <a:pt x="48" y="0"/>
                    <a:pt x="55" y="2"/>
                    <a:pt x="55" y="7"/>
                  </a:cubicBezTo>
                  <a:cubicBezTo>
                    <a:pt x="55" y="11"/>
                    <a:pt x="54" y="15"/>
                    <a:pt x="54" y="19"/>
                  </a:cubicBezTo>
                  <a:cubicBezTo>
                    <a:pt x="54" y="20"/>
                    <a:pt x="54" y="20"/>
                    <a:pt x="54" y="20"/>
                  </a:cubicBezTo>
                  <a:cubicBezTo>
                    <a:pt x="54" y="20"/>
                    <a:pt x="54" y="20"/>
                    <a:pt x="54" y="20"/>
                  </a:cubicBezTo>
                  <a:cubicBezTo>
                    <a:pt x="57" y="16"/>
                    <a:pt x="60" y="15"/>
                    <a:pt x="65" y="14"/>
                  </a:cubicBezTo>
                  <a:cubicBezTo>
                    <a:pt x="68" y="14"/>
                    <a:pt x="70" y="17"/>
                    <a:pt x="70" y="19"/>
                  </a:cubicBezTo>
                  <a:cubicBezTo>
                    <a:pt x="71" y="24"/>
                    <a:pt x="69" y="28"/>
                    <a:pt x="67" y="31"/>
                  </a:cubicBezTo>
                  <a:cubicBezTo>
                    <a:pt x="70" y="34"/>
                    <a:pt x="72" y="37"/>
                    <a:pt x="73" y="41"/>
                  </a:cubicBezTo>
                  <a:cubicBezTo>
                    <a:pt x="74" y="44"/>
                    <a:pt x="73" y="48"/>
                    <a:pt x="70" y="49"/>
                  </a:cubicBezTo>
                  <a:cubicBezTo>
                    <a:pt x="66" y="50"/>
                    <a:pt x="63" y="50"/>
                    <a:pt x="59" y="48"/>
                  </a:cubicBezTo>
                  <a:cubicBezTo>
                    <a:pt x="61" y="51"/>
                    <a:pt x="63" y="53"/>
                    <a:pt x="65" y="55"/>
                  </a:cubicBezTo>
                  <a:cubicBezTo>
                    <a:pt x="69" y="58"/>
                    <a:pt x="65" y="65"/>
                    <a:pt x="60" y="64"/>
                  </a:cubicBezTo>
                  <a:cubicBezTo>
                    <a:pt x="57" y="64"/>
                    <a:pt x="55" y="63"/>
                    <a:pt x="53" y="61"/>
                  </a:cubicBezTo>
                  <a:cubicBezTo>
                    <a:pt x="53" y="63"/>
                    <a:pt x="53" y="64"/>
                    <a:pt x="53" y="65"/>
                  </a:cubicBezTo>
                  <a:cubicBezTo>
                    <a:pt x="53" y="68"/>
                    <a:pt x="51" y="71"/>
                    <a:pt x="48" y="70"/>
                  </a:cubicBezTo>
                  <a:cubicBezTo>
                    <a:pt x="46" y="69"/>
                    <a:pt x="44" y="69"/>
                    <a:pt x="43" y="68"/>
                  </a:cubicBezTo>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2120900" y="2316163"/>
              <a:ext cx="73025" cy="101600"/>
            </a:xfrm>
            <a:custGeom>
              <a:avLst/>
              <a:gdLst>
                <a:gd name="T0" fmla="*/ 2 w 17"/>
                <a:gd name="T1" fmla="*/ 20 h 24"/>
                <a:gd name="T2" fmla="*/ 3 w 17"/>
                <a:gd name="T3" fmla="*/ 19 h 24"/>
                <a:gd name="T4" fmla="*/ 4 w 17"/>
                <a:gd name="T5" fmla="*/ 18 h 24"/>
                <a:gd name="T6" fmla="*/ 6 w 17"/>
                <a:gd name="T7" fmla="*/ 17 h 24"/>
                <a:gd name="T8" fmla="*/ 7 w 17"/>
                <a:gd name="T9" fmla="*/ 18 h 24"/>
                <a:gd name="T10" fmla="*/ 8 w 17"/>
                <a:gd name="T11" fmla="*/ 17 h 24"/>
                <a:gd name="T12" fmla="*/ 8 w 17"/>
                <a:gd name="T13" fmla="*/ 17 h 24"/>
                <a:gd name="T14" fmla="*/ 5 w 17"/>
                <a:gd name="T15" fmla="*/ 16 h 24"/>
                <a:gd name="T16" fmla="*/ 5 w 17"/>
                <a:gd name="T17" fmla="*/ 13 h 24"/>
                <a:gd name="T18" fmla="*/ 5 w 17"/>
                <a:gd name="T19" fmla="*/ 12 h 24"/>
                <a:gd name="T20" fmla="*/ 8 w 17"/>
                <a:gd name="T21" fmla="*/ 11 h 24"/>
                <a:gd name="T22" fmla="*/ 9 w 17"/>
                <a:gd name="T23" fmla="*/ 10 h 24"/>
                <a:gd name="T24" fmla="*/ 6 w 17"/>
                <a:gd name="T25" fmla="*/ 8 h 24"/>
                <a:gd name="T26" fmla="*/ 7 w 17"/>
                <a:gd name="T27" fmla="*/ 6 h 24"/>
                <a:gd name="T28" fmla="*/ 7 w 17"/>
                <a:gd name="T29" fmla="*/ 6 h 24"/>
                <a:gd name="T30" fmla="*/ 5 w 17"/>
                <a:gd name="T31" fmla="*/ 4 h 24"/>
                <a:gd name="T32" fmla="*/ 7 w 17"/>
                <a:gd name="T33" fmla="*/ 1 h 24"/>
                <a:gd name="T34" fmla="*/ 9 w 17"/>
                <a:gd name="T35" fmla="*/ 3 h 24"/>
                <a:gd name="T36" fmla="*/ 9 w 17"/>
                <a:gd name="T37" fmla="*/ 6 h 24"/>
                <a:gd name="T38" fmla="*/ 9 w 17"/>
                <a:gd name="T39" fmla="*/ 6 h 24"/>
                <a:gd name="T40" fmla="*/ 11 w 17"/>
                <a:gd name="T41" fmla="*/ 8 h 24"/>
                <a:gd name="T42" fmla="*/ 11 w 17"/>
                <a:gd name="T43" fmla="*/ 8 h 24"/>
                <a:gd name="T44" fmla="*/ 14 w 17"/>
                <a:gd name="T45" fmla="*/ 8 h 24"/>
                <a:gd name="T46" fmla="*/ 15 w 17"/>
                <a:gd name="T47" fmla="*/ 9 h 24"/>
                <a:gd name="T48" fmla="*/ 16 w 17"/>
                <a:gd name="T49" fmla="*/ 11 h 24"/>
                <a:gd name="T50" fmla="*/ 16 w 17"/>
                <a:gd name="T51" fmla="*/ 11 h 24"/>
                <a:gd name="T52" fmla="*/ 16 w 17"/>
                <a:gd name="T53" fmla="*/ 12 h 24"/>
                <a:gd name="T54" fmla="*/ 16 w 17"/>
                <a:gd name="T55" fmla="*/ 13 h 24"/>
                <a:gd name="T56" fmla="*/ 16 w 17"/>
                <a:gd name="T57" fmla="*/ 16 h 24"/>
                <a:gd name="T58" fmla="*/ 16 w 17"/>
                <a:gd name="T59" fmla="*/ 17 h 24"/>
                <a:gd name="T60" fmla="*/ 16 w 17"/>
                <a:gd name="T61" fmla="*/ 17 h 24"/>
                <a:gd name="T62" fmla="*/ 14 w 17"/>
                <a:gd name="T63" fmla="*/ 18 h 24"/>
                <a:gd name="T64" fmla="*/ 10 w 17"/>
                <a:gd name="T65" fmla="*/ 18 h 24"/>
                <a:gd name="T66" fmla="*/ 10 w 17"/>
                <a:gd name="T67" fmla="*/ 18 h 24"/>
                <a:gd name="T68" fmla="*/ 10 w 17"/>
                <a:gd name="T69" fmla="*/ 19 h 24"/>
                <a:gd name="T70" fmla="*/ 11 w 17"/>
                <a:gd name="T71" fmla="*/ 19 h 24"/>
                <a:gd name="T72" fmla="*/ 10 w 17"/>
                <a:gd name="T73" fmla="*/ 22 h 24"/>
                <a:gd name="T74" fmla="*/ 4 w 17"/>
                <a:gd name="T75" fmla="*/ 24 h 24"/>
                <a:gd name="T76" fmla="*/ 2 w 17"/>
                <a:gd name="T7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2" y="20"/>
                  </a:moveTo>
                  <a:cubicBezTo>
                    <a:pt x="2" y="20"/>
                    <a:pt x="3" y="19"/>
                    <a:pt x="3" y="19"/>
                  </a:cubicBezTo>
                  <a:cubicBezTo>
                    <a:pt x="3" y="19"/>
                    <a:pt x="3" y="18"/>
                    <a:pt x="4" y="18"/>
                  </a:cubicBezTo>
                  <a:cubicBezTo>
                    <a:pt x="5" y="17"/>
                    <a:pt x="6" y="17"/>
                    <a:pt x="6" y="17"/>
                  </a:cubicBezTo>
                  <a:cubicBezTo>
                    <a:pt x="7" y="17"/>
                    <a:pt x="7" y="17"/>
                    <a:pt x="7" y="18"/>
                  </a:cubicBezTo>
                  <a:cubicBezTo>
                    <a:pt x="8" y="17"/>
                    <a:pt x="8" y="17"/>
                    <a:pt x="8" y="17"/>
                  </a:cubicBezTo>
                  <a:cubicBezTo>
                    <a:pt x="8" y="17"/>
                    <a:pt x="8" y="17"/>
                    <a:pt x="8" y="17"/>
                  </a:cubicBezTo>
                  <a:cubicBezTo>
                    <a:pt x="6" y="17"/>
                    <a:pt x="6" y="17"/>
                    <a:pt x="5" y="16"/>
                  </a:cubicBezTo>
                  <a:cubicBezTo>
                    <a:pt x="3" y="15"/>
                    <a:pt x="4" y="13"/>
                    <a:pt x="5" y="13"/>
                  </a:cubicBezTo>
                  <a:cubicBezTo>
                    <a:pt x="5" y="12"/>
                    <a:pt x="5" y="12"/>
                    <a:pt x="5" y="12"/>
                  </a:cubicBezTo>
                  <a:cubicBezTo>
                    <a:pt x="5" y="11"/>
                    <a:pt x="7" y="10"/>
                    <a:pt x="8" y="11"/>
                  </a:cubicBezTo>
                  <a:cubicBezTo>
                    <a:pt x="9" y="10"/>
                    <a:pt x="9" y="10"/>
                    <a:pt x="9" y="10"/>
                  </a:cubicBezTo>
                  <a:cubicBezTo>
                    <a:pt x="7" y="11"/>
                    <a:pt x="6" y="10"/>
                    <a:pt x="6" y="8"/>
                  </a:cubicBezTo>
                  <a:cubicBezTo>
                    <a:pt x="6" y="7"/>
                    <a:pt x="6" y="6"/>
                    <a:pt x="7" y="6"/>
                  </a:cubicBezTo>
                  <a:cubicBezTo>
                    <a:pt x="7" y="6"/>
                    <a:pt x="7" y="6"/>
                    <a:pt x="7" y="6"/>
                  </a:cubicBezTo>
                  <a:cubicBezTo>
                    <a:pt x="6" y="5"/>
                    <a:pt x="6" y="4"/>
                    <a:pt x="5" y="4"/>
                  </a:cubicBezTo>
                  <a:cubicBezTo>
                    <a:pt x="4" y="2"/>
                    <a:pt x="6" y="0"/>
                    <a:pt x="7" y="1"/>
                  </a:cubicBezTo>
                  <a:cubicBezTo>
                    <a:pt x="8" y="2"/>
                    <a:pt x="8" y="2"/>
                    <a:pt x="9" y="3"/>
                  </a:cubicBezTo>
                  <a:cubicBezTo>
                    <a:pt x="10" y="4"/>
                    <a:pt x="9" y="5"/>
                    <a:pt x="9" y="6"/>
                  </a:cubicBezTo>
                  <a:cubicBezTo>
                    <a:pt x="9" y="6"/>
                    <a:pt x="9" y="6"/>
                    <a:pt x="9" y="6"/>
                  </a:cubicBezTo>
                  <a:cubicBezTo>
                    <a:pt x="10" y="6"/>
                    <a:pt x="11" y="7"/>
                    <a:pt x="11" y="8"/>
                  </a:cubicBezTo>
                  <a:cubicBezTo>
                    <a:pt x="11" y="8"/>
                    <a:pt x="11" y="8"/>
                    <a:pt x="11" y="8"/>
                  </a:cubicBezTo>
                  <a:cubicBezTo>
                    <a:pt x="11" y="6"/>
                    <a:pt x="14" y="6"/>
                    <a:pt x="14" y="8"/>
                  </a:cubicBezTo>
                  <a:cubicBezTo>
                    <a:pt x="14" y="8"/>
                    <a:pt x="14" y="9"/>
                    <a:pt x="15" y="9"/>
                  </a:cubicBezTo>
                  <a:cubicBezTo>
                    <a:pt x="15" y="9"/>
                    <a:pt x="16" y="10"/>
                    <a:pt x="16" y="11"/>
                  </a:cubicBezTo>
                  <a:cubicBezTo>
                    <a:pt x="16" y="11"/>
                    <a:pt x="16" y="11"/>
                    <a:pt x="16" y="11"/>
                  </a:cubicBezTo>
                  <a:cubicBezTo>
                    <a:pt x="16" y="12"/>
                    <a:pt x="16" y="12"/>
                    <a:pt x="16" y="12"/>
                  </a:cubicBezTo>
                  <a:cubicBezTo>
                    <a:pt x="17" y="12"/>
                    <a:pt x="17" y="13"/>
                    <a:pt x="16" y="13"/>
                  </a:cubicBezTo>
                  <a:cubicBezTo>
                    <a:pt x="17" y="14"/>
                    <a:pt x="17" y="16"/>
                    <a:pt x="16" y="16"/>
                  </a:cubicBezTo>
                  <a:cubicBezTo>
                    <a:pt x="16" y="17"/>
                    <a:pt x="16" y="17"/>
                    <a:pt x="16" y="17"/>
                  </a:cubicBezTo>
                  <a:cubicBezTo>
                    <a:pt x="16" y="17"/>
                    <a:pt x="16" y="17"/>
                    <a:pt x="16" y="17"/>
                  </a:cubicBezTo>
                  <a:cubicBezTo>
                    <a:pt x="15" y="17"/>
                    <a:pt x="15" y="18"/>
                    <a:pt x="14" y="18"/>
                  </a:cubicBezTo>
                  <a:cubicBezTo>
                    <a:pt x="13" y="18"/>
                    <a:pt x="12" y="18"/>
                    <a:pt x="10" y="18"/>
                  </a:cubicBezTo>
                  <a:cubicBezTo>
                    <a:pt x="10" y="18"/>
                    <a:pt x="10" y="18"/>
                    <a:pt x="10" y="18"/>
                  </a:cubicBezTo>
                  <a:cubicBezTo>
                    <a:pt x="10" y="18"/>
                    <a:pt x="10" y="19"/>
                    <a:pt x="10" y="19"/>
                  </a:cubicBezTo>
                  <a:cubicBezTo>
                    <a:pt x="11" y="19"/>
                    <a:pt x="11" y="19"/>
                    <a:pt x="11" y="19"/>
                  </a:cubicBezTo>
                  <a:cubicBezTo>
                    <a:pt x="12" y="20"/>
                    <a:pt x="11" y="22"/>
                    <a:pt x="10" y="22"/>
                  </a:cubicBezTo>
                  <a:cubicBezTo>
                    <a:pt x="9" y="24"/>
                    <a:pt x="6" y="23"/>
                    <a:pt x="4" y="24"/>
                  </a:cubicBezTo>
                  <a:cubicBezTo>
                    <a:pt x="2" y="24"/>
                    <a:pt x="0" y="21"/>
                    <a:pt x="2"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2163763" y="2286001"/>
              <a:ext cx="58738" cy="71438"/>
            </a:xfrm>
            <a:custGeom>
              <a:avLst/>
              <a:gdLst>
                <a:gd name="T0" fmla="*/ 7 w 14"/>
                <a:gd name="T1" fmla="*/ 17 h 17"/>
                <a:gd name="T2" fmla="*/ 6 w 14"/>
                <a:gd name="T3" fmla="*/ 16 h 17"/>
                <a:gd name="T4" fmla="*/ 6 w 14"/>
                <a:gd name="T5" fmla="*/ 16 h 17"/>
                <a:gd name="T6" fmla="*/ 4 w 14"/>
                <a:gd name="T7" fmla="*/ 15 h 17"/>
                <a:gd name="T8" fmla="*/ 3 w 14"/>
                <a:gd name="T9" fmla="*/ 13 h 17"/>
                <a:gd name="T10" fmla="*/ 0 w 14"/>
                <a:gd name="T11" fmla="*/ 11 h 17"/>
                <a:gd name="T12" fmla="*/ 2 w 14"/>
                <a:gd name="T13" fmla="*/ 8 h 17"/>
                <a:gd name="T14" fmla="*/ 4 w 14"/>
                <a:gd name="T15" fmla="*/ 5 h 17"/>
                <a:gd name="T16" fmla="*/ 8 w 14"/>
                <a:gd name="T17" fmla="*/ 8 h 17"/>
                <a:gd name="T18" fmla="*/ 8 w 14"/>
                <a:gd name="T19" fmla="*/ 8 h 17"/>
                <a:gd name="T20" fmla="*/ 8 w 14"/>
                <a:gd name="T21" fmla="*/ 7 h 17"/>
                <a:gd name="T22" fmla="*/ 9 w 14"/>
                <a:gd name="T23" fmla="*/ 5 h 17"/>
                <a:gd name="T24" fmla="*/ 9 w 14"/>
                <a:gd name="T25" fmla="*/ 5 h 17"/>
                <a:gd name="T26" fmla="*/ 9 w 14"/>
                <a:gd name="T27" fmla="*/ 5 h 17"/>
                <a:gd name="T28" fmla="*/ 9 w 14"/>
                <a:gd name="T29" fmla="*/ 3 h 17"/>
                <a:gd name="T30" fmla="*/ 13 w 14"/>
                <a:gd name="T31" fmla="*/ 3 h 17"/>
                <a:gd name="T32" fmla="*/ 13 w 14"/>
                <a:gd name="T33" fmla="*/ 3 h 17"/>
                <a:gd name="T34" fmla="*/ 13 w 14"/>
                <a:gd name="T35" fmla="*/ 3 h 17"/>
                <a:gd name="T36" fmla="*/ 14 w 14"/>
                <a:gd name="T37" fmla="*/ 5 h 17"/>
                <a:gd name="T38" fmla="*/ 12 w 14"/>
                <a:gd name="T39" fmla="*/ 7 h 17"/>
                <a:gd name="T40" fmla="*/ 11 w 14"/>
                <a:gd name="T41" fmla="*/ 8 h 17"/>
                <a:gd name="T42" fmla="*/ 11 w 14"/>
                <a:gd name="T43" fmla="*/ 9 h 17"/>
                <a:gd name="T44" fmla="*/ 12 w 14"/>
                <a:gd name="T45" fmla="*/ 10 h 17"/>
                <a:gd name="T46" fmla="*/ 11 w 14"/>
                <a:gd name="T47" fmla="*/ 12 h 17"/>
                <a:gd name="T48" fmla="*/ 11 w 14"/>
                <a:gd name="T49" fmla="*/ 12 h 17"/>
                <a:gd name="T50" fmla="*/ 10 w 14"/>
                <a:gd name="T51" fmla="*/ 16 h 17"/>
                <a:gd name="T52" fmla="*/ 8 w 14"/>
                <a:gd name="T53" fmla="*/ 16 h 17"/>
                <a:gd name="T54" fmla="*/ 8 w 14"/>
                <a:gd name="T55" fmla="*/ 16 h 17"/>
                <a:gd name="T56" fmla="*/ 8 w 14"/>
                <a:gd name="T57" fmla="*/ 17 h 17"/>
                <a:gd name="T58" fmla="*/ 7 w 14"/>
                <a:gd name="T5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7">
                  <a:moveTo>
                    <a:pt x="7" y="17"/>
                  </a:moveTo>
                  <a:cubicBezTo>
                    <a:pt x="7" y="17"/>
                    <a:pt x="6" y="17"/>
                    <a:pt x="6" y="16"/>
                  </a:cubicBezTo>
                  <a:cubicBezTo>
                    <a:pt x="6" y="16"/>
                    <a:pt x="6" y="16"/>
                    <a:pt x="6" y="16"/>
                  </a:cubicBezTo>
                  <a:cubicBezTo>
                    <a:pt x="5" y="16"/>
                    <a:pt x="4" y="15"/>
                    <a:pt x="4" y="15"/>
                  </a:cubicBezTo>
                  <a:cubicBezTo>
                    <a:pt x="4" y="14"/>
                    <a:pt x="3" y="13"/>
                    <a:pt x="3" y="13"/>
                  </a:cubicBezTo>
                  <a:cubicBezTo>
                    <a:pt x="1" y="13"/>
                    <a:pt x="0" y="12"/>
                    <a:pt x="0" y="11"/>
                  </a:cubicBezTo>
                  <a:cubicBezTo>
                    <a:pt x="0" y="9"/>
                    <a:pt x="1" y="8"/>
                    <a:pt x="2" y="8"/>
                  </a:cubicBezTo>
                  <a:cubicBezTo>
                    <a:pt x="2" y="7"/>
                    <a:pt x="3" y="5"/>
                    <a:pt x="4" y="5"/>
                  </a:cubicBezTo>
                  <a:cubicBezTo>
                    <a:pt x="6" y="5"/>
                    <a:pt x="7" y="6"/>
                    <a:pt x="8" y="8"/>
                  </a:cubicBezTo>
                  <a:cubicBezTo>
                    <a:pt x="8" y="8"/>
                    <a:pt x="8" y="8"/>
                    <a:pt x="8" y="8"/>
                  </a:cubicBezTo>
                  <a:cubicBezTo>
                    <a:pt x="8" y="7"/>
                    <a:pt x="8" y="7"/>
                    <a:pt x="8" y="7"/>
                  </a:cubicBezTo>
                  <a:cubicBezTo>
                    <a:pt x="8" y="6"/>
                    <a:pt x="8" y="6"/>
                    <a:pt x="9" y="5"/>
                  </a:cubicBezTo>
                  <a:cubicBezTo>
                    <a:pt x="9" y="5"/>
                    <a:pt x="9" y="5"/>
                    <a:pt x="9" y="5"/>
                  </a:cubicBezTo>
                  <a:cubicBezTo>
                    <a:pt x="9" y="5"/>
                    <a:pt x="9" y="5"/>
                    <a:pt x="9" y="5"/>
                  </a:cubicBezTo>
                  <a:cubicBezTo>
                    <a:pt x="9" y="5"/>
                    <a:pt x="9" y="4"/>
                    <a:pt x="9" y="3"/>
                  </a:cubicBezTo>
                  <a:cubicBezTo>
                    <a:pt x="8" y="1"/>
                    <a:pt x="12" y="0"/>
                    <a:pt x="13" y="3"/>
                  </a:cubicBezTo>
                  <a:cubicBezTo>
                    <a:pt x="13" y="3"/>
                    <a:pt x="13" y="3"/>
                    <a:pt x="13" y="3"/>
                  </a:cubicBezTo>
                  <a:cubicBezTo>
                    <a:pt x="13" y="3"/>
                    <a:pt x="13" y="3"/>
                    <a:pt x="13" y="3"/>
                  </a:cubicBezTo>
                  <a:cubicBezTo>
                    <a:pt x="14" y="4"/>
                    <a:pt x="14" y="4"/>
                    <a:pt x="14" y="5"/>
                  </a:cubicBezTo>
                  <a:cubicBezTo>
                    <a:pt x="14" y="6"/>
                    <a:pt x="13" y="7"/>
                    <a:pt x="12" y="7"/>
                  </a:cubicBezTo>
                  <a:cubicBezTo>
                    <a:pt x="12" y="7"/>
                    <a:pt x="12" y="8"/>
                    <a:pt x="11" y="8"/>
                  </a:cubicBezTo>
                  <a:cubicBezTo>
                    <a:pt x="11" y="9"/>
                    <a:pt x="11" y="9"/>
                    <a:pt x="11" y="9"/>
                  </a:cubicBezTo>
                  <a:cubicBezTo>
                    <a:pt x="12" y="9"/>
                    <a:pt x="12" y="9"/>
                    <a:pt x="12" y="10"/>
                  </a:cubicBezTo>
                  <a:cubicBezTo>
                    <a:pt x="12" y="11"/>
                    <a:pt x="11" y="12"/>
                    <a:pt x="11" y="12"/>
                  </a:cubicBezTo>
                  <a:cubicBezTo>
                    <a:pt x="11" y="12"/>
                    <a:pt x="11" y="12"/>
                    <a:pt x="11" y="12"/>
                  </a:cubicBezTo>
                  <a:cubicBezTo>
                    <a:pt x="13" y="12"/>
                    <a:pt x="12" y="16"/>
                    <a:pt x="10" y="16"/>
                  </a:cubicBezTo>
                  <a:cubicBezTo>
                    <a:pt x="10" y="16"/>
                    <a:pt x="8" y="16"/>
                    <a:pt x="8" y="16"/>
                  </a:cubicBezTo>
                  <a:cubicBezTo>
                    <a:pt x="8" y="16"/>
                    <a:pt x="8" y="16"/>
                    <a:pt x="8" y="16"/>
                  </a:cubicBezTo>
                  <a:cubicBezTo>
                    <a:pt x="8" y="17"/>
                    <a:pt x="8" y="17"/>
                    <a:pt x="8" y="17"/>
                  </a:cubicBezTo>
                  <a:cubicBezTo>
                    <a:pt x="8" y="17"/>
                    <a:pt x="8" y="17"/>
                    <a:pt x="7"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2074863" y="2447926"/>
              <a:ext cx="254000" cy="261938"/>
            </a:xfrm>
            <a:custGeom>
              <a:avLst/>
              <a:gdLst>
                <a:gd name="T0" fmla="*/ 48 w 60"/>
                <a:gd name="T1" fmla="*/ 46 h 62"/>
                <a:gd name="T2" fmla="*/ 43 w 60"/>
                <a:gd name="T3" fmla="*/ 38 h 62"/>
                <a:gd name="T4" fmla="*/ 50 w 60"/>
                <a:gd name="T5" fmla="*/ 37 h 62"/>
                <a:gd name="T6" fmla="*/ 60 w 60"/>
                <a:gd name="T7" fmla="*/ 26 h 62"/>
                <a:gd name="T8" fmla="*/ 48 w 60"/>
                <a:gd name="T9" fmla="*/ 16 h 62"/>
                <a:gd name="T10" fmla="*/ 38 w 60"/>
                <a:gd name="T11" fmla="*/ 18 h 62"/>
                <a:gd name="T12" fmla="*/ 38 w 60"/>
                <a:gd name="T13" fmla="*/ 18 h 62"/>
                <a:gd name="T14" fmla="*/ 39 w 60"/>
                <a:gd name="T15" fmla="*/ 11 h 62"/>
                <a:gd name="T16" fmla="*/ 31 w 60"/>
                <a:gd name="T17" fmla="*/ 0 h 62"/>
                <a:gd name="T18" fmla="*/ 22 w 60"/>
                <a:gd name="T19" fmla="*/ 9 h 62"/>
                <a:gd name="T20" fmla="*/ 21 w 60"/>
                <a:gd name="T21" fmla="*/ 15 h 62"/>
                <a:gd name="T22" fmla="*/ 19 w 60"/>
                <a:gd name="T23" fmla="*/ 14 h 62"/>
                <a:gd name="T24" fmla="*/ 12 w 60"/>
                <a:gd name="T25" fmla="*/ 9 h 62"/>
                <a:gd name="T26" fmla="*/ 0 w 60"/>
                <a:gd name="T27" fmla="*/ 19 h 62"/>
                <a:gd name="T28" fmla="*/ 9 w 60"/>
                <a:gd name="T29" fmla="*/ 31 h 62"/>
                <a:gd name="T30" fmla="*/ 17 w 60"/>
                <a:gd name="T31" fmla="*/ 34 h 62"/>
                <a:gd name="T32" fmla="*/ 17 w 60"/>
                <a:gd name="T33" fmla="*/ 34 h 62"/>
                <a:gd name="T34" fmla="*/ 10 w 60"/>
                <a:gd name="T35" fmla="*/ 40 h 62"/>
                <a:gd name="T36" fmla="*/ 9 w 60"/>
                <a:gd name="T37" fmla="*/ 53 h 62"/>
                <a:gd name="T38" fmla="*/ 22 w 60"/>
                <a:gd name="T39" fmla="*/ 53 h 62"/>
                <a:gd name="T40" fmla="*/ 26 w 60"/>
                <a:gd name="T41" fmla="*/ 47 h 62"/>
                <a:gd name="T42" fmla="*/ 26 w 60"/>
                <a:gd name="T43" fmla="*/ 46 h 62"/>
                <a:gd name="T44" fmla="*/ 30 w 60"/>
                <a:gd name="T45" fmla="*/ 53 h 62"/>
                <a:gd name="T46" fmla="*/ 43 w 60"/>
                <a:gd name="T47" fmla="*/ 61 h 62"/>
                <a:gd name="T48" fmla="*/ 48 w 60"/>
                <a:gd name="T49"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62">
                  <a:moveTo>
                    <a:pt x="48" y="46"/>
                  </a:moveTo>
                  <a:cubicBezTo>
                    <a:pt x="47" y="43"/>
                    <a:pt x="45" y="40"/>
                    <a:pt x="43" y="38"/>
                  </a:cubicBezTo>
                  <a:cubicBezTo>
                    <a:pt x="46" y="38"/>
                    <a:pt x="48" y="37"/>
                    <a:pt x="50" y="37"/>
                  </a:cubicBezTo>
                  <a:cubicBezTo>
                    <a:pt x="54" y="35"/>
                    <a:pt x="60" y="31"/>
                    <a:pt x="60" y="26"/>
                  </a:cubicBezTo>
                  <a:cubicBezTo>
                    <a:pt x="60" y="19"/>
                    <a:pt x="54" y="16"/>
                    <a:pt x="48" y="16"/>
                  </a:cubicBezTo>
                  <a:cubicBezTo>
                    <a:pt x="45" y="16"/>
                    <a:pt x="41" y="17"/>
                    <a:pt x="38" y="18"/>
                  </a:cubicBezTo>
                  <a:cubicBezTo>
                    <a:pt x="38" y="18"/>
                    <a:pt x="38" y="18"/>
                    <a:pt x="38" y="18"/>
                  </a:cubicBezTo>
                  <a:cubicBezTo>
                    <a:pt x="39" y="17"/>
                    <a:pt x="39" y="13"/>
                    <a:pt x="39" y="11"/>
                  </a:cubicBezTo>
                  <a:cubicBezTo>
                    <a:pt x="40" y="6"/>
                    <a:pt x="36" y="1"/>
                    <a:pt x="31" y="0"/>
                  </a:cubicBezTo>
                  <a:cubicBezTo>
                    <a:pt x="26" y="0"/>
                    <a:pt x="23" y="4"/>
                    <a:pt x="22" y="9"/>
                  </a:cubicBezTo>
                  <a:cubicBezTo>
                    <a:pt x="21" y="11"/>
                    <a:pt x="21" y="13"/>
                    <a:pt x="21" y="15"/>
                  </a:cubicBezTo>
                  <a:cubicBezTo>
                    <a:pt x="20" y="15"/>
                    <a:pt x="20" y="14"/>
                    <a:pt x="19" y="14"/>
                  </a:cubicBezTo>
                  <a:cubicBezTo>
                    <a:pt x="17" y="12"/>
                    <a:pt x="15" y="10"/>
                    <a:pt x="12" y="9"/>
                  </a:cubicBezTo>
                  <a:cubicBezTo>
                    <a:pt x="6" y="8"/>
                    <a:pt x="0" y="13"/>
                    <a:pt x="0" y="19"/>
                  </a:cubicBezTo>
                  <a:cubicBezTo>
                    <a:pt x="0" y="24"/>
                    <a:pt x="5" y="28"/>
                    <a:pt x="9" y="31"/>
                  </a:cubicBezTo>
                  <a:cubicBezTo>
                    <a:pt x="11" y="32"/>
                    <a:pt x="14" y="33"/>
                    <a:pt x="17" y="34"/>
                  </a:cubicBezTo>
                  <a:cubicBezTo>
                    <a:pt x="17" y="34"/>
                    <a:pt x="17" y="34"/>
                    <a:pt x="17" y="34"/>
                  </a:cubicBezTo>
                  <a:cubicBezTo>
                    <a:pt x="14" y="36"/>
                    <a:pt x="12" y="38"/>
                    <a:pt x="10" y="40"/>
                  </a:cubicBezTo>
                  <a:cubicBezTo>
                    <a:pt x="7" y="44"/>
                    <a:pt x="6" y="49"/>
                    <a:pt x="9" y="53"/>
                  </a:cubicBezTo>
                  <a:cubicBezTo>
                    <a:pt x="13" y="57"/>
                    <a:pt x="18" y="56"/>
                    <a:pt x="22" y="53"/>
                  </a:cubicBezTo>
                  <a:cubicBezTo>
                    <a:pt x="24" y="51"/>
                    <a:pt x="25" y="49"/>
                    <a:pt x="26" y="47"/>
                  </a:cubicBezTo>
                  <a:cubicBezTo>
                    <a:pt x="26" y="46"/>
                    <a:pt x="26" y="46"/>
                    <a:pt x="26" y="46"/>
                  </a:cubicBezTo>
                  <a:cubicBezTo>
                    <a:pt x="27" y="48"/>
                    <a:pt x="29" y="51"/>
                    <a:pt x="30" y="53"/>
                  </a:cubicBezTo>
                  <a:cubicBezTo>
                    <a:pt x="32" y="57"/>
                    <a:pt x="37" y="62"/>
                    <a:pt x="43" y="61"/>
                  </a:cubicBezTo>
                  <a:cubicBezTo>
                    <a:pt x="49" y="59"/>
                    <a:pt x="50" y="52"/>
                    <a:pt x="48" y="4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2163763" y="2540001"/>
              <a:ext cx="50800" cy="60325"/>
            </a:xfrm>
            <a:custGeom>
              <a:avLst/>
              <a:gdLst>
                <a:gd name="T0" fmla="*/ 11 w 12"/>
                <a:gd name="T1" fmla="*/ 6 h 14"/>
                <a:gd name="T2" fmla="*/ 3 w 12"/>
                <a:gd name="T3" fmla="*/ 3 h 14"/>
                <a:gd name="T4" fmla="*/ 3 w 12"/>
                <a:gd name="T5" fmla="*/ 3 h 14"/>
                <a:gd name="T6" fmla="*/ 1 w 12"/>
                <a:gd name="T7" fmla="*/ 7 h 14"/>
                <a:gd name="T8" fmla="*/ 8 w 12"/>
                <a:gd name="T9" fmla="*/ 13 h 14"/>
                <a:gd name="T10" fmla="*/ 11 w 12"/>
                <a:gd name="T11" fmla="*/ 6 h 14"/>
              </a:gdLst>
              <a:ahLst/>
              <a:cxnLst>
                <a:cxn ang="0">
                  <a:pos x="T0" y="T1"/>
                </a:cxn>
                <a:cxn ang="0">
                  <a:pos x="T2" y="T3"/>
                </a:cxn>
                <a:cxn ang="0">
                  <a:pos x="T4" y="T5"/>
                </a:cxn>
                <a:cxn ang="0">
                  <a:pos x="T6" y="T7"/>
                </a:cxn>
                <a:cxn ang="0">
                  <a:pos x="T8" y="T9"/>
                </a:cxn>
                <a:cxn ang="0">
                  <a:pos x="T10" y="T11"/>
                </a:cxn>
              </a:cxnLst>
              <a:rect l="0" t="0" r="r" b="b"/>
              <a:pathLst>
                <a:path w="12" h="14">
                  <a:moveTo>
                    <a:pt x="11" y="6"/>
                  </a:moveTo>
                  <a:cubicBezTo>
                    <a:pt x="10" y="3"/>
                    <a:pt x="6" y="0"/>
                    <a:pt x="3" y="3"/>
                  </a:cubicBezTo>
                  <a:cubicBezTo>
                    <a:pt x="3" y="3"/>
                    <a:pt x="3" y="3"/>
                    <a:pt x="3" y="3"/>
                  </a:cubicBezTo>
                  <a:cubicBezTo>
                    <a:pt x="2" y="4"/>
                    <a:pt x="1" y="5"/>
                    <a:pt x="1" y="7"/>
                  </a:cubicBezTo>
                  <a:cubicBezTo>
                    <a:pt x="0" y="11"/>
                    <a:pt x="4" y="14"/>
                    <a:pt x="8" y="13"/>
                  </a:cubicBezTo>
                  <a:cubicBezTo>
                    <a:pt x="11" y="13"/>
                    <a:pt x="12" y="9"/>
                    <a:pt x="11" y="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p:nvPr/>
          </p:nvSpPr>
          <p:spPr bwMode="auto">
            <a:xfrm>
              <a:off x="2257425" y="2238376"/>
              <a:ext cx="317500" cy="336550"/>
            </a:xfrm>
            <a:custGeom>
              <a:avLst/>
              <a:gdLst>
                <a:gd name="T0" fmla="*/ 45 w 75"/>
                <a:gd name="T1" fmla="*/ 4 h 79"/>
                <a:gd name="T2" fmla="*/ 36 w 75"/>
                <a:gd name="T3" fmla="*/ 4 h 79"/>
                <a:gd name="T4" fmla="*/ 34 w 75"/>
                <a:gd name="T5" fmla="*/ 3 h 79"/>
                <a:gd name="T6" fmla="*/ 28 w 75"/>
                <a:gd name="T7" fmla="*/ 3 h 79"/>
                <a:gd name="T8" fmla="*/ 23 w 75"/>
                <a:gd name="T9" fmla="*/ 9 h 79"/>
                <a:gd name="T10" fmla="*/ 22 w 75"/>
                <a:gd name="T11" fmla="*/ 9 h 79"/>
                <a:gd name="T12" fmla="*/ 12 w 75"/>
                <a:gd name="T13" fmla="*/ 15 h 79"/>
                <a:gd name="T14" fmla="*/ 12 w 75"/>
                <a:gd name="T15" fmla="*/ 18 h 79"/>
                <a:gd name="T16" fmla="*/ 12 w 75"/>
                <a:gd name="T17" fmla="*/ 19 h 79"/>
                <a:gd name="T18" fmla="*/ 5 w 75"/>
                <a:gd name="T19" fmla="*/ 25 h 79"/>
                <a:gd name="T20" fmla="*/ 6 w 75"/>
                <a:gd name="T21" fmla="*/ 30 h 79"/>
                <a:gd name="T22" fmla="*/ 1 w 75"/>
                <a:gd name="T23" fmla="*/ 36 h 79"/>
                <a:gd name="T24" fmla="*/ 6 w 75"/>
                <a:gd name="T25" fmla="*/ 45 h 79"/>
                <a:gd name="T26" fmla="*/ 2 w 75"/>
                <a:gd name="T27" fmla="*/ 50 h 79"/>
                <a:gd name="T28" fmla="*/ 9 w 75"/>
                <a:gd name="T29" fmla="*/ 62 h 79"/>
                <a:gd name="T30" fmla="*/ 9 w 75"/>
                <a:gd name="T31" fmla="*/ 62 h 79"/>
                <a:gd name="T32" fmla="*/ 24 w 75"/>
                <a:gd name="T33" fmla="*/ 71 h 79"/>
                <a:gd name="T34" fmla="*/ 39 w 75"/>
                <a:gd name="T35" fmla="*/ 73 h 79"/>
                <a:gd name="T36" fmla="*/ 40 w 75"/>
                <a:gd name="T37" fmla="*/ 74 h 79"/>
                <a:gd name="T38" fmla="*/ 47 w 75"/>
                <a:gd name="T39" fmla="*/ 71 h 79"/>
                <a:gd name="T40" fmla="*/ 57 w 75"/>
                <a:gd name="T41" fmla="*/ 67 h 79"/>
                <a:gd name="T42" fmla="*/ 57 w 75"/>
                <a:gd name="T43" fmla="*/ 66 h 79"/>
                <a:gd name="T44" fmla="*/ 66 w 75"/>
                <a:gd name="T45" fmla="*/ 60 h 79"/>
                <a:gd name="T46" fmla="*/ 67 w 75"/>
                <a:gd name="T47" fmla="*/ 58 h 79"/>
                <a:gd name="T48" fmla="*/ 73 w 75"/>
                <a:gd name="T49" fmla="*/ 52 h 79"/>
                <a:gd name="T50" fmla="*/ 71 w 75"/>
                <a:gd name="T51" fmla="*/ 44 h 79"/>
                <a:gd name="T52" fmla="*/ 74 w 75"/>
                <a:gd name="T53" fmla="*/ 40 h 79"/>
                <a:gd name="T54" fmla="*/ 70 w 75"/>
                <a:gd name="T55" fmla="*/ 32 h 79"/>
                <a:gd name="T56" fmla="*/ 74 w 75"/>
                <a:gd name="T57" fmla="*/ 27 h 79"/>
                <a:gd name="T58" fmla="*/ 68 w 75"/>
                <a:gd name="T59" fmla="*/ 18 h 79"/>
                <a:gd name="T60" fmla="*/ 69 w 75"/>
                <a:gd name="T61" fmla="*/ 16 h 79"/>
                <a:gd name="T62" fmla="*/ 59 w 75"/>
                <a:gd name="T63" fmla="*/ 6 h 79"/>
                <a:gd name="T64" fmla="*/ 45 w 75"/>
                <a:gd name="T65"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79">
                  <a:moveTo>
                    <a:pt x="45" y="4"/>
                  </a:moveTo>
                  <a:cubicBezTo>
                    <a:pt x="42" y="2"/>
                    <a:pt x="39" y="2"/>
                    <a:pt x="36" y="4"/>
                  </a:cubicBezTo>
                  <a:cubicBezTo>
                    <a:pt x="36" y="4"/>
                    <a:pt x="35" y="4"/>
                    <a:pt x="34" y="3"/>
                  </a:cubicBezTo>
                  <a:cubicBezTo>
                    <a:pt x="32" y="2"/>
                    <a:pt x="30" y="3"/>
                    <a:pt x="28" y="3"/>
                  </a:cubicBezTo>
                  <a:cubicBezTo>
                    <a:pt x="26" y="4"/>
                    <a:pt x="23" y="6"/>
                    <a:pt x="23" y="9"/>
                  </a:cubicBezTo>
                  <a:cubicBezTo>
                    <a:pt x="22" y="9"/>
                    <a:pt x="22" y="9"/>
                    <a:pt x="22" y="9"/>
                  </a:cubicBezTo>
                  <a:cubicBezTo>
                    <a:pt x="18" y="8"/>
                    <a:pt x="14" y="9"/>
                    <a:pt x="12" y="15"/>
                  </a:cubicBezTo>
                  <a:cubicBezTo>
                    <a:pt x="12" y="16"/>
                    <a:pt x="12" y="17"/>
                    <a:pt x="12" y="18"/>
                  </a:cubicBezTo>
                  <a:cubicBezTo>
                    <a:pt x="12" y="19"/>
                    <a:pt x="12" y="19"/>
                    <a:pt x="12" y="19"/>
                  </a:cubicBezTo>
                  <a:cubicBezTo>
                    <a:pt x="9" y="19"/>
                    <a:pt x="6" y="22"/>
                    <a:pt x="5" y="25"/>
                  </a:cubicBezTo>
                  <a:cubicBezTo>
                    <a:pt x="5" y="26"/>
                    <a:pt x="5" y="28"/>
                    <a:pt x="6" y="30"/>
                  </a:cubicBezTo>
                  <a:cubicBezTo>
                    <a:pt x="3" y="31"/>
                    <a:pt x="1" y="33"/>
                    <a:pt x="1" y="36"/>
                  </a:cubicBezTo>
                  <a:cubicBezTo>
                    <a:pt x="0" y="40"/>
                    <a:pt x="2" y="44"/>
                    <a:pt x="6" y="45"/>
                  </a:cubicBezTo>
                  <a:cubicBezTo>
                    <a:pt x="4" y="46"/>
                    <a:pt x="3" y="48"/>
                    <a:pt x="2" y="50"/>
                  </a:cubicBezTo>
                  <a:cubicBezTo>
                    <a:pt x="1" y="56"/>
                    <a:pt x="5" y="60"/>
                    <a:pt x="9" y="62"/>
                  </a:cubicBezTo>
                  <a:cubicBezTo>
                    <a:pt x="9" y="62"/>
                    <a:pt x="9" y="62"/>
                    <a:pt x="9" y="62"/>
                  </a:cubicBezTo>
                  <a:cubicBezTo>
                    <a:pt x="7" y="72"/>
                    <a:pt x="19" y="77"/>
                    <a:pt x="24" y="71"/>
                  </a:cubicBezTo>
                  <a:cubicBezTo>
                    <a:pt x="26" y="77"/>
                    <a:pt x="35" y="79"/>
                    <a:pt x="39" y="73"/>
                  </a:cubicBezTo>
                  <a:cubicBezTo>
                    <a:pt x="39" y="73"/>
                    <a:pt x="40" y="74"/>
                    <a:pt x="40" y="74"/>
                  </a:cubicBezTo>
                  <a:cubicBezTo>
                    <a:pt x="43" y="74"/>
                    <a:pt x="46" y="73"/>
                    <a:pt x="47" y="71"/>
                  </a:cubicBezTo>
                  <a:cubicBezTo>
                    <a:pt x="51" y="73"/>
                    <a:pt x="56" y="72"/>
                    <a:pt x="57" y="67"/>
                  </a:cubicBezTo>
                  <a:cubicBezTo>
                    <a:pt x="57" y="67"/>
                    <a:pt x="57" y="66"/>
                    <a:pt x="57" y="66"/>
                  </a:cubicBezTo>
                  <a:cubicBezTo>
                    <a:pt x="61" y="67"/>
                    <a:pt x="65" y="65"/>
                    <a:pt x="66" y="60"/>
                  </a:cubicBezTo>
                  <a:cubicBezTo>
                    <a:pt x="67" y="60"/>
                    <a:pt x="67" y="59"/>
                    <a:pt x="67" y="58"/>
                  </a:cubicBezTo>
                  <a:cubicBezTo>
                    <a:pt x="70" y="58"/>
                    <a:pt x="72" y="56"/>
                    <a:pt x="73" y="52"/>
                  </a:cubicBezTo>
                  <a:cubicBezTo>
                    <a:pt x="74" y="49"/>
                    <a:pt x="73" y="46"/>
                    <a:pt x="71" y="44"/>
                  </a:cubicBezTo>
                  <a:cubicBezTo>
                    <a:pt x="72" y="44"/>
                    <a:pt x="73" y="42"/>
                    <a:pt x="74" y="40"/>
                  </a:cubicBezTo>
                  <a:cubicBezTo>
                    <a:pt x="75" y="37"/>
                    <a:pt x="73" y="34"/>
                    <a:pt x="70" y="32"/>
                  </a:cubicBezTo>
                  <a:cubicBezTo>
                    <a:pt x="72" y="32"/>
                    <a:pt x="74" y="30"/>
                    <a:pt x="74" y="27"/>
                  </a:cubicBezTo>
                  <a:cubicBezTo>
                    <a:pt x="75" y="23"/>
                    <a:pt x="72" y="19"/>
                    <a:pt x="68" y="18"/>
                  </a:cubicBezTo>
                  <a:cubicBezTo>
                    <a:pt x="68" y="17"/>
                    <a:pt x="69" y="17"/>
                    <a:pt x="69" y="16"/>
                  </a:cubicBezTo>
                  <a:cubicBezTo>
                    <a:pt x="70" y="9"/>
                    <a:pt x="64" y="5"/>
                    <a:pt x="59" y="6"/>
                  </a:cubicBezTo>
                  <a:cubicBezTo>
                    <a:pt x="56" y="1"/>
                    <a:pt x="49" y="0"/>
                    <a:pt x="45" y="4"/>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p:nvPr/>
          </p:nvSpPr>
          <p:spPr bwMode="auto">
            <a:xfrm>
              <a:off x="2295525" y="2290763"/>
              <a:ext cx="117475" cy="223838"/>
            </a:xfrm>
            <a:custGeom>
              <a:avLst/>
              <a:gdLst>
                <a:gd name="T0" fmla="*/ 21 w 28"/>
                <a:gd name="T1" fmla="*/ 1 h 53"/>
                <a:gd name="T2" fmla="*/ 16 w 28"/>
                <a:gd name="T3" fmla="*/ 5 h 53"/>
                <a:gd name="T4" fmla="*/ 12 w 28"/>
                <a:gd name="T5" fmla="*/ 5 h 53"/>
                <a:gd name="T6" fmla="*/ 7 w 28"/>
                <a:gd name="T7" fmla="*/ 9 h 53"/>
                <a:gd name="T8" fmla="*/ 8 w 28"/>
                <a:gd name="T9" fmla="*/ 13 h 53"/>
                <a:gd name="T10" fmla="*/ 5 w 28"/>
                <a:gd name="T11" fmla="*/ 17 h 53"/>
                <a:gd name="T12" fmla="*/ 6 w 28"/>
                <a:gd name="T13" fmla="*/ 22 h 53"/>
                <a:gd name="T14" fmla="*/ 1 w 28"/>
                <a:gd name="T15" fmla="*/ 25 h 53"/>
                <a:gd name="T16" fmla="*/ 3 w 28"/>
                <a:gd name="T17" fmla="*/ 30 h 53"/>
                <a:gd name="T18" fmla="*/ 5 w 28"/>
                <a:gd name="T19" fmla="*/ 31 h 53"/>
                <a:gd name="T20" fmla="*/ 5 w 28"/>
                <a:gd name="T21" fmla="*/ 39 h 53"/>
                <a:gd name="T22" fmla="*/ 8 w 28"/>
                <a:gd name="T23" fmla="*/ 42 h 53"/>
                <a:gd name="T24" fmla="*/ 13 w 28"/>
                <a:gd name="T25" fmla="*/ 50 h 53"/>
                <a:gd name="T26" fmla="*/ 16 w 28"/>
                <a:gd name="T27" fmla="*/ 50 h 53"/>
                <a:gd name="T28" fmla="*/ 17 w 28"/>
                <a:gd name="T29" fmla="*/ 51 h 53"/>
                <a:gd name="T30" fmla="*/ 21 w 28"/>
                <a:gd name="T31" fmla="*/ 53 h 53"/>
                <a:gd name="T32" fmla="*/ 24 w 28"/>
                <a:gd name="T33" fmla="*/ 51 h 53"/>
                <a:gd name="T34" fmla="*/ 23 w 28"/>
                <a:gd name="T35" fmla="*/ 46 h 53"/>
                <a:gd name="T36" fmla="*/ 26 w 28"/>
                <a:gd name="T37" fmla="*/ 42 h 53"/>
                <a:gd name="T38" fmla="*/ 18 w 28"/>
                <a:gd name="T39" fmla="*/ 38 h 53"/>
                <a:gd name="T40" fmla="*/ 18 w 28"/>
                <a:gd name="T41" fmla="*/ 36 h 53"/>
                <a:gd name="T42" fmla="*/ 21 w 28"/>
                <a:gd name="T43" fmla="*/ 35 h 53"/>
                <a:gd name="T44" fmla="*/ 23 w 28"/>
                <a:gd name="T45" fmla="*/ 28 h 53"/>
                <a:gd name="T46" fmla="*/ 23 w 28"/>
                <a:gd name="T47" fmla="*/ 27 h 53"/>
                <a:gd name="T48" fmla="*/ 22 w 28"/>
                <a:gd name="T49" fmla="*/ 24 h 53"/>
                <a:gd name="T50" fmla="*/ 19 w 28"/>
                <a:gd name="T51" fmla="*/ 21 h 53"/>
                <a:gd name="T52" fmla="*/ 17 w 28"/>
                <a:gd name="T53" fmla="*/ 21 h 53"/>
                <a:gd name="T54" fmla="*/ 17 w 28"/>
                <a:gd name="T55" fmla="*/ 21 h 53"/>
                <a:gd name="T56" fmla="*/ 20 w 28"/>
                <a:gd name="T57" fmla="*/ 20 h 53"/>
                <a:gd name="T58" fmla="*/ 21 w 28"/>
                <a:gd name="T59" fmla="*/ 19 h 53"/>
                <a:gd name="T60" fmla="*/ 22 w 28"/>
                <a:gd name="T61" fmla="*/ 17 h 53"/>
                <a:gd name="T62" fmla="*/ 24 w 28"/>
                <a:gd name="T63" fmla="*/ 10 h 53"/>
                <a:gd name="T64" fmla="*/ 24 w 28"/>
                <a:gd name="T65" fmla="*/ 9 h 53"/>
                <a:gd name="T66" fmla="*/ 24 w 28"/>
                <a:gd name="T67" fmla="*/ 8 h 53"/>
                <a:gd name="T68" fmla="*/ 27 w 28"/>
                <a:gd name="T6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 h="53">
                  <a:moveTo>
                    <a:pt x="23" y="0"/>
                  </a:moveTo>
                  <a:cubicBezTo>
                    <a:pt x="22" y="0"/>
                    <a:pt x="22" y="0"/>
                    <a:pt x="21" y="1"/>
                  </a:cubicBezTo>
                  <a:cubicBezTo>
                    <a:pt x="20" y="1"/>
                    <a:pt x="19" y="2"/>
                    <a:pt x="19" y="3"/>
                  </a:cubicBezTo>
                  <a:cubicBezTo>
                    <a:pt x="18" y="3"/>
                    <a:pt x="17" y="4"/>
                    <a:pt x="16" y="5"/>
                  </a:cubicBezTo>
                  <a:cubicBezTo>
                    <a:pt x="16" y="5"/>
                    <a:pt x="15" y="6"/>
                    <a:pt x="15" y="6"/>
                  </a:cubicBezTo>
                  <a:cubicBezTo>
                    <a:pt x="14" y="5"/>
                    <a:pt x="13" y="5"/>
                    <a:pt x="12" y="5"/>
                  </a:cubicBezTo>
                  <a:cubicBezTo>
                    <a:pt x="12" y="5"/>
                    <a:pt x="11" y="5"/>
                    <a:pt x="11" y="5"/>
                  </a:cubicBezTo>
                  <a:cubicBezTo>
                    <a:pt x="9" y="6"/>
                    <a:pt x="7" y="7"/>
                    <a:pt x="7" y="9"/>
                  </a:cubicBezTo>
                  <a:cubicBezTo>
                    <a:pt x="7" y="10"/>
                    <a:pt x="7" y="12"/>
                    <a:pt x="8" y="13"/>
                  </a:cubicBezTo>
                  <a:cubicBezTo>
                    <a:pt x="8" y="13"/>
                    <a:pt x="8" y="13"/>
                    <a:pt x="8" y="13"/>
                  </a:cubicBezTo>
                  <a:cubicBezTo>
                    <a:pt x="8" y="13"/>
                    <a:pt x="8" y="13"/>
                    <a:pt x="8" y="13"/>
                  </a:cubicBezTo>
                  <a:cubicBezTo>
                    <a:pt x="6" y="14"/>
                    <a:pt x="5" y="15"/>
                    <a:pt x="5" y="17"/>
                  </a:cubicBezTo>
                  <a:cubicBezTo>
                    <a:pt x="5" y="19"/>
                    <a:pt x="5" y="21"/>
                    <a:pt x="6" y="22"/>
                  </a:cubicBezTo>
                  <a:cubicBezTo>
                    <a:pt x="6" y="22"/>
                    <a:pt x="6" y="22"/>
                    <a:pt x="6" y="22"/>
                  </a:cubicBezTo>
                  <a:cubicBezTo>
                    <a:pt x="5" y="22"/>
                    <a:pt x="5" y="22"/>
                    <a:pt x="4" y="22"/>
                  </a:cubicBezTo>
                  <a:cubicBezTo>
                    <a:pt x="3" y="22"/>
                    <a:pt x="1" y="24"/>
                    <a:pt x="1" y="25"/>
                  </a:cubicBezTo>
                  <a:cubicBezTo>
                    <a:pt x="0" y="27"/>
                    <a:pt x="1" y="29"/>
                    <a:pt x="3" y="30"/>
                  </a:cubicBezTo>
                  <a:cubicBezTo>
                    <a:pt x="3" y="30"/>
                    <a:pt x="3" y="30"/>
                    <a:pt x="3" y="30"/>
                  </a:cubicBezTo>
                  <a:cubicBezTo>
                    <a:pt x="4" y="31"/>
                    <a:pt x="4" y="31"/>
                    <a:pt x="4" y="31"/>
                  </a:cubicBezTo>
                  <a:cubicBezTo>
                    <a:pt x="5" y="31"/>
                    <a:pt x="5" y="31"/>
                    <a:pt x="5" y="31"/>
                  </a:cubicBezTo>
                  <a:cubicBezTo>
                    <a:pt x="4" y="32"/>
                    <a:pt x="4" y="33"/>
                    <a:pt x="4" y="33"/>
                  </a:cubicBezTo>
                  <a:cubicBezTo>
                    <a:pt x="3" y="35"/>
                    <a:pt x="4" y="38"/>
                    <a:pt x="5" y="39"/>
                  </a:cubicBezTo>
                  <a:cubicBezTo>
                    <a:pt x="6" y="40"/>
                    <a:pt x="7" y="40"/>
                    <a:pt x="8" y="41"/>
                  </a:cubicBezTo>
                  <a:cubicBezTo>
                    <a:pt x="8" y="41"/>
                    <a:pt x="8" y="41"/>
                    <a:pt x="8" y="42"/>
                  </a:cubicBezTo>
                  <a:cubicBezTo>
                    <a:pt x="7" y="43"/>
                    <a:pt x="8" y="44"/>
                    <a:pt x="8" y="45"/>
                  </a:cubicBezTo>
                  <a:cubicBezTo>
                    <a:pt x="9" y="47"/>
                    <a:pt x="10" y="49"/>
                    <a:pt x="13" y="50"/>
                  </a:cubicBezTo>
                  <a:cubicBezTo>
                    <a:pt x="13" y="50"/>
                    <a:pt x="14" y="50"/>
                    <a:pt x="14" y="50"/>
                  </a:cubicBezTo>
                  <a:cubicBezTo>
                    <a:pt x="15" y="50"/>
                    <a:pt x="15" y="50"/>
                    <a:pt x="16" y="50"/>
                  </a:cubicBezTo>
                  <a:cubicBezTo>
                    <a:pt x="16" y="50"/>
                    <a:pt x="16" y="50"/>
                    <a:pt x="16" y="50"/>
                  </a:cubicBezTo>
                  <a:cubicBezTo>
                    <a:pt x="17" y="50"/>
                    <a:pt x="17" y="51"/>
                    <a:pt x="17" y="51"/>
                  </a:cubicBezTo>
                  <a:cubicBezTo>
                    <a:pt x="17" y="51"/>
                    <a:pt x="17" y="51"/>
                    <a:pt x="17" y="51"/>
                  </a:cubicBezTo>
                  <a:cubicBezTo>
                    <a:pt x="18" y="52"/>
                    <a:pt x="19" y="53"/>
                    <a:pt x="21" y="53"/>
                  </a:cubicBezTo>
                  <a:cubicBezTo>
                    <a:pt x="21" y="53"/>
                    <a:pt x="22" y="53"/>
                    <a:pt x="23" y="52"/>
                  </a:cubicBezTo>
                  <a:cubicBezTo>
                    <a:pt x="23" y="52"/>
                    <a:pt x="24" y="51"/>
                    <a:pt x="24" y="51"/>
                  </a:cubicBezTo>
                  <a:cubicBezTo>
                    <a:pt x="25" y="50"/>
                    <a:pt x="25" y="50"/>
                    <a:pt x="25" y="49"/>
                  </a:cubicBezTo>
                  <a:cubicBezTo>
                    <a:pt x="25" y="48"/>
                    <a:pt x="24" y="47"/>
                    <a:pt x="23" y="46"/>
                  </a:cubicBezTo>
                  <a:cubicBezTo>
                    <a:pt x="23" y="45"/>
                    <a:pt x="23" y="45"/>
                    <a:pt x="23" y="45"/>
                  </a:cubicBezTo>
                  <a:cubicBezTo>
                    <a:pt x="24" y="45"/>
                    <a:pt x="26" y="44"/>
                    <a:pt x="26" y="42"/>
                  </a:cubicBezTo>
                  <a:cubicBezTo>
                    <a:pt x="27" y="39"/>
                    <a:pt x="24" y="36"/>
                    <a:pt x="21" y="36"/>
                  </a:cubicBezTo>
                  <a:cubicBezTo>
                    <a:pt x="20" y="36"/>
                    <a:pt x="19" y="37"/>
                    <a:pt x="18" y="38"/>
                  </a:cubicBezTo>
                  <a:cubicBezTo>
                    <a:pt x="18" y="37"/>
                    <a:pt x="18" y="37"/>
                    <a:pt x="18" y="37"/>
                  </a:cubicBezTo>
                  <a:cubicBezTo>
                    <a:pt x="18" y="36"/>
                    <a:pt x="18" y="36"/>
                    <a:pt x="18" y="36"/>
                  </a:cubicBezTo>
                  <a:cubicBezTo>
                    <a:pt x="18" y="36"/>
                    <a:pt x="19" y="36"/>
                    <a:pt x="19" y="36"/>
                  </a:cubicBezTo>
                  <a:cubicBezTo>
                    <a:pt x="20" y="36"/>
                    <a:pt x="21" y="36"/>
                    <a:pt x="21" y="35"/>
                  </a:cubicBezTo>
                  <a:cubicBezTo>
                    <a:pt x="22" y="34"/>
                    <a:pt x="21" y="33"/>
                    <a:pt x="21" y="32"/>
                  </a:cubicBezTo>
                  <a:cubicBezTo>
                    <a:pt x="22" y="31"/>
                    <a:pt x="23" y="30"/>
                    <a:pt x="23" y="28"/>
                  </a:cubicBezTo>
                  <a:cubicBezTo>
                    <a:pt x="23" y="28"/>
                    <a:pt x="23" y="28"/>
                    <a:pt x="23" y="28"/>
                  </a:cubicBezTo>
                  <a:cubicBezTo>
                    <a:pt x="23" y="27"/>
                    <a:pt x="23" y="27"/>
                    <a:pt x="23" y="27"/>
                  </a:cubicBezTo>
                  <a:cubicBezTo>
                    <a:pt x="23" y="26"/>
                    <a:pt x="23" y="26"/>
                    <a:pt x="23" y="26"/>
                  </a:cubicBezTo>
                  <a:cubicBezTo>
                    <a:pt x="23" y="25"/>
                    <a:pt x="22" y="25"/>
                    <a:pt x="22" y="24"/>
                  </a:cubicBezTo>
                  <a:cubicBezTo>
                    <a:pt x="22" y="24"/>
                    <a:pt x="22" y="24"/>
                    <a:pt x="22" y="23"/>
                  </a:cubicBezTo>
                  <a:cubicBezTo>
                    <a:pt x="21" y="22"/>
                    <a:pt x="20" y="21"/>
                    <a:pt x="19" y="21"/>
                  </a:cubicBezTo>
                  <a:cubicBezTo>
                    <a:pt x="18" y="21"/>
                    <a:pt x="17" y="21"/>
                    <a:pt x="17" y="21"/>
                  </a:cubicBezTo>
                  <a:cubicBezTo>
                    <a:pt x="17" y="21"/>
                    <a:pt x="17" y="21"/>
                    <a:pt x="17" y="21"/>
                  </a:cubicBezTo>
                  <a:cubicBezTo>
                    <a:pt x="17" y="21"/>
                    <a:pt x="17" y="21"/>
                    <a:pt x="17" y="21"/>
                  </a:cubicBezTo>
                  <a:cubicBezTo>
                    <a:pt x="17" y="21"/>
                    <a:pt x="17" y="21"/>
                    <a:pt x="17" y="21"/>
                  </a:cubicBezTo>
                  <a:cubicBezTo>
                    <a:pt x="17" y="21"/>
                    <a:pt x="18" y="21"/>
                    <a:pt x="18" y="21"/>
                  </a:cubicBezTo>
                  <a:cubicBezTo>
                    <a:pt x="19" y="21"/>
                    <a:pt x="20" y="21"/>
                    <a:pt x="20" y="20"/>
                  </a:cubicBezTo>
                  <a:cubicBezTo>
                    <a:pt x="21" y="19"/>
                    <a:pt x="21" y="19"/>
                    <a:pt x="21" y="19"/>
                  </a:cubicBezTo>
                  <a:cubicBezTo>
                    <a:pt x="21" y="19"/>
                    <a:pt x="21" y="19"/>
                    <a:pt x="21" y="19"/>
                  </a:cubicBezTo>
                  <a:cubicBezTo>
                    <a:pt x="21" y="19"/>
                    <a:pt x="21" y="19"/>
                    <a:pt x="21" y="19"/>
                  </a:cubicBezTo>
                  <a:cubicBezTo>
                    <a:pt x="21" y="19"/>
                    <a:pt x="22" y="18"/>
                    <a:pt x="22" y="17"/>
                  </a:cubicBezTo>
                  <a:cubicBezTo>
                    <a:pt x="22" y="17"/>
                    <a:pt x="22" y="16"/>
                    <a:pt x="22" y="15"/>
                  </a:cubicBezTo>
                  <a:cubicBezTo>
                    <a:pt x="24" y="15"/>
                    <a:pt x="25" y="12"/>
                    <a:pt x="24" y="10"/>
                  </a:cubicBezTo>
                  <a:cubicBezTo>
                    <a:pt x="24" y="10"/>
                    <a:pt x="24" y="10"/>
                    <a:pt x="24" y="10"/>
                  </a:cubicBezTo>
                  <a:cubicBezTo>
                    <a:pt x="24" y="9"/>
                    <a:pt x="24" y="9"/>
                    <a:pt x="24" y="9"/>
                  </a:cubicBezTo>
                  <a:cubicBezTo>
                    <a:pt x="24" y="9"/>
                    <a:pt x="24" y="9"/>
                    <a:pt x="24" y="9"/>
                  </a:cubicBezTo>
                  <a:cubicBezTo>
                    <a:pt x="24" y="8"/>
                    <a:pt x="24" y="8"/>
                    <a:pt x="24" y="8"/>
                  </a:cubicBezTo>
                  <a:cubicBezTo>
                    <a:pt x="25" y="8"/>
                    <a:pt x="25" y="8"/>
                    <a:pt x="25" y="8"/>
                  </a:cubicBezTo>
                  <a:cubicBezTo>
                    <a:pt x="27" y="7"/>
                    <a:pt x="28" y="4"/>
                    <a:pt x="27" y="3"/>
                  </a:cubicBezTo>
                  <a:cubicBezTo>
                    <a:pt x="26" y="1"/>
                    <a:pt x="24" y="0"/>
                    <a:pt x="23"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p:nvPr/>
          </p:nvSpPr>
          <p:spPr bwMode="auto">
            <a:xfrm>
              <a:off x="2103438" y="2646363"/>
              <a:ext cx="344488" cy="349250"/>
            </a:xfrm>
            <a:custGeom>
              <a:avLst/>
              <a:gdLst>
                <a:gd name="T0" fmla="*/ 74 w 81"/>
                <a:gd name="T1" fmla="*/ 41 h 82"/>
                <a:gd name="T2" fmla="*/ 79 w 81"/>
                <a:gd name="T3" fmla="*/ 58 h 82"/>
                <a:gd name="T4" fmla="*/ 75 w 81"/>
                <a:gd name="T5" fmla="*/ 61 h 82"/>
                <a:gd name="T6" fmla="*/ 68 w 81"/>
                <a:gd name="T7" fmla="*/ 59 h 82"/>
                <a:gd name="T8" fmla="*/ 69 w 81"/>
                <a:gd name="T9" fmla="*/ 62 h 82"/>
                <a:gd name="T10" fmla="*/ 69 w 81"/>
                <a:gd name="T11" fmla="*/ 63 h 82"/>
                <a:gd name="T12" fmla="*/ 70 w 81"/>
                <a:gd name="T13" fmla="*/ 76 h 82"/>
                <a:gd name="T14" fmla="*/ 62 w 81"/>
                <a:gd name="T15" fmla="*/ 81 h 82"/>
                <a:gd name="T16" fmla="*/ 51 w 81"/>
                <a:gd name="T17" fmla="*/ 73 h 82"/>
                <a:gd name="T18" fmla="*/ 40 w 81"/>
                <a:gd name="T19" fmla="*/ 78 h 82"/>
                <a:gd name="T20" fmla="*/ 34 w 81"/>
                <a:gd name="T21" fmla="*/ 75 h 82"/>
                <a:gd name="T22" fmla="*/ 33 w 81"/>
                <a:gd name="T23" fmla="*/ 69 h 82"/>
                <a:gd name="T24" fmla="*/ 26 w 81"/>
                <a:gd name="T25" fmla="*/ 75 h 82"/>
                <a:gd name="T26" fmla="*/ 16 w 81"/>
                <a:gd name="T27" fmla="*/ 74 h 82"/>
                <a:gd name="T28" fmla="*/ 16 w 81"/>
                <a:gd name="T29" fmla="*/ 60 h 82"/>
                <a:gd name="T30" fmla="*/ 16 w 81"/>
                <a:gd name="T31" fmla="*/ 46 h 82"/>
                <a:gd name="T32" fmla="*/ 8 w 81"/>
                <a:gd name="T33" fmla="*/ 49 h 82"/>
                <a:gd name="T34" fmla="*/ 3 w 81"/>
                <a:gd name="T35" fmla="*/ 39 h 82"/>
                <a:gd name="T36" fmla="*/ 16 w 81"/>
                <a:gd name="T37" fmla="*/ 31 h 82"/>
                <a:gd name="T38" fmla="*/ 5 w 81"/>
                <a:gd name="T39" fmla="*/ 24 h 82"/>
                <a:gd name="T40" fmla="*/ 11 w 81"/>
                <a:gd name="T41" fmla="*/ 15 h 82"/>
                <a:gd name="T42" fmla="*/ 24 w 81"/>
                <a:gd name="T43" fmla="*/ 18 h 82"/>
                <a:gd name="T44" fmla="*/ 25 w 81"/>
                <a:gd name="T45" fmla="*/ 18 h 82"/>
                <a:gd name="T46" fmla="*/ 25 w 81"/>
                <a:gd name="T47" fmla="*/ 18 h 82"/>
                <a:gd name="T48" fmla="*/ 21 w 81"/>
                <a:gd name="T49" fmla="*/ 6 h 82"/>
                <a:gd name="T50" fmla="*/ 27 w 81"/>
                <a:gd name="T51" fmla="*/ 1 h 82"/>
                <a:gd name="T52" fmla="*/ 39 w 81"/>
                <a:gd name="T53" fmla="*/ 7 h 82"/>
                <a:gd name="T54" fmla="*/ 52 w 81"/>
                <a:gd name="T55" fmla="*/ 2 h 82"/>
                <a:gd name="T56" fmla="*/ 59 w 81"/>
                <a:gd name="T57" fmla="*/ 7 h 82"/>
                <a:gd name="T58" fmla="*/ 57 w 81"/>
                <a:gd name="T59" fmla="*/ 19 h 82"/>
                <a:gd name="T60" fmla="*/ 65 w 81"/>
                <a:gd name="T61" fmla="*/ 14 h 82"/>
                <a:gd name="T62" fmla="*/ 74 w 81"/>
                <a:gd name="T63" fmla="*/ 21 h 82"/>
                <a:gd name="T64" fmla="*/ 70 w 81"/>
                <a:gd name="T65" fmla="*/ 29 h 82"/>
                <a:gd name="T66" fmla="*/ 74 w 81"/>
                <a:gd name="T67" fmla="*/ 29 h 82"/>
                <a:gd name="T68" fmla="*/ 78 w 81"/>
                <a:gd name="T69" fmla="*/ 36 h 82"/>
                <a:gd name="T70" fmla="*/ 74 w 81"/>
                <a:gd name="T71"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2">
                  <a:moveTo>
                    <a:pt x="74" y="41"/>
                  </a:moveTo>
                  <a:cubicBezTo>
                    <a:pt x="78" y="46"/>
                    <a:pt x="81" y="51"/>
                    <a:pt x="79" y="58"/>
                  </a:cubicBezTo>
                  <a:cubicBezTo>
                    <a:pt x="79" y="60"/>
                    <a:pt x="77" y="62"/>
                    <a:pt x="75" y="61"/>
                  </a:cubicBezTo>
                  <a:cubicBezTo>
                    <a:pt x="73" y="61"/>
                    <a:pt x="70" y="60"/>
                    <a:pt x="68" y="59"/>
                  </a:cubicBezTo>
                  <a:cubicBezTo>
                    <a:pt x="68" y="60"/>
                    <a:pt x="68" y="61"/>
                    <a:pt x="69" y="62"/>
                  </a:cubicBezTo>
                  <a:cubicBezTo>
                    <a:pt x="69" y="62"/>
                    <a:pt x="69" y="63"/>
                    <a:pt x="69" y="63"/>
                  </a:cubicBezTo>
                  <a:cubicBezTo>
                    <a:pt x="71" y="67"/>
                    <a:pt x="71" y="72"/>
                    <a:pt x="70" y="76"/>
                  </a:cubicBezTo>
                  <a:cubicBezTo>
                    <a:pt x="69" y="80"/>
                    <a:pt x="66" y="82"/>
                    <a:pt x="62" y="81"/>
                  </a:cubicBezTo>
                  <a:cubicBezTo>
                    <a:pt x="58" y="79"/>
                    <a:pt x="54" y="76"/>
                    <a:pt x="51" y="73"/>
                  </a:cubicBezTo>
                  <a:cubicBezTo>
                    <a:pt x="49" y="77"/>
                    <a:pt x="44" y="78"/>
                    <a:pt x="40" y="78"/>
                  </a:cubicBezTo>
                  <a:cubicBezTo>
                    <a:pt x="38" y="78"/>
                    <a:pt x="35" y="77"/>
                    <a:pt x="34" y="75"/>
                  </a:cubicBezTo>
                  <a:cubicBezTo>
                    <a:pt x="34" y="73"/>
                    <a:pt x="33" y="71"/>
                    <a:pt x="33" y="69"/>
                  </a:cubicBezTo>
                  <a:cubicBezTo>
                    <a:pt x="31" y="71"/>
                    <a:pt x="29" y="73"/>
                    <a:pt x="26" y="75"/>
                  </a:cubicBezTo>
                  <a:cubicBezTo>
                    <a:pt x="23" y="78"/>
                    <a:pt x="18" y="78"/>
                    <a:pt x="16" y="74"/>
                  </a:cubicBezTo>
                  <a:cubicBezTo>
                    <a:pt x="15" y="69"/>
                    <a:pt x="15" y="65"/>
                    <a:pt x="16" y="60"/>
                  </a:cubicBezTo>
                  <a:cubicBezTo>
                    <a:pt x="15" y="56"/>
                    <a:pt x="15" y="51"/>
                    <a:pt x="16" y="46"/>
                  </a:cubicBezTo>
                  <a:cubicBezTo>
                    <a:pt x="13" y="47"/>
                    <a:pt x="11" y="48"/>
                    <a:pt x="8" y="49"/>
                  </a:cubicBezTo>
                  <a:cubicBezTo>
                    <a:pt x="3" y="49"/>
                    <a:pt x="0" y="43"/>
                    <a:pt x="3" y="39"/>
                  </a:cubicBezTo>
                  <a:cubicBezTo>
                    <a:pt x="6" y="35"/>
                    <a:pt x="11" y="33"/>
                    <a:pt x="16" y="31"/>
                  </a:cubicBezTo>
                  <a:cubicBezTo>
                    <a:pt x="12" y="30"/>
                    <a:pt x="8" y="28"/>
                    <a:pt x="5" y="24"/>
                  </a:cubicBezTo>
                  <a:cubicBezTo>
                    <a:pt x="2" y="20"/>
                    <a:pt x="5" y="14"/>
                    <a:pt x="11" y="15"/>
                  </a:cubicBezTo>
                  <a:cubicBezTo>
                    <a:pt x="15" y="15"/>
                    <a:pt x="19" y="17"/>
                    <a:pt x="24" y="18"/>
                  </a:cubicBezTo>
                  <a:cubicBezTo>
                    <a:pt x="24" y="18"/>
                    <a:pt x="25" y="18"/>
                    <a:pt x="25" y="18"/>
                  </a:cubicBezTo>
                  <a:cubicBezTo>
                    <a:pt x="25" y="18"/>
                    <a:pt x="25" y="18"/>
                    <a:pt x="25" y="18"/>
                  </a:cubicBezTo>
                  <a:cubicBezTo>
                    <a:pt x="21" y="15"/>
                    <a:pt x="21" y="10"/>
                    <a:pt x="21" y="6"/>
                  </a:cubicBezTo>
                  <a:cubicBezTo>
                    <a:pt x="21" y="2"/>
                    <a:pt x="24" y="0"/>
                    <a:pt x="27" y="1"/>
                  </a:cubicBezTo>
                  <a:cubicBezTo>
                    <a:pt x="33" y="1"/>
                    <a:pt x="37" y="3"/>
                    <a:pt x="39" y="7"/>
                  </a:cubicBezTo>
                  <a:cubicBezTo>
                    <a:pt x="43" y="4"/>
                    <a:pt x="48" y="2"/>
                    <a:pt x="52" y="2"/>
                  </a:cubicBezTo>
                  <a:cubicBezTo>
                    <a:pt x="56" y="1"/>
                    <a:pt x="59" y="4"/>
                    <a:pt x="59" y="7"/>
                  </a:cubicBezTo>
                  <a:cubicBezTo>
                    <a:pt x="60" y="11"/>
                    <a:pt x="59" y="15"/>
                    <a:pt x="57" y="19"/>
                  </a:cubicBezTo>
                  <a:cubicBezTo>
                    <a:pt x="60" y="17"/>
                    <a:pt x="63" y="16"/>
                    <a:pt x="65" y="14"/>
                  </a:cubicBezTo>
                  <a:cubicBezTo>
                    <a:pt x="70" y="11"/>
                    <a:pt x="76" y="16"/>
                    <a:pt x="74" y="21"/>
                  </a:cubicBezTo>
                  <a:cubicBezTo>
                    <a:pt x="73" y="24"/>
                    <a:pt x="72" y="26"/>
                    <a:pt x="70" y="29"/>
                  </a:cubicBezTo>
                  <a:cubicBezTo>
                    <a:pt x="71" y="28"/>
                    <a:pt x="72" y="29"/>
                    <a:pt x="74" y="29"/>
                  </a:cubicBezTo>
                  <a:cubicBezTo>
                    <a:pt x="77" y="30"/>
                    <a:pt x="79" y="33"/>
                    <a:pt x="78" y="36"/>
                  </a:cubicBezTo>
                  <a:cubicBezTo>
                    <a:pt x="77" y="38"/>
                    <a:pt x="76" y="39"/>
                    <a:pt x="74" y="41"/>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p:nvPr/>
          </p:nvSpPr>
          <p:spPr bwMode="auto">
            <a:xfrm>
              <a:off x="2222500" y="2800351"/>
              <a:ext cx="114300" cy="84138"/>
            </a:xfrm>
            <a:custGeom>
              <a:avLst/>
              <a:gdLst>
                <a:gd name="T0" fmla="*/ 21 w 27"/>
                <a:gd name="T1" fmla="*/ 18 h 20"/>
                <a:gd name="T2" fmla="*/ 21 w 27"/>
                <a:gd name="T3" fmla="*/ 16 h 20"/>
                <a:gd name="T4" fmla="*/ 19 w 27"/>
                <a:gd name="T5" fmla="*/ 15 h 20"/>
                <a:gd name="T6" fmla="*/ 19 w 27"/>
                <a:gd name="T7" fmla="*/ 13 h 20"/>
                <a:gd name="T8" fmla="*/ 20 w 27"/>
                <a:gd name="T9" fmla="*/ 11 h 20"/>
                <a:gd name="T10" fmla="*/ 19 w 27"/>
                <a:gd name="T11" fmla="*/ 11 h 20"/>
                <a:gd name="T12" fmla="*/ 19 w 27"/>
                <a:gd name="T13" fmla="*/ 11 h 20"/>
                <a:gd name="T14" fmla="*/ 17 w 27"/>
                <a:gd name="T15" fmla="*/ 14 h 20"/>
                <a:gd name="T16" fmla="*/ 14 w 27"/>
                <a:gd name="T17" fmla="*/ 13 h 20"/>
                <a:gd name="T18" fmla="*/ 14 w 27"/>
                <a:gd name="T19" fmla="*/ 13 h 20"/>
                <a:gd name="T20" fmla="*/ 13 w 27"/>
                <a:gd name="T21" fmla="*/ 9 h 20"/>
                <a:gd name="T22" fmla="*/ 12 w 27"/>
                <a:gd name="T23" fmla="*/ 9 h 20"/>
                <a:gd name="T24" fmla="*/ 9 w 27"/>
                <a:gd name="T25" fmla="*/ 11 h 20"/>
                <a:gd name="T26" fmla="*/ 7 w 27"/>
                <a:gd name="T27" fmla="*/ 9 h 20"/>
                <a:gd name="T28" fmla="*/ 7 w 27"/>
                <a:gd name="T29" fmla="*/ 9 h 20"/>
                <a:gd name="T30" fmla="*/ 4 w 27"/>
                <a:gd name="T31" fmla="*/ 11 h 20"/>
                <a:gd name="T32" fmla="*/ 2 w 27"/>
                <a:gd name="T33" fmla="*/ 8 h 20"/>
                <a:gd name="T34" fmla="*/ 4 w 27"/>
                <a:gd name="T35" fmla="*/ 6 h 20"/>
                <a:gd name="T36" fmla="*/ 7 w 27"/>
                <a:gd name="T37" fmla="*/ 8 h 20"/>
                <a:gd name="T38" fmla="*/ 8 w 27"/>
                <a:gd name="T39" fmla="*/ 6 h 20"/>
                <a:gd name="T40" fmla="*/ 10 w 27"/>
                <a:gd name="T41" fmla="*/ 4 h 20"/>
                <a:gd name="T42" fmla="*/ 10 w 27"/>
                <a:gd name="T43" fmla="*/ 4 h 20"/>
                <a:gd name="T44" fmla="*/ 11 w 27"/>
                <a:gd name="T45" fmla="*/ 1 h 20"/>
                <a:gd name="T46" fmla="*/ 12 w 27"/>
                <a:gd name="T47" fmla="*/ 1 h 20"/>
                <a:gd name="T48" fmla="*/ 14 w 27"/>
                <a:gd name="T49" fmla="*/ 0 h 20"/>
                <a:gd name="T50" fmla="*/ 15 w 27"/>
                <a:gd name="T51" fmla="*/ 1 h 20"/>
                <a:gd name="T52" fmla="*/ 16 w 27"/>
                <a:gd name="T53" fmla="*/ 0 h 20"/>
                <a:gd name="T54" fmla="*/ 17 w 27"/>
                <a:gd name="T55" fmla="*/ 1 h 20"/>
                <a:gd name="T56" fmla="*/ 20 w 27"/>
                <a:gd name="T57" fmla="*/ 2 h 20"/>
                <a:gd name="T58" fmla="*/ 21 w 27"/>
                <a:gd name="T59" fmla="*/ 2 h 20"/>
                <a:gd name="T60" fmla="*/ 21 w 27"/>
                <a:gd name="T61" fmla="*/ 2 h 20"/>
                <a:gd name="T62" fmla="*/ 22 w 27"/>
                <a:gd name="T63" fmla="*/ 5 h 20"/>
                <a:gd name="T64" fmla="*/ 21 w 27"/>
                <a:gd name="T65" fmla="*/ 8 h 20"/>
                <a:gd name="T66" fmla="*/ 21 w 27"/>
                <a:gd name="T67" fmla="*/ 9 h 20"/>
                <a:gd name="T68" fmla="*/ 22 w 27"/>
                <a:gd name="T69" fmla="*/ 9 h 20"/>
                <a:gd name="T70" fmla="*/ 23 w 27"/>
                <a:gd name="T71" fmla="*/ 8 h 20"/>
                <a:gd name="T72" fmla="*/ 26 w 27"/>
                <a:gd name="T73" fmla="*/ 9 h 20"/>
                <a:gd name="T74" fmla="*/ 26 w 27"/>
                <a:gd name="T75" fmla="*/ 17 h 20"/>
                <a:gd name="T76" fmla="*/ 21 w 27"/>
                <a:gd name="T7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0">
                  <a:moveTo>
                    <a:pt x="21" y="18"/>
                  </a:moveTo>
                  <a:cubicBezTo>
                    <a:pt x="21" y="17"/>
                    <a:pt x="21" y="17"/>
                    <a:pt x="21" y="16"/>
                  </a:cubicBezTo>
                  <a:cubicBezTo>
                    <a:pt x="20" y="16"/>
                    <a:pt x="20" y="16"/>
                    <a:pt x="19" y="15"/>
                  </a:cubicBezTo>
                  <a:cubicBezTo>
                    <a:pt x="19" y="14"/>
                    <a:pt x="19" y="13"/>
                    <a:pt x="19" y="13"/>
                  </a:cubicBezTo>
                  <a:cubicBezTo>
                    <a:pt x="19" y="12"/>
                    <a:pt x="20" y="12"/>
                    <a:pt x="20" y="11"/>
                  </a:cubicBezTo>
                  <a:cubicBezTo>
                    <a:pt x="19" y="11"/>
                    <a:pt x="19" y="11"/>
                    <a:pt x="19" y="11"/>
                  </a:cubicBezTo>
                  <a:cubicBezTo>
                    <a:pt x="19" y="11"/>
                    <a:pt x="19" y="11"/>
                    <a:pt x="19" y="11"/>
                  </a:cubicBezTo>
                  <a:cubicBezTo>
                    <a:pt x="19" y="12"/>
                    <a:pt x="19" y="13"/>
                    <a:pt x="17" y="14"/>
                  </a:cubicBezTo>
                  <a:cubicBezTo>
                    <a:pt x="16" y="15"/>
                    <a:pt x="15" y="14"/>
                    <a:pt x="14" y="13"/>
                  </a:cubicBezTo>
                  <a:cubicBezTo>
                    <a:pt x="14" y="13"/>
                    <a:pt x="14" y="13"/>
                    <a:pt x="14" y="13"/>
                  </a:cubicBezTo>
                  <a:cubicBezTo>
                    <a:pt x="12" y="13"/>
                    <a:pt x="12" y="10"/>
                    <a:pt x="13" y="9"/>
                  </a:cubicBezTo>
                  <a:cubicBezTo>
                    <a:pt x="12" y="9"/>
                    <a:pt x="12" y="9"/>
                    <a:pt x="12" y="9"/>
                  </a:cubicBezTo>
                  <a:cubicBezTo>
                    <a:pt x="12" y="10"/>
                    <a:pt x="11" y="12"/>
                    <a:pt x="9" y="11"/>
                  </a:cubicBezTo>
                  <a:cubicBezTo>
                    <a:pt x="8" y="11"/>
                    <a:pt x="7" y="10"/>
                    <a:pt x="7" y="9"/>
                  </a:cubicBezTo>
                  <a:cubicBezTo>
                    <a:pt x="7" y="9"/>
                    <a:pt x="7" y="9"/>
                    <a:pt x="7" y="9"/>
                  </a:cubicBezTo>
                  <a:cubicBezTo>
                    <a:pt x="6" y="10"/>
                    <a:pt x="5" y="10"/>
                    <a:pt x="4" y="11"/>
                  </a:cubicBezTo>
                  <a:cubicBezTo>
                    <a:pt x="2" y="12"/>
                    <a:pt x="0" y="9"/>
                    <a:pt x="2" y="8"/>
                  </a:cubicBezTo>
                  <a:cubicBezTo>
                    <a:pt x="3" y="8"/>
                    <a:pt x="4" y="7"/>
                    <a:pt x="4" y="6"/>
                  </a:cubicBezTo>
                  <a:cubicBezTo>
                    <a:pt x="6" y="6"/>
                    <a:pt x="7" y="7"/>
                    <a:pt x="7" y="8"/>
                  </a:cubicBezTo>
                  <a:cubicBezTo>
                    <a:pt x="8" y="6"/>
                    <a:pt x="8" y="6"/>
                    <a:pt x="8" y="6"/>
                  </a:cubicBezTo>
                  <a:cubicBezTo>
                    <a:pt x="8" y="5"/>
                    <a:pt x="9" y="4"/>
                    <a:pt x="10" y="4"/>
                  </a:cubicBezTo>
                  <a:cubicBezTo>
                    <a:pt x="10" y="4"/>
                    <a:pt x="10" y="4"/>
                    <a:pt x="10" y="4"/>
                  </a:cubicBezTo>
                  <a:cubicBezTo>
                    <a:pt x="8" y="4"/>
                    <a:pt x="9" y="1"/>
                    <a:pt x="11" y="1"/>
                  </a:cubicBezTo>
                  <a:cubicBezTo>
                    <a:pt x="11" y="1"/>
                    <a:pt x="12" y="1"/>
                    <a:pt x="12" y="1"/>
                  </a:cubicBezTo>
                  <a:cubicBezTo>
                    <a:pt x="12" y="1"/>
                    <a:pt x="13" y="0"/>
                    <a:pt x="14" y="0"/>
                  </a:cubicBezTo>
                  <a:cubicBezTo>
                    <a:pt x="15" y="1"/>
                    <a:pt x="15" y="1"/>
                    <a:pt x="15" y="1"/>
                  </a:cubicBezTo>
                  <a:cubicBezTo>
                    <a:pt x="16" y="0"/>
                    <a:pt x="16" y="0"/>
                    <a:pt x="16" y="0"/>
                  </a:cubicBezTo>
                  <a:cubicBezTo>
                    <a:pt x="16" y="0"/>
                    <a:pt x="17" y="0"/>
                    <a:pt x="17" y="1"/>
                  </a:cubicBezTo>
                  <a:cubicBezTo>
                    <a:pt x="18" y="0"/>
                    <a:pt x="20" y="0"/>
                    <a:pt x="20" y="2"/>
                  </a:cubicBezTo>
                  <a:cubicBezTo>
                    <a:pt x="21" y="2"/>
                    <a:pt x="21" y="2"/>
                    <a:pt x="21" y="2"/>
                  </a:cubicBezTo>
                  <a:cubicBezTo>
                    <a:pt x="21" y="2"/>
                    <a:pt x="21" y="2"/>
                    <a:pt x="21" y="2"/>
                  </a:cubicBezTo>
                  <a:cubicBezTo>
                    <a:pt x="22" y="3"/>
                    <a:pt x="22" y="4"/>
                    <a:pt x="22" y="5"/>
                  </a:cubicBezTo>
                  <a:cubicBezTo>
                    <a:pt x="22" y="6"/>
                    <a:pt x="21" y="7"/>
                    <a:pt x="21" y="8"/>
                  </a:cubicBezTo>
                  <a:cubicBezTo>
                    <a:pt x="21" y="9"/>
                    <a:pt x="21" y="9"/>
                    <a:pt x="21" y="9"/>
                  </a:cubicBezTo>
                  <a:cubicBezTo>
                    <a:pt x="21" y="9"/>
                    <a:pt x="22" y="9"/>
                    <a:pt x="22" y="9"/>
                  </a:cubicBezTo>
                  <a:cubicBezTo>
                    <a:pt x="23" y="8"/>
                    <a:pt x="23" y="8"/>
                    <a:pt x="23" y="8"/>
                  </a:cubicBezTo>
                  <a:cubicBezTo>
                    <a:pt x="24" y="7"/>
                    <a:pt x="25" y="8"/>
                    <a:pt x="26" y="9"/>
                  </a:cubicBezTo>
                  <a:cubicBezTo>
                    <a:pt x="27" y="11"/>
                    <a:pt x="25" y="14"/>
                    <a:pt x="26" y="17"/>
                  </a:cubicBezTo>
                  <a:cubicBezTo>
                    <a:pt x="26" y="19"/>
                    <a:pt x="22" y="20"/>
                    <a:pt x="21" y="18"/>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p:nvPr/>
          </p:nvSpPr>
          <p:spPr bwMode="auto">
            <a:xfrm>
              <a:off x="2206625" y="2752726"/>
              <a:ext cx="76200" cy="73025"/>
            </a:xfrm>
            <a:custGeom>
              <a:avLst/>
              <a:gdLst>
                <a:gd name="T0" fmla="*/ 18 w 18"/>
                <a:gd name="T1" fmla="*/ 10 h 17"/>
                <a:gd name="T2" fmla="*/ 17 w 18"/>
                <a:gd name="T3" fmla="*/ 11 h 17"/>
                <a:gd name="T4" fmla="*/ 17 w 18"/>
                <a:gd name="T5" fmla="*/ 12 h 17"/>
                <a:gd name="T6" fmla="*/ 14 w 18"/>
                <a:gd name="T7" fmla="*/ 13 h 17"/>
                <a:gd name="T8" fmla="*/ 12 w 18"/>
                <a:gd name="T9" fmla="*/ 14 h 17"/>
                <a:gd name="T10" fmla="*/ 9 w 18"/>
                <a:gd name="T11" fmla="*/ 16 h 17"/>
                <a:gd name="T12" fmla="*/ 7 w 18"/>
                <a:gd name="T13" fmla="*/ 14 h 17"/>
                <a:gd name="T14" fmla="*/ 5 w 18"/>
                <a:gd name="T15" fmla="*/ 11 h 17"/>
                <a:gd name="T16" fmla="*/ 8 w 18"/>
                <a:gd name="T17" fmla="*/ 8 h 17"/>
                <a:gd name="T18" fmla="*/ 8 w 18"/>
                <a:gd name="T19" fmla="*/ 7 h 17"/>
                <a:gd name="T20" fmla="*/ 7 w 18"/>
                <a:gd name="T21" fmla="*/ 7 h 17"/>
                <a:gd name="T22" fmla="*/ 6 w 18"/>
                <a:gd name="T23" fmla="*/ 6 h 17"/>
                <a:gd name="T24" fmla="*/ 6 w 18"/>
                <a:gd name="T25" fmla="*/ 5 h 17"/>
                <a:gd name="T26" fmla="*/ 5 w 18"/>
                <a:gd name="T27" fmla="*/ 5 h 17"/>
                <a:gd name="T28" fmla="*/ 3 w 18"/>
                <a:gd name="T29" fmla="*/ 6 h 17"/>
                <a:gd name="T30" fmla="*/ 3 w 18"/>
                <a:gd name="T31" fmla="*/ 1 h 17"/>
                <a:gd name="T32" fmla="*/ 4 w 18"/>
                <a:gd name="T33" fmla="*/ 1 h 17"/>
                <a:gd name="T34" fmla="*/ 4 w 18"/>
                <a:gd name="T35" fmla="*/ 0 h 17"/>
                <a:gd name="T36" fmla="*/ 6 w 18"/>
                <a:gd name="T37" fmla="*/ 0 h 17"/>
                <a:gd name="T38" fmla="*/ 8 w 18"/>
                <a:gd name="T39" fmla="*/ 3 h 17"/>
                <a:gd name="T40" fmla="*/ 9 w 18"/>
                <a:gd name="T41" fmla="*/ 3 h 17"/>
                <a:gd name="T42" fmla="*/ 9 w 18"/>
                <a:gd name="T43" fmla="*/ 4 h 17"/>
                <a:gd name="T44" fmla="*/ 11 w 18"/>
                <a:gd name="T45" fmla="*/ 3 h 17"/>
                <a:gd name="T46" fmla="*/ 13 w 18"/>
                <a:gd name="T47" fmla="*/ 5 h 17"/>
                <a:gd name="T48" fmla="*/ 13 w 18"/>
                <a:gd name="T49" fmla="*/ 5 h 17"/>
                <a:gd name="T50" fmla="*/ 18 w 18"/>
                <a:gd name="T51" fmla="*/ 6 h 17"/>
                <a:gd name="T52" fmla="*/ 17 w 18"/>
                <a:gd name="T53" fmla="*/ 7 h 17"/>
                <a:gd name="T54" fmla="*/ 17 w 18"/>
                <a:gd name="T55" fmla="*/ 7 h 17"/>
                <a:gd name="T56" fmla="*/ 18 w 18"/>
                <a:gd name="T57" fmla="*/ 8 h 17"/>
                <a:gd name="T58" fmla="*/ 18 w 18"/>
                <a:gd name="T5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18" y="10"/>
                  </a:moveTo>
                  <a:cubicBezTo>
                    <a:pt x="18" y="10"/>
                    <a:pt x="17" y="11"/>
                    <a:pt x="17" y="11"/>
                  </a:cubicBezTo>
                  <a:cubicBezTo>
                    <a:pt x="17" y="12"/>
                    <a:pt x="17" y="12"/>
                    <a:pt x="17" y="12"/>
                  </a:cubicBezTo>
                  <a:cubicBezTo>
                    <a:pt x="16" y="13"/>
                    <a:pt x="15" y="13"/>
                    <a:pt x="14" y="13"/>
                  </a:cubicBezTo>
                  <a:cubicBezTo>
                    <a:pt x="14" y="13"/>
                    <a:pt x="13" y="14"/>
                    <a:pt x="12" y="14"/>
                  </a:cubicBezTo>
                  <a:cubicBezTo>
                    <a:pt x="12" y="16"/>
                    <a:pt x="11" y="17"/>
                    <a:pt x="9" y="16"/>
                  </a:cubicBezTo>
                  <a:cubicBezTo>
                    <a:pt x="8" y="16"/>
                    <a:pt x="7" y="15"/>
                    <a:pt x="7" y="14"/>
                  </a:cubicBezTo>
                  <a:cubicBezTo>
                    <a:pt x="6" y="14"/>
                    <a:pt x="4" y="12"/>
                    <a:pt x="5" y="11"/>
                  </a:cubicBezTo>
                  <a:cubicBezTo>
                    <a:pt x="5" y="9"/>
                    <a:pt x="6" y="8"/>
                    <a:pt x="8" y="8"/>
                  </a:cubicBezTo>
                  <a:cubicBezTo>
                    <a:pt x="8" y="7"/>
                    <a:pt x="8" y="7"/>
                    <a:pt x="8" y="7"/>
                  </a:cubicBezTo>
                  <a:cubicBezTo>
                    <a:pt x="7" y="7"/>
                    <a:pt x="7" y="7"/>
                    <a:pt x="7" y="7"/>
                  </a:cubicBezTo>
                  <a:cubicBezTo>
                    <a:pt x="6" y="7"/>
                    <a:pt x="6" y="7"/>
                    <a:pt x="6" y="6"/>
                  </a:cubicBezTo>
                  <a:cubicBezTo>
                    <a:pt x="6" y="5"/>
                    <a:pt x="6" y="5"/>
                    <a:pt x="6" y="5"/>
                  </a:cubicBezTo>
                  <a:cubicBezTo>
                    <a:pt x="5" y="5"/>
                    <a:pt x="5" y="5"/>
                    <a:pt x="5" y="5"/>
                  </a:cubicBezTo>
                  <a:cubicBezTo>
                    <a:pt x="5" y="6"/>
                    <a:pt x="4" y="6"/>
                    <a:pt x="3" y="6"/>
                  </a:cubicBezTo>
                  <a:cubicBezTo>
                    <a:pt x="0" y="5"/>
                    <a:pt x="1" y="1"/>
                    <a:pt x="3" y="1"/>
                  </a:cubicBezTo>
                  <a:cubicBezTo>
                    <a:pt x="4" y="1"/>
                    <a:pt x="4" y="1"/>
                    <a:pt x="4" y="1"/>
                  </a:cubicBezTo>
                  <a:cubicBezTo>
                    <a:pt x="4" y="0"/>
                    <a:pt x="4" y="0"/>
                    <a:pt x="4" y="0"/>
                  </a:cubicBezTo>
                  <a:cubicBezTo>
                    <a:pt x="5" y="0"/>
                    <a:pt x="6" y="0"/>
                    <a:pt x="6" y="0"/>
                  </a:cubicBezTo>
                  <a:cubicBezTo>
                    <a:pt x="7" y="1"/>
                    <a:pt x="8" y="2"/>
                    <a:pt x="8" y="3"/>
                  </a:cubicBezTo>
                  <a:cubicBezTo>
                    <a:pt x="8" y="3"/>
                    <a:pt x="9" y="3"/>
                    <a:pt x="9" y="3"/>
                  </a:cubicBezTo>
                  <a:cubicBezTo>
                    <a:pt x="9" y="4"/>
                    <a:pt x="9" y="4"/>
                    <a:pt x="9" y="4"/>
                  </a:cubicBezTo>
                  <a:cubicBezTo>
                    <a:pt x="10" y="3"/>
                    <a:pt x="10" y="3"/>
                    <a:pt x="11" y="3"/>
                  </a:cubicBezTo>
                  <a:cubicBezTo>
                    <a:pt x="12" y="4"/>
                    <a:pt x="13" y="4"/>
                    <a:pt x="13" y="5"/>
                  </a:cubicBezTo>
                  <a:cubicBezTo>
                    <a:pt x="13" y="5"/>
                    <a:pt x="13" y="5"/>
                    <a:pt x="13" y="5"/>
                  </a:cubicBezTo>
                  <a:cubicBezTo>
                    <a:pt x="14" y="2"/>
                    <a:pt x="18" y="3"/>
                    <a:pt x="18" y="6"/>
                  </a:cubicBezTo>
                  <a:cubicBezTo>
                    <a:pt x="18" y="6"/>
                    <a:pt x="17" y="7"/>
                    <a:pt x="17" y="7"/>
                  </a:cubicBezTo>
                  <a:cubicBezTo>
                    <a:pt x="17" y="7"/>
                    <a:pt x="17" y="7"/>
                    <a:pt x="17" y="7"/>
                  </a:cubicBezTo>
                  <a:cubicBezTo>
                    <a:pt x="17" y="11"/>
                    <a:pt x="18" y="8"/>
                    <a:pt x="18" y="8"/>
                  </a:cubicBezTo>
                  <a:cubicBezTo>
                    <a:pt x="18" y="9"/>
                    <a:pt x="18" y="10"/>
                    <a:pt x="18"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p:nvPr/>
          </p:nvSpPr>
          <p:spPr bwMode="auto">
            <a:xfrm>
              <a:off x="2133600" y="2027238"/>
              <a:ext cx="314325" cy="317500"/>
            </a:xfrm>
            <a:custGeom>
              <a:avLst/>
              <a:gdLst>
                <a:gd name="T0" fmla="*/ 43 w 74"/>
                <a:gd name="T1" fmla="*/ 68 h 75"/>
                <a:gd name="T2" fmla="*/ 29 w 74"/>
                <a:gd name="T3" fmla="*/ 75 h 75"/>
                <a:gd name="T4" fmla="*/ 25 w 74"/>
                <a:gd name="T5" fmla="*/ 72 h 75"/>
                <a:gd name="T6" fmla="*/ 25 w 74"/>
                <a:gd name="T7" fmla="*/ 65 h 75"/>
                <a:gd name="T8" fmla="*/ 23 w 74"/>
                <a:gd name="T9" fmla="*/ 66 h 75"/>
                <a:gd name="T10" fmla="*/ 23 w 74"/>
                <a:gd name="T11" fmla="*/ 67 h 75"/>
                <a:gd name="T12" fmla="*/ 11 w 74"/>
                <a:gd name="T13" fmla="*/ 70 h 75"/>
                <a:gd name="T14" fmla="*/ 6 w 74"/>
                <a:gd name="T15" fmla="*/ 64 h 75"/>
                <a:gd name="T16" fmla="*/ 10 w 74"/>
                <a:gd name="T17" fmla="*/ 53 h 75"/>
                <a:gd name="T18" fmla="*/ 4 w 74"/>
                <a:gd name="T19" fmla="*/ 44 h 75"/>
                <a:gd name="T20" fmla="*/ 6 w 74"/>
                <a:gd name="T21" fmla="*/ 38 h 75"/>
                <a:gd name="T22" fmla="*/ 11 w 74"/>
                <a:gd name="T23" fmla="*/ 36 h 75"/>
                <a:gd name="T24" fmla="*/ 4 w 74"/>
                <a:gd name="T25" fmla="*/ 31 h 75"/>
                <a:gd name="T26" fmla="*/ 4 w 74"/>
                <a:gd name="T27" fmla="*/ 22 h 75"/>
                <a:gd name="T28" fmla="*/ 16 w 74"/>
                <a:gd name="T29" fmla="*/ 19 h 75"/>
                <a:gd name="T30" fmla="*/ 28 w 74"/>
                <a:gd name="T31" fmla="*/ 17 h 75"/>
                <a:gd name="T32" fmla="*/ 24 w 74"/>
                <a:gd name="T33" fmla="*/ 11 h 75"/>
                <a:gd name="T34" fmla="*/ 32 w 74"/>
                <a:gd name="T35" fmla="*/ 5 h 75"/>
                <a:gd name="T36" fmla="*/ 42 w 74"/>
                <a:gd name="T37" fmla="*/ 14 h 75"/>
                <a:gd name="T38" fmla="*/ 45 w 74"/>
                <a:gd name="T39" fmla="*/ 3 h 75"/>
                <a:gd name="T40" fmla="*/ 55 w 74"/>
                <a:gd name="T41" fmla="*/ 7 h 75"/>
                <a:gd name="T42" fmla="*/ 54 w 74"/>
                <a:gd name="T43" fmla="*/ 19 h 75"/>
                <a:gd name="T44" fmla="*/ 54 w 74"/>
                <a:gd name="T45" fmla="*/ 20 h 75"/>
                <a:gd name="T46" fmla="*/ 54 w 74"/>
                <a:gd name="T47" fmla="*/ 20 h 75"/>
                <a:gd name="T48" fmla="*/ 65 w 74"/>
                <a:gd name="T49" fmla="*/ 14 h 75"/>
                <a:gd name="T50" fmla="*/ 70 w 74"/>
                <a:gd name="T51" fmla="*/ 19 h 75"/>
                <a:gd name="T52" fmla="*/ 67 w 74"/>
                <a:gd name="T53" fmla="*/ 31 h 75"/>
                <a:gd name="T54" fmla="*/ 73 w 74"/>
                <a:gd name="T55" fmla="*/ 41 h 75"/>
                <a:gd name="T56" fmla="*/ 70 w 74"/>
                <a:gd name="T57" fmla="*/ 49 h 75"/>
                <a:gd name="T58" fmla="*/ 59 w 74"/>
                <a:gd name="T59" fmla="*/ 48 h 75"/>
                <a:gd name="T60" fmla="*/ 65 w 74"/>
                <a:gd name="T61" fmla="*/ 55 h 75"/>
                <a:gd name="T62" fmla="*/ 60 w 74"/>
                <a:gd name="T63" fmla="*/ 64 h 75"/>
                <a:gd name="T64" fmla="*/ 53 w 74"/>
                <a:gd name="T65" fmla="*/ 61 h 75"/>
                <a:gd name="T66" fmla="*/ 53 w 74"/>
                <a:gd name="T67" fmla="*/ 65 h 75"/>
                <a:gd name="T68" fmla="*/ 48 w 74"/>
                <a:gd name="T69" fmla="*/ 70 h 75"/>
                <a:gd name="T70" fmla="*/ 43 w 74"/>
                <a:gd name="T71"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75">
                  <a:moveTo>
                    <a:pt x="43" y="68"/>
                  </a:moveTo>
                  <a:cubicBezTo>
                    <a:pt x="39" y="72"/>
                    <a:pt x="35" y="75"/>
                    <a:pt x="29" y="75"/>
                  </a:cubicBezTo>
                  <a:cubicBezTo>
                    <a:pt x="27" y="75"/>
                    <a:pt x="25" y="74"/>
                    <a:pt x="25" y="72"/>
                  </a:cubicBezTo>
                  <a:cubicBezTo>
                    <a:pt x="25" y="70"/>
                    <a:pt x="25" y="67"/>
                    <a:pt x="25" y="65"/>
                  </a:cubicBezTo>
                  <a:cubicBezTo>
                    <a:pt x="25" y="66"/>
                    <a:pt x="24" y="66"/>
                    <a:pt x="23" y="66"/>
                  </a:cubicBezTo>
                  <a:cubicBezTo>
                    <a:pt x="23" y="67"/>
                    <a:pt x="23" y="67"/>
                    <a:pt x="23" y="67"/>
                  </a:cubicBezTo>
                  <a:cubicBezTo>
                    <a:pt x="19" y="69"/>
                    <a:pt x="15" y="70"/>
                    <a:pt x="11" y="70"/>
                  </a:cubicBezTo>
                  <a:cubicBezTo>
                    <a:pt x="8" y="70"/>
                    <a:pt x="5" y="67"/>
                    <a:pt x="6" y="64"/>
                  </a:cubicBezTo>
                  <a:cubicBezTo>
                    <a:pt x="6" y="60"/>
                    <a:pt x="8" y="56"/>
                    <a:pt x="10" y="53"/>
                  </a:cubicBezTo>
                  <a:cubicBezTo>
                    <a:pt x="6" y="52"/>
                    <a:pt x="5" y="48"/>
                    <a:pt x="4" y="44"/>
                  </a:cubicBezTo>
                  <a:cubicBezTo>
                    <a:pt x="4" y="42"/>
                    <a:pt x="4" y="39"/>
                    <a:pt x="6" y="38"/>
                  </a:cubicBezTo>
                  <a:cubicBezTo>
                    <a:pt x="8" y="37"/>
                    <a:pt x="9" y="37"/>
                    <a:pt x="11" y="36"/>
                  </a:cubicBezTo>
                  <a:cubicBezTo>
                    <a:pt x="9" y="35"/>
                    <a:pt x="7" y="33"/>
                    <a:pt x="4" y="31"/>
                  </a:cubicBezTo>
                  <a:cubicBezTo>
                    <a:pt x="1" y="29"/>
                    <a:pt x="0" y="24"/>
                    <a:pt x="4" y="22"/>
                  </a:cubicBezTo>
                  <a:cubicBezTo>
                    <a:pt x="7" y="21"/>
                    <a:pt x="12" y="19"/>
                    <a:pt x="16" y="19"/>
                  </a:cubicBezTo>
                  <a:cubicBezTo>
                    <a:pt x="19" y="18"/>
                    <a:pt x="24" y="17"/>
                    <a:pt x="28" y="17"/>
                  </a:cubicBezTo>
                  <a:cubicBezTo>
                    <a:pt x="27" y="15"/>
                    <a:pt x="25" y="13"/>
                    <a:pt x="24" y="11"/>
                  </a:cubicBezTo>
                  <a:cubicBezTo>
                    <a:pt x="23" y="7"/>
                    <a:pt x="28" y="2"/>
                    <a:pt x="32" y="5"/>
                  </a:cubicBezTo>
                  <a:cubicBezTo>
                    <a:pt x="36" y="7"/>
                    <a:pt x="39" y="11"/>
                    <a:pt x="42" y="14"/>
                  </a:cubicBezTo>
                  <a:cubicBezTo>
                    <a:pt x="41" y="11"/>
                    <a:pt x="42" y="7"/>
                    <a:pt x="45" y="3"/>
                  </a:cubicBezTo>
                  <a:cubicBezTo>
                    <a:pt x="48" y="0"/>
                    <a:pt x="55" y="2"/>
                    <a:pt x="55" y="7"/>
                  </a:cubicBezTo>
                  <a:cubicBezTo>
                    <a:pt x="55" y="11"/>
                    <a:pt x="54" y="15"/>
                    <a:pt x="54" y="19"/>
                  </a:cubicBezTo>
                  <a:cubicBezTo>
                    <a:pt x="54" y="20"/>
                    <a:pt x="54" y="20"/>
                    <a:pt x="54" y="20"/>
                  </a:cubicBezTo>
                  <a:cubicBezTo>
                    <a:pt x="54" y="20"/>
                    <a:pt x="54" y="20"/>
                    <a:pt x="54" y="20"/>
                  </a:cubicBezTo>
                  <a:cubicBezTo>
                    <a:pt x="57" y="16"/>
                    <a:pt x="60" y="15"/>
                    <a:pt x="65" y="14"/>
                  </a:cubicBezTo>
                  <a:cubicBezTo>
                    <a:pt x="68" y="14"/>
                    <a:pt x="70" y="17"/>
                    <a:pt x="70" y="19"/>
                  </a:cubicBezTo>
                  <a:cubicBezTo>
                    <a:pt x="71" y="24"/>
                    <a:pt x="69" y="28"/>
                    <a:pt x="67" y="31"/>
                  </a:cubicBezTo>
                  <a:cubicBezTo>
                    <a:pt x="70" y="34"/>
                    <a:pt x="72" y="37"/>
                    <a:pt x="73" y="41"/>
                  </a:cubicBezTo>
                  <a:cubicBezTo>
                    <a:pt x="74" y="44"/>
                    <a:pt x="73" y="48"/>
                    <a:pt x="70" y="49"/>
                  </a:cubicBezTo>
                  <a:cubicBezTo>
                    <a:pt x="66" y="50"/>
                    <a:pt x="63" y="50"/>
                    <a:pt x="59" y="48"/>
                  </a:cubicBezTo>
                  <a:cubicBezTo>
                    <a:pt x="61" y="51"/>
                    <a:pt x="63" y="53"/>
                    <a:pt x="65" y="55"/>
                  </a:cubicBezTo>
                  <a:cubicBezTo>
                    <a:pt x="69" y="58"/>
                    <a:pt x="65" y="65"/>
                    <a:pt x="60" y="64"/>
                  </a:cubicBezTo>
                  <a:cubicBezTo>
                    <a:pt x="57" y="64"/>
                    <a:pt x="55" y="63"/>
                    <a:pt x="53" y="61"/>
                  </a:cubicBezTo>
                  <a:cubicBezTo>
                    <a:pt x="53" y="63"/>
                    <a:pt x="53" y="64"/>
                    <a:pt x="53" y="65"/>
                  </a:cubicBezTo>
                  <a:cubicBezTo>
                    <a:pt x="53" y="68"/>
                    <a:pt x="51" y="71"/>
                    <a:pt x="48" y="70"/>
                  </a:cubicBezTo>
                  <a:cubicBezTo>
                    <a:pt x="46" y="69"/>
                    <a:pt x="44" y="69"/>
                    <a:pt x="43" y="68"/>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p:nvPr/>
          </p:nvSpPr>
          <p:spPr bwMode="auto">
            <a:xfrm>
              <a:off x="2239963" y="2146301"/>
              <a:ext cx="71438" cy="101600"/>
            </a:xfrm>
            <a:custGeom>
              <a:avLst/>
              <a:gdLst>
                <a:gd name="T0" fmla="*/ 2 w 17"/>
                <a:gd name="T1" fmla="*/ 20 h 24"/>
                <a:gd name="T2" fmla="*/ 3 w 17"/>
                <a:gd name="T3" fmla="*/ 19 h 24"/>
                <a:gd name="T4" fmla="*/ 4 w 17"/>
                <a:gd name="T5" fmla="*/ 18 h 24"/>
                <a:gd name="T6" fmla="*/ 6 w 17"/>
                <a:gd name="T7" fmla="*/ 17 h 24"/>
                <a:gd name="T8" fmla="*/ 7 w 17"/>
                <a:gd name="T9" fmla="*/ 18 h 24"/>
                <a:gd name="T10" fmla="*/ 8 w 17"/>
                <a:gd name="T11" fmla="*/ 17 h 24"/>
                <a:gd name="T12" fmla="*/ 8 w 17"/>
                <a:gd name="T13" fmla="*/ 17 h 24"/>
                <a:gd name="T14" fmla="*/ 5 w 17"/>
                <a:gd name="T15" fmla="*/ 16 h 24"/>
                <a:gd name="T16" fmla="*/ 5 w 17"/>
                <a:gd name="T17" fmla="*/ 13 h 24"/>
                <a:gd name="T18" fmla="*/ 5 w 17"/>
                <a:gd name="T19" fmla="*/ 12 h 24"/>
                <a:gd name="T20" fmla="*/ 8 w 17"/>
                <a:gd name="T21" fmla="*/ 11 h 24"/>
                <a:gd name="T22" fmla="*/ 9 w 17"/>
                <a:gd name="T23" fmla="*/ 10 h 24"/>
                <a:gd name="T24" fmla="*/ 6 w 17"/>
                <a:gd name="T25" fmla="*/ 8 h 24"/>
                <a:gd name="T26" fmla="*/ 7 w 17"/>
                <a:gd name="T27" fmla="*/ 6 h 24"/>
                <a:gd name="T28" fmla="*/ 7 w 17"/>
                <a:gd name="T29" fmla="*/ 6 h 24"/>
                <a:gd name="T30" fmla="*/ 5 w 17"/>
                <a:gd name="T31" fmla="*/ 4 h 24"/>
                <a:gd name="T32" fmla="*/ 7 w 17"/>
                <a:gd name="T33" fmla="*/ 1 h 24"/>
                <a:gd name="T34" fmla="*/ 9 w 17"/>
                <a:gd name="T35" fmla="*/ 3 h 24"/>
                <a:gd name="T36" fmla="*/ 9 w 17"/>
                <a:gd name="T37" fmla="*/ 6 h 24"/>
                <a:gd name="T38" fmla="*/ 9 w 17"/>
                <a:gd name="T39" fmla="*/ 6 h 24"/>
                <a:gd name="T40" fmla="*/ 11 w 17"/>
                <a:gd name="T41" fmla="*/ 8 h 24"/>
                <a:gd name="T42" fmla="*/ 11 w 17"/>
                <a:gd name="T43" fmla="*/ 8 h 24"/>
                <a:gd name="T44" fmla="*/ 14 w 17"/>
                <a:gd name="T45" fmla="*/ 8 h 24"/>
                <a:gd name="T46" fmla="*/ 15 w 17"/>
                <a:gd name="T47" fmla="*/ 9 h 24"/>
                <a:gd name="T48" fmla="*/ 16 w 17"/>
                <a:gd name="T49" fmla="*/ 11 h 24"/>
                <a:gd name="T50" fmla="*/ 16 w 17"/>
                <a:gd name="T51" fmla="*/ 11 h 24"/>
                <a:gd name="T52" fmla="*/ 16 w 17"/>
                <a:gd name="T53" fmla="*/ 12 h 24"/>
                <a:gd name="T54" fmla="*/ 16 w 17"/>
                <a:gd name="T55" fmla="*/ 13 h 24"/>
                <a:gd name="T56" fmla="*/ 16 w 17"/>
                <a:gd name="T57" fmla="*/ 16 h 24"/>
                <a:gd name="T58" fmla="*/ 16 w 17"/>
                <a:gd name="T59" fmla="*/ 17 h 24"/>
                <a:gd name="T60" fmla="*/ 16 w 17"/>
                <a:gd name="T61" fmla="*/ 17 h 24"/>
                <a:gd name="T62" fmla="*/ 14 w 17"/>
                <a:gd name="T63" fmla="*/ 18 h 24"/>
                <a:gd name="T64" fmla="*/ 10 w 17"/>
                <a:gd name="T65" fmla="*/ 18 h 24"/>
                <a:gd name="T66" fmla="*/ 10 w 17"/>
                <a:gd name="T67" fmla="*/ 18 h 24"/>
                <a:gd name="T68" fmla="*/ 10 w 17"/>
                <a:gd name="T69" fmla="*/ 19 h 24"/>
                <a:gd name="T70" fmla="*/ 11 w 17"/>
                <a:gd name="T71" fmla="*/ 19 h 24"/>
                <a:gd name="T72" fmla="*/ 10 w 17"/>
                <a:gd name="T73" fmla="*/ 22 h 24"/>
                <a:gd name="T74" fmla="*/ 4 w 17"/>
                <a:gd name="T75" fmla="*/ 24 h 24"/>
                <a:gd name="T76" fmla="*/ 2 w 17"/>
                <a:gd name="T7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2" y="20"/>
                  </a:moveTo>
                  <a:cubicBezTo>
                    <a:pt x="2" y="20"/>
                    <a:pt x="3" y="19"/>
                    <a:pt x="3" y="19"/>
                  </a:cubicBezTo>
                  <a:cubicBezTo>
                    <a:pt x="3" y="19"/>
                    <a:pt x="3" y="18"/>
                    <a:pt x="4" y="18"/>
                  </a:cubicBezTo>
                  <a:cubicBezTo>
                    <a:pt x="5" y="17"/>
                    <a:pt x="6" y="17"/>
                    <a:pt x="6" y="17"/>
                  </a:cubicBezTo>
                  <a:cubicBezTo>
                    <a:pt x="7" y="17"/>
                    <a:pt x="7" y="17"/>
                    <a:pt x="7" y="18"/>
                  </a:cubicBezTo>
                  <a:cubicBezTo>
                    <a:pt x="8" y="17"/>
                    <a:pt x="8" y="17"/>
                    <a:pt x="8" y="17"/>
                  </a:cubicBezTo>
                  <a:cubicBezTo>
                    <a:pt x="8" y="17"/>
                    <a:pt x="8" y="17"/>
                    <a:pt x="8" y="17"/>
                  </a:cubicBezTo>
                  <a:cubicBezTo>
                    <a:pt x="6" y="17"/>
                    <a:pt x="6" y="17"/>
                    <a:pt x="5" y="16"/>
                  </a:cubicBezTo>
                  <a:cubicBezTo>
                    <a:pt x="3" y="15"/>
                    <a:pt x="4" y="13"/>
                    <a:pt x="5" y="13"/>
                  </a:cubicBezTo>
                  <a:cubicBezTo>
                    <a:pt x="5" y="12"/>
                    <a:pt x="5" y="12"/>
                    <a:pt x="5" y="12"/>
                  </a:cubicBezTo>
                  <a:cubicBezTo>
                    <a:pt x="5" y="11"/>
                    <a:pt x="7" y="10"/>
                    <a:pt x="8" y="11"/>
                  </a:cubicBezTo>
                  <a:cubicBezTo>
                    <a:pt x="9" y="10"/>
                    <a:pt x="9" y="10"/>
                    <a:pt x="9" y="10"/>
                  </a:cubicBezTo>
                  <a:cubicBezTo>
                    <a:pt x="7" y="11"/>
                    <a:pt x="6" y="10"/>
                    <a:pt x="6" y="8"/>
                  </a:cubicBezTo>
                  <a:cubicBezTo>
                    <a:pt x="6" y="7"/>
                    <a:pt x="6" y="6"/>
                    <a:pt x="7" y="6"/>
                  </a:cubicBezTo>
                  <a:cubicBezTo>
                    <a:pt x="7" y="6"/>
                    <a:pt x="7" y="6"/>
                    <a:pt x="7" y="6"/>
                  </a:cubicBezTo>
                  <a:cubicBezTo>
                    <a:pt x="6" y="5"/>
                    <a:pt x="6" y="4"/>
                    <a:pt x="5" y="4"/>
                  </a:cubicBezTo>
                  <a:cubicBezTo>
                    <a:pt x="4" y="2"/>
                    <a:pt x="6" y="0"/>
                    <a:pt x="7" y="1"/>
                  </a:cubicBezTo>
                  <a:cubicBezTo>
                    <a:pt x="8" y="2"/>
                    <a:pt x="8" y="2"/>
                    <a:pt x="9" y="3"/>
                  </a:cubicBezTo>
                  <a:cubicBezTo>
                    <a:pt x="10" y="4"/>
                    <a:pt x="9" y="5"/>
                    <a:pt x="9" y="6"/>
                  </a:cubicBezTo>
                  <a:cubicBezTo>
                    <a:pt x="9" y="6"/>
                    <a:pt x="9" y="6"/>
                    <a:pt x="9" y="6"/>
                  </a:cubicBezTo>
                  <a:cubicBezTo>
                    <a:pt x="10" y="6"/>
                    <a:pt x="11" y="7"/>
                    <a:pt x="11" y="8"/>
                  </a:cubicBezTo>
                  <a:cubicBezTo>
                    <a:pt x="11" y="8"/>
                    <a:pt x="11" y="8"/>
                    <a:pt x="11" y="8"/>
                  </a:cubicBezTo>
                  <a:cubicBezTo>
                    <a:pt x="11" y="6"/>
                    <a:pt x="14" y="6"/>
                    <a:pt x="14" y="8"/>
                  </a:cubicBezTo>
                  <a:cubicBezTo>
                    <a:pt x="14" y="8"/>
                    <a:pt x="14" y="9"/>
                    <a:pt x="15" y="9"/>
                  </a:cubicBezTo>
                  <a:cubicBezTo>
                    <a:pt x="15" y="9"/>
                    <a:pt x="16" y="10"/>
                    <a:pt x="16" y="11"/>
                  </a:cubicBezTo>
                  <a:cubicBezTo>
                    <a:pt x="16" y="11"/>
                    <a:pt x="16" y="11"/>
                    <a:pt x="16" y="11"/>
                  </a:cubicBezTo>
                  <a:cubicBezTo>
                    <a:pt x="16" y="12"/>
                    <a:pt x="16" y="12"/>
                    <a:pt x="16" y="12"/>
                  </a:cubicBezTo>
                  <a:cubicBezTo>
                    <a:pt x="17" y="12"/>
                    <a:pt x="17" y="13"/>
                    <a:pt x="16" y="13"/>
                  </a:cubicBezTo>
                  <a:cubicBezTo>
                    <a:pt x="17" y="14"/>
                    <a:pt x="17" y="16"/>
                    <a:pt x="16" y="16"/>
                  </a:cubicBezTo>
                  <a:cubicBezTo>
                    <a:pt x="16" y="17"/>
                    <a:pt x="16" y="17"/>
                    <a:pt x="16" y="17"/>
                  </a:cubicBezTo>
                  <a:cubicBezTo>
                    <a:pt x="16" y="17"/>
                    <a:pt x="16" y="17"/>
                    <a:pt x="16" y="17"/>
                  </a:cubicBezTo>
                  <a:cubicBezTo>
                    <a:pt x="15" y="17"/>
                    <a:pt x="15" y="18"/>
                    <a:pt x="14" y="18"/>
                  </a:cubicBezTo>
                  <a:cubicBezTo>
                    <a:pt x="13" y="18"/>
                    <a:pt x="12" y="18"/>
                    <a:pt x="10" y="18"/>
                  </a:cubicBezTo>
                  <a:cubicBezTo>
                    <a:pt x="10" y="18"/>
                    <a:pt x="10" y="18"/>
                    <a:pt x="10" y="18"/>
                  </a:cubicBezTo>
                  <a:cubicBezTo>
                    <a:pt x="10" y="18"/>
                    <a:pt x="10" y="19"/>
                    <a:pt x="10" y="19"/>
                  </a:cubicBezTo>
                  <a:cubicBezTo>
                    <a:pt x="11" y="19"/>
                    <a:pt x="11" y="19"/>
                    <a:pt x="11" y="19"/>
                  </a:cubicBezTo>
                  <a:cubicBezTo>
                    <a:pt x="12" y="20"/>
                    <a:pt x="11" y="22"/>
                    <a:pt x="10" y="22"/>
                  </a:cubicBezTo>
                  <a:cubicBezTo>
                    <a:pt x="9" y="24"/>
                    <a:pt x="6" y="23"/>
                    <a:pt x="4" y="24"/>
                  </a:cubicBezTo>
                  <a:cubicBezTo>
                    <a:pt x="2" y="24"/>
                    <a:pt x="0" y="21"/>
                    <a:pt x="2"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p:nvPr/>
          </p:nvSpPr>
          <p:spPr bwMode="auto">
            <a:xfrm>
              <a:off x="2282825" y="2116138"/>
              <a:ext cx="58738" cy="71438"/>
            </a:xfrm>
            <a:custGeom>
              <a:avLst/>
              <a:gdLst>
                <a:gd name="T0" fmla="*/ 7 w 14"/>
                <a:gd name="T1" fmla="*/ 17 h 17"/>
                <a:gd name="T2" fmla="*/ 6 w 14"/>
                <a:gd name="T3" fmla="*/ 16 h 17"/>
                <a:gd name="T4" fmla="*/ 6 w 14"/>
                <a:gd name="T5" fmla="*/ 16 h 17"/>
                <a:gd name="T6" fmla="*/ 4 w 14"/>
                <a:gd name="T7" fmla="*/ 15 h 17"/>
                <a:gd name="T8" fmla="*/ 3 w 14"/>
                <a:gd name="T9" fmla="*/ 13 h 17"/>
                <a:gd name="T10" fmla="*/ 0 w 14"/>
                <a:gd name="T11" fmla="*/ 11 h 17"/>
                <a:gd name="T12" fmla="*/ 2 w 14"/>
                <a:gd name="T13" fmla="*/ 8 h 17"/>
                <a:gd name="T14" fmla="*/ 4 w 14"/>
                <a:gd name="T15" fmla="*/ 5 h 17"/>
                <a:gd name="T16" fmla="*/ 8 w 14"/>
                <a:gd name="T17" fmla="*/ 8 h 17"/>
                <a:gd name="T18" fmla="*/ 8 w 14"/>
                <a:gd name="T19" fmla="*/ 8 h 17"/>
                <a:gd name="T20" fmla="*/ 8 w 14"/>
                <a:gd name="T21" fmla="*/ 7 h 17"/>
                <a:gd name="T22" fmla="*/ 9 w 14"/>
                <a:gd name="T23" fmla="*/ 5 h 17"/>
                <a:gd name="T24" fmla="*/ 9 w 14"/>
                <a:gd name="T25" fmla="*/ 5 h 17"/>
                <a:gd name="T26" fmla="*/ 9 w 14"/>
                <a:gd name="T27" fmla="*/ 5 h 17"/>
                <a:gd name="T28" fmla="*/ 9 w 14"/>
                <a:gd name="T29" fmla="*/ 3 h 17"/>
                <a:gd name="T30" fmla="*/ 13 w 14"/>
                <a:gd name="T31" fmla="*/ 3 h 17"/>
                <a:gd name="T32" fmla="*/ 13 w 14"/>
                <a:gd name="T33" fmla="*/ 3 h 17"/>
                <a:gd name="T34" fmla="*/ 13 w 14"/>
                <a:gd name="T35" fmla="*/ 3 h 17"/>
                <a:gd name="T36" fmla="*/ 14 w 14"/>
                <a:gd name="T37" fmla="*/ 5 h 17"/>
                <a:gd name="T38" fmla="*/ 12 w 14"/>
                <a:gd name="T39" fmla="*/ 7 h 17"/>
                <a:gd name="T40" fmla="*/ 11 w 14"/>
                <a:gd name="T41" fmla="*/ 8 h 17"/>
                <a:gd name="T42" fmla="*/ 11 w 14"/>
                <a:gd name="T43" fmla="*/ 9 h 17"/>
                <a:gd name="T44" fmla="*/ 12 w 14"/>
                <a:gd name="T45" fmla="*/ 10 h 17"/>
                <a:gd name="T46" fmla="*/ 11 w 14"/>
                <a:gd name="T47" fmla="*/ 12 h 17"/>
                <a:gd name="T48" fmla="*/ 11 w 14"/>
                <a:gd name="T49" fmla="*/ 12 h 17"/>
                <a:gd name="T50" fmla="*/ 10 w 14"/>
                <a:gd name="T51" fmla="*/ 16 h 17"/>
                <a:gd name="T52" fmla="*/ 8 w 14"/>
                <a:gd name="T53" fmla="*/ 16 h 17"/>
                <a:gd name="T54" fmla="*/ 8 w 14"/>
                <a:gd name="T55" fmla="*/ 16 h 17"/>
                <a:gd name="T56" fmla="*/ 8 w 14"/>
                <a:gd name="T57" fmla="*/ 17 h 17"/>
                <a:gd name="T58" fmla="*/ 7 w 14"/>
                <a:gd name="T5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7">
                  <a:moveTo>
                    <a:pt x="7" y="17"/>
                  </a:moveTo>
                  <a:cubicBezTo>
                    <a:pt x="7" y="17"/>
                    <a:pt x="6" y="17"/>
                    <a:pt x="6" y="16"/>
                  </a:cubicBezTo>
                  <a:cubicBezTo>
                    <a:pt x="6" y="16"/>
                    <a:pt x="6" y="16"/>
                    <a:pt x="6" y="16"/>
                  </a:cubicBezTo>
                  <a:cubicBezTo>
                    <a:pt x="5" y="16"/>
                    <a:pt x="4" y="15"/>
                    <a:pt x="4" y="15"/>
                  </a:cubicBezTo>
                  <a:cubicBezTo>
                    <a:pt x="4" y="14"/>
                    <a:pt x="3" y="13"/>
                    <a:pt x="3" y="13"/>
                  </a:cubicBezTo>
                  <a:cubicBezTo>
                    <a:pt x="1" y="13"/>
                    <a:pt x="0" y="12"/>
                    <a:pt x="0" y="11"/>
                  </a:cubicBezTo>
                  <a:cubicBezTo>
                    <a:pt x="0" y="9"/>
                    <a:pt x="1" y="8"/>
                    <a:pt x="2" y="8"/>
                  </a:cubicBezTo>
                  <a:cubicBezTo>
                    <a:pt x="2" y="7"/>
                    <a:pt x="3" y="5"/>
                    <a:pt x="4" y="5"/>
                  </a:cubicBezTo>
                  <a:cubicBezTo>
                    <a:pt x="6" y="5"/>
                    <a:pt x="7" y="6"/>
                    <a:pt x="8" y="8"/>
                  </a:cubicBezTo>
                  <a:cubicBezTo>
                    <a:pt x="8" y="8"/>
                    <a:pt x="8" y="8"/>
                    <a:pt x="8" y="8"/>
                  </a:cubicBezTo>
                  <a:cubicBezTo>
                    <a:pt x="8" y="7"/>
                    <a:pt x="8" y="7"/>
                    <a:pt x="8" y="7"/>
                  </a:cubicBezTo>
                  <a:cubicBezTo>
                    <a:pt x="8" y="6"/>
                    <a:pt x="8" y="6"/>
                    <a:pt x="9" y="5"/>
                  </a:cubicBezTo>
                  <a:cubicBezTo>
                    <a:pt x="9" y="5"/>
                    <a:pt x="9" y="5"/>
                    <a:pt x="9" y="5"/>
                  </a:cubicBezTo>
                  <a:cubicBezTo>
                    <a:pt x="9" y="5"/>
                    <a:pt x="9" y="5"/>
                    <a:pt x="9" y="5"/>
                  </a:cubicBezTo>
                  <a:cubicBezTo>
                    <a:pt x="9" y="5"/>
                    <a:pt x="9" y="4"/>
                    <a:pt x="9" y="3"/>
                  </a:cubicBezTo>
                  <a:cubicBezTo>
                    <a:pt x="8" y="1"/>
                    <a:pt x="12" y="0"/>
                    <a:pt x="13" y="3"/>
                  </a:cubicBezTo>
                  <a:cubicBezTo>
                    <a:pt x="13" y="3"/>
                    <a:pt x="13" y="3"/>
                    <a:pt x="13" y="3"/>
                  </a:cubicBezTo>
                  <a:cubicBezTo>
                    <a:pt x="13" y="3"/>
                    <a:pt x="13" y="3"/>
                    <a:pt x="13" y="3"/>
                  </a:cubicBezTo>
                  <a:cubicBezTo>
                    <a:pt x="14" y="4"/>
                    <a:pt x="14" y="4"/>
                    <a:pt x="14" y="5"/>
                  </a:cubicBezTo>
                  <a:cubicBezTo>
                    <a:pt x="14" y="6"/>
                    <a:pt x="13" y="7"/>
                    <a:pt x="12" y="7"/>
                  </a:cubicBezTo>
                  <a:cubicBezTo>
                    <a:pt x="12" y="7"/>
                    <a:pt x="12" y="8"/>
                    <a:pt x="11" y="8"/>
                  </a:cubicBezTo>
                  <a:cubicBezTo>
                    <a:pt x="11" y="9"/>
                    <a:pt x="11" y="9"/>
                    <a:pt x="11" y="9"/>
                  </a:cubicBezTo>
                  <a:cubicBezTo>
                    <a:pt x="12" y="9"/>
                    <a:pt x="12" y="9"/>
                    <a:pt x="12" y="10"/>
                  </a:cubicBezTo>
                  <a:cubicBezTo>
                    <a:pt x="12" y="11"/>
                    <a:pt x="11" y="12"/>
                    <a:pt x="11" y="12"/>
                  </a:cubicBezTo>
                  <a:cubicBezTo>
                    <a:pt x="11" y="12"/>
                    <a:pt x="11" y="12"/>
                    <a:pt x="11" y="12"/>
                  </a:cubicBezTo>
                  <a:cubicBezTo>
                    <a:pt x="13" y="12"/>
                    <a:pt x="12" y="16"/>
                    <a:pt x="10" y="16"/>
                  </a:cubicBezTo>
                  <a:cubicBezTo>
                    <a:pt x="10" y="16"/>
                    <a:pt x="8" y="16"/>
                    <a:pt x="8" y="16"/>
                  </a:cubicBezTo>
                  <a:cubicBezTo>
                    <a:pt x="8" y="16"/>
                    <a:pt x="8" y="16"/>
                    <a:pt x="8" y="16"/>
                  </a:cubicBezTo>
                  <a:cubicBezTo>
                    <a:pt x="8" y="17"/>
                    <a:pt x="8" y="17"/>
                    <a:pt x="8" y="17"/>
                  </a:cubicBezTo>
                  <a:cubicBezTo>
                    <a:pt x="8" y="17"/>
                    <a:pt x="8" y="17"/>
                    <a:pt x="7"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p:nvPr/>
          </p:nvSpPr>
          <p:spPr bwMode="auto">
            <a:xfrm>
              <a:off x="2214563" y="2468563"/>
              <a:ext cx="317500" cy="309563"/>
            </a:xfrm>
            <a:custGeom>
              <a:avLst/>
              <a:gdLst>
                <a:gd name="T0" fmla="*/ 68 w 75"/>
                <a:gd name="T1" fmla="*/ 46 h 73"/>
                <a:gd name="T2" fmla="*/ 59 w 75"/>
                <a:gd name="T3" fmla="*/ 39 h 73"/>
                <a:gd name="T4" fmla="*/ 65 w 75"/>
                <a:gd name="T5" fmla="*/ 35 h 73"/>
                <a:gd name="T6" fmla="*/ 73 w 75"/>
                <a:gd name="T7" fmla="*/ 18 h 73"/>
                <a:gd name="T8" fmla="*/ 55 w 75"/>
                <a:gd name="T9" fmla="*/ 12 h 73"/>
                <a:gd name="T10" fmla="*/ 44 w 75"/>
                <a:gd name="T11" fmla="*/ 18 h 73"/>
                <a:gd name="T12" fmla="*/ 44 w 75"/>
                <a:gd name="T13" fmla="*/ 18 h 73"/>
                <a:gd name="T14" fmla="*/ 44 w 75"/>
                <a:gd name="T15" fmla="*/ 10 h 73"/>
                <a:gd name="T16" fmla="*/ 29 w 75"/>
                <a:gd name="T17" fmla="*/ 2 h 73"/>
                <a:gd name="T18" fmla="*/ 23 w 75"/>
                <a:gd name="T19" fmla="*/ 15 h 73"/>
                <a:gd name="T20" fmla="*/ 24 w 75"/>
                <a:gd name="T21" fmla="*/ 23 h 73"/>
                <a:gd name="T22" fmla="*/ 22 w 75"/>
                <a:gd name="T23" fmla="*/ 22 h 73"/>
                <a:gd name="T24" fmla="*/ 12 w 75"/>
                <a:gd name="T25" fmla="*/ 19 h 73"/>
                <a:gd name="T26" fmla="*/ 2 w 75"/>
                <a:gd name="T27" fmla="*/ 35 h 73"/>
                <a:gd name="T28" fmla="*/ 17 w 75"/>
                <a:gd name="T29" fmla="*/ 45 h 73"/>
                <a:gd name="T30" fmla="*/ 28 w 75"/>
                <a:gd name="T31" fmla="*/ 45 h 73"/>
                <a:gd name="T32" fmla="*/ 28 w 75"/>
                <a:gd name="T33" fmla="*/ 45 h 73"/>
                <a:gd name="T34" fmla="*/ 22 w 75"/>
                <a:gd name="T35" fmla="*/ 55 h 73"/>
                <a:gd name="T36" fmla="*/ 27 w 75"/>
                <a:gd name="T37" fmla="*/ 70 h 73"/>
                <a:gd name="T38" fmla="*/ 41 w 75"/>
                <a:gd name="T39" fmla="*/ 64 h 73"/>
                <a:gd name="T40" fmla="*/ 43 w 75"/>
                <a:gd name="T41" fmla="*/ 56 h 73"/>
                <a:gd name="T42" fmla="*/ 43 w 75"/>
                <a:gd name="T43" fmla="*/ 54 h 73"/>
                <a:gd name="T44" fmla="*/ 50 w 75"/>
                <a:gd name="T45" fmla="*/ 61 h 73"/>
                <a:gd name="T46" fmla="*/ 67 w 75"/>
                <a:gd name="T47" fmla="*/ 65 h 73"/>
                <a:gd name="T48" fmla="*/ 68 w 75"/>
                <a:gd name="T49"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68" y="46"/>
                  </a:moveTo>
                  <a:cubicBezTo>
                    <a:pt x="66" y="43"/>
                    <a:pt x="62" y="41"/>
                    <a:pt x="59" y="39"/>
                  </a:cubicBezTo>
                  <a:cubicBezTo>
                    <a:pt x="61" y="38"/>
                    <a:pt x="64" y="36"/>
                    <a:pt x="65" y="35"/>
                  </a:cubicBezTo>
                  <a:cubicBezTo>
                    <a:pt x="70" y="31"/>
                    <a:pt x="75" y="25"/>
                    <a:pt x="73" y="18"/>
                  </a:cubicBezTo>
                  <a:cubicBezTo>
                    <a:pt x="70" y="11"/>
                    <a:pt x="61" y="10"/>
                    <a:pt x="55" y="12"/>
                  </a:cubicBezTo>
                  <a:cubicBezTo>
                    <a:pt x="51" y="14"/>
                    <a:pt x="48" y="16"/>
                    <a:pt x="44" y="18"/>
                  </a:cubicBezTo>
                  <a:cubicBezTo>
                    <a:pt x="44" y="18"/>
                    <a:pt x="44" y="18"/>
                    <a:pt x="44" y="18"/>
                  </a:cubicBezTo>
                  <a:cubicBezTo>
                    <a:pt x="46" y="17"/>
                    <a:pt x="44" y="13"/>
                    <a:pt x="44" y="10"/>
                  </a:cubicBezTo>
                  <a:cubicBezTo>
                    <a:pt x="42" y="4"/>
                    <a:pt x="36" y="0"/>
                    <a:pt x="29" y="2"/>
                  </a:cubicBezTo>
                  <a:cubicBezTo>
                    <a:pt x="23" y="3"/>
                    <a:pt x="22" y="9"/>
                    <a:pt x="23" y="15"/>
                  </a:cubicBezTo>
                  <a:cubicBezTo>
                    <a:pt x="23" y="17"/>
                    <a:pt x="23" y="20"/>
                    <a:pt x="24" y="23"/>
                  </a:cubicBezTo>
                  <a:cubicBezTo>
                    <a:pt x="23" y="22"/>
                    <a:pt x="23" y="22"/>
                    <a:pt x="22" y="22"/>
                  </a:cubicBezTo>
                  <a:cubicBezTo>
                    <a:pt x="19" y="20"/>
                    <a:pt x="16" y="19"/>
                    <a:pt x="12" y="19"/>
                  </a:cubicBezTo>
                  <a:cubicBezTo>
                    <a:pt x="5" y="20"/>
                    <a:pt x="0" y="28"/>
                    <a:pt x="2" y="35"/>
                  </a:cubicBezTo>
                  <a:cubicBezTo>
                    <a:pt x="4" y="41"/>
                    <a:pt x="12" y="43"/>
                    <a:pt x="17" y="45"/>
                  </a:cubicBezTo>
                  <a:cubicBezTo>
                    <a:pt x="21" y="45"/>
                    <a:pt x="24" y="46"/>
                    <a:pt x="28" y="45"/>
                  </a:cubicBezTo>
                  <a:cubicBezTo>
                    <a:pt x="28" y="45"/>
                    <a:pt x="28" y="45"/>
                    <a:pt x="28" y="45"/>
                  </a:cubicBezTo>
                  <a:cubicBezTo>
                    <a:pt x="26" y="48"/>
                    <a:pt x="24" y="51"/>
                    <a:pt x="22" y="55"/>
                  </a:cubicBezTo>
                  <a:cubicBezTo>
                    <a:pt x="20" y="60"/>
                    <a:pt x="21" y="67"/>
                    <a:pt x="27" y="70"/>
                  </a:cubicBezTo>
                  <a:cubicBezTo>
                    <a:pt x="33" y="73"/>
                    <a:pt x="38" y="70"/>
                    <a:pt x="41" y="64"/>
                  </a:cubicBezTo>
                  <a:cubicBezTo>
                    <a:pt x="42" y="62"/>
                    <a:pt x="43" y="59"/>
                    <a:pt x="43" y="56"/>
                  </a:cubicBezTo>
                  <a:cubicBezTo>
                    <a:pt x="43" y="55"/>
                    <a:pt x="43" y="55"/>
                    <a:pt x="43" y="54"/>
                  </a:cubicBezTo>
                  <a:cubicBezTo>
                    <a:pt x="45" y="57"/>
                    <a:pt x="47" y="59"/>
                    <a:pt x="50" y="61"/>
                  </a:cubicBezTo>
                  <a:cubicBezTo>
                    <a:pt x="54" y="65"/>
                    <a:pt x="62" y="69"/>
                    <a:pt x="67" y="65"/>
                  </a:cubicBezTo>
                  <a:cubicBezTo>
                    <a:pt x="74" y="61"/>
                    <a:pt x="72" y="51"/>
                    <a:pt x="68" y="4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p:nvPr/>
          </p:nvSpPr>
          <p:spPr bwMode="auto">
            <a:xfrm>
              <a:off x="2341563" y="2587626"/>
              <a:ext cx="63500" cy="68263"/>
            </a:xfrm>
            <a:custGeom>
              <a:avLst/>
              <a:gdLst>
                <a:gd name="T0" fmla="*/ 12 w 15"/>
                <a:gd name="T1" fmla="*/ 4 h 16"/>
                <a:gd name="T2" fmla="*/ 2 w 15"/>
                <a:gd name="T3" fmla="*/ 4 h 16"/>
                <a:gd name="T4" fmla="*/ 2 w 15"/>
                <a:gd name="T5" fmla="*/ 4 h 16"/>
                <a:gd name="T6" fmla="*/ 1 w 15"/>
                <a:gd name="T7" fmla="*/ 10 h 16"/>
                <a:gd name="T8" fmla="*/ 11 w 15"/>
                <a:gd name="T9" fmla="*/ 14 h 16"/>
                <a:gd name="T10" fmla="*/ 12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12" y="4"/>
                  </a:moveTo>
                  <a:cubicBezTo>
                    <a:pt x="10" y="1"/>
                    <a:pt x="4" y="0"/>
                    <a:pt x="2" y="4"/>
                  </a:cubicBezTo>
                  <a:cubicBezTo>
                    <a:pt x="2" y="4"/>
                    <a:pt x="2" y="4"/>
                    <a:pt x="2" y="4"/>
                  </a:cubicBezTo>
                  <a:cubicBezTo>
                    <a:pt x="1" y="6"/>
                    <a:pt x="0" y="8"/>
                    <a:pt x="1" y="10"/>
                  </a:cubicBezTo>
                  <a:cubicBezTo>
                    <a:pt x="2" y="14"/>
                    <a:pt x="7" y="16"/>
                    <a:pt x="11" y="14"/>
                  </a:cubicBezTo>
                  <a:cubicBezTo>
                    <a:pt x="15" y="12"/>
                    <a:pt x="15" y="7"/>
                    <a:pt x="12"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3" name="组合 122"/>
          <p:cNvGrpSpPr/>
          <p:nvPr/>
        </p:nvGrpSpPr>
        <p:grpSpPr>
          <a:xfrm>
            <a:off x="9180203" y="725002"/>
            <a:ext cx="1062086" cy="3382254"/>
            <a:chOff x="9043988" y="473076"/>
            <a:chExt cx="1273175" cy="4054475"/>
          </a:xfrm>
        </p:grpSpPr>
        <p:sp>
          <p:nvSpPr>
            <p:cNvPr id="65" name="Freeform 62"/>
            <p:cNvSpPr>
              <a:spLocks noEditPoints="1"/>
            </p:cNvSpPr>
            <p:nvPr/>
          </p:nvSpPr>
          <p:spPr bwMode="auto">
            <a:xfrm>
              <a:off x="9167813" y="2701926"/>
              <a:ext cx="711200" cy="1711325"/>
            </a:xfrm>
            <a:custGeom>
              <a:avLst/>
              <a:gdLst>
                <a:gd name="T0" fmla="*/ 9 w 168"/>
                <a:gd name="T1" fmla="*/ 389 h 403"/>
                <a:gd name="T2" fmla="*/ 1 w 168"/>
                <a:gd name="T3" fmla="*/ 403 h 403"/>
                <a:gd name="T4" fmla="*/ 12 w 168"/>
                <a:gd name="T5" fmla="*/ 391 h 403"/>
                <a:gd name="T6" fmla="*/ 48 w 168"/>
                <a:gd name="T7" fmla="*/ 348 h 403"/>
                <a:gd name="T8" fmla="*/ 22 w 168"/>
                <a:gd name="T9" fmla="*/ 373 h 403"/>
                <a:gd name="T10" fmla="*/ 18 w 168"/>
                <a:gd name="T11" fmla="*/ 383 h 403"/>
                <a:gd name="T12" fmla="*/ 19 w 168"/>
                <a:gd name="T13" fmla="*/ 383 h 403"/>
                <a:gd name="T14" fmla="*/ 37 w 168"/>
                <a:gd name="T15" fmla="*/ 364 h 403"/>
                <a:gd name="T16" fmla="*/ 48 w 168"/>
                <a:gd name="T17" fmla="*/ 348 h 403"/>
                <a:gd name="T18" fmla="*/ 80 w 168"/>
                <a:gd name="T19" fmla="*/ 299 h 403"/>
                <a:gd name="T20" fmla="*/ 74 w 168"/>
                <a:gd name="T21" fmla="*/ 302 h 403"/>
                <a:gd name="T22" fmla="*/ 53 w 168"/>
                <a:gd name="T23" fmla="*/ 343 h 403"/>
                <a:gd name="T24" fmla="*/ 67 w 168"/>
                <a:gd name="T25" fmla="*/ 324 h 403"/>
                <a:gd name="T26" fmla="*/ 80 w 168"/>
                <a:gd name="T27" fmla="*/ 301 h 403"/>
                <a:gd name="T28" fmla="*/ 80 w 168"/>
                <a:gd name="T29" fmla="*/ 299 h 403"/>
                <a:gd name="T30" fmla="*/ 98 w 168"/>
                <a:gd name="T31" fmla="*/ 257 h 403"/>
                <a:gd name="T32" fmla="*/ 81 w 168"/>
                <a:gd name="T33" fmla="*/ 295 h 403"/>
                <a:gd name="T34" fmla="*/ 83 w 168"/>
                <a:gd name="T35" fmla="*/ 296 h 403"/>
                <a:gd name="T36" fmla="*/ 84 w 168"/>
                <a:gd name="T37" fmla="*/ 297 h 403"/>
                <a:gd name="T38" fmla="*/ 106 w 168"/>
                <a:gd name="T39" fmla="*/ 254 h 403"/>
                <a:gd name="T40" fmla="*/ 126 w 168"/>
                <a:gd name="T41" fmla="*/ 196 h 403"/>
                <a:gd name="T42" fmla="*/ 122 w 168"/>
                <a:gd name="T43" fmla="*/ 199 h 403"/>
                <a:gd name="T44" fmla="*/ 109 w 168"/>
                <a:gd name="T45" fmla="*/ 248 h 403"/>
                <a:gd name="T46" fmla="*/ 117 w 168"/>
                <a:gd name="T47" fmla="*/ 233 h 403"/>
                <a:gd name="T48" fmla="*/ 127 w 168"/>
                <a:gd name="T49" fmla="*/ 199 h 403"/>
                <a:gd name="T50" fmla="*/ 127 w 168"/>
                <a:gd name="T51" fmla="*/ 195 h 403"/>
                <a:gd name="T52" fmla="*/ 136 w 168"/>
                <a:gd name="T53" fmla="*/ 150 h 403"/>
                <a:gd name="T54" fmla="*/ 125 w 168"/>
                <a:gd name="T55" fmla="*/ 191 h 403"/>
                <a:gd name="T56" fmla="*/ 128 w 168"/>
                <a:gd name="T57" fmla="*/ 194 h 403"/>
                <a:gd name="T58" fmla="*/ 130 w 168"/>
                <a:gd name="T59" fmla="*/ 193 h 403"/>
                <a:gd name="T60" fmla="*/ 143 w 168"/>
                <a:gd name="T61" fmla="*/ 154 h 403"/>
                <a:gd name="T62" fmla="*/ 152 w 168"/>
                <a:gd name="T63" fmla="*/ 98 h 403"/>
                <a:gd name="T64" fmla="*/ 147 w 168"/>
                <a:gd name="T65" fmla="*/ 101 h 403"/>
                <a:gd name="T66" fmla="*/ 143 w 168"/>
                <a:gd name="T67" fmla="*/ 141 h 403"/>
                <a:gd name="T68" fmla="*/ 148 w 168"/>
                <a:gd name="T69" fmla="*/ 130 h 403"/>
                <a:gd name="T70" fmla="*/ 152 w 168"/>
                <a:gd name="T71" fmla="*/ 100 h 403"/>
                <a:gd name="T72" fmla="*/ 164 w 168"/>
                <a:gd name="T73" fmla="*/ 0 h 403"/>
                <a:gd name="T74" fmla="*/ 162 w 168"/>
                <a:gd name="T75" fmla="*/ 1 h 403"/>
                <a:gd name="T76" fmla="*/ 160 w 168"/>
                <a:gd name="T77" fmla="*/ 5 h 403"/>
                <a:gd name="T78" fmla="*/ 160 w 168"/>
                <a:gd name="T79" fmla="*/ 14 h 403"/>
                <a:gd name="T80" fmla="*/ 151 w 168"/>
                <a:gd name="T81" fmla="*/ 83 h 403"/>
                <a:gd name="T82" fmla="*/ 153 w 168"/>
                <a:gd name="T83" fmla="*/ 94 h 403"/>
                <a:gd name="T84" fmla="*/ 154 w 168"/>
                <a:gd name="T85" fmla="*/ 94 h 403"/>
                <a:gd name="T86" fmla="*/ 156 w 168"/>
                <a:gd name="T87" fmla="*/ 94 h 403"/>
                <a:gd name="T88" fmla="*/ 166 w 168"/>
                <a:gd name="T89" fmla="*/ 27 h 403"/>
                <a:gd name="T90" fmla="*/ 168 w 168"/>
                <a:gd name="T91" fmla="*/ 5 h 403"/>
                <a:gd name="T92" fmla="*/ 164 w 168"/>
                <a:gd name="T9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403">
                  <a:moveTo>
                    <a:pt x="15" y="386"/>
                  </a:moveTo>
                  <a:cubicBezTo>
                    <a:pt x="13" y="387"/>
                    <a:pt x="11" y="388"/>
                    <a:pt x="9" y="389"/>
                  </a:cubicBezTo>
                  <a:cubicBezTo>
                    <a:pt x="6" y="393"/>
                    <a:pt x="3" y="397"/>
                    <a:pt x="0" y="401"/>
                  </a:cubicBezTo>
                  <a:cubicBezTo>
                    <a:pt x="0" y="402"/>
                    <a:pt x="0" y="403"/>
                    <a:pt x="1" y="403"/>
                  </a:cubicBezTo>
                  <a:cubicBezTo>
                    <a:pt x="1" y="403"/>
                    <a:pt x="2" y="402"/>
                    <a:pt x="2" y="402"/>
                  </a:cubicBezTo>
                  <a:cubicBezTo>
                    <a:pt x="5" y="398"/>
                    <a:pt x="9" y="394"/>
                    <a:pt x="12" y="391"/>
                  </a:cubicBezTo>
                  <a:cubicBezTo>
                    <a:pt x="13" y="389"/>
                    <a:pt x="14" y="388"/>
                    <a:pt x="15" y="386"/>
                  </a:cubicBezTo>
                  <a:moveTo>
                    <a:pt x="48" y="348"/>
                  </a:moveTo>
                  <a:cubicBezTo>
                    <a:pt x="45" y="349"/>
                    <a:pt x="43" y="349"/>
                    <a:pt x="40" y="350"/>
                  </a:cubicBezTo>
                  <a:cubicBezTo>
                    <a:pt x="35" y="358"/>
                    <a:pt x="29" y="366"/>
                    <a:pt x="22" y="373"/>
                  </a:cubicBezTo>
                  <a:cubicBezTo>
                    <a:pt x="20" y="375"/>
                    <a:pt x="18" y="378"/>
                    <a:pt x="16" y="380"/>
                  </a:cubicBezTo>
                  <a:cubicBezTo>
                    <a:pt x="17" y="381"/>
                    <a:pt x="18" y="382"/>
                    <a:pt x="18" y="383"/>
                  </a:cubicBezTo>
                  <a:cubicBezTo>
                    <a:pt x="19" y="383"/>
                    <a:pt x="19" y="383"/>
                    <a:pt x="19" y="383"/>
                  </a:cubicBezTo>
                  <a:cubicBezTo>
                    <a:pt x="19" y="383"/>
                    <a:pt x="19" y="383"/>
                    <a:pt x="19" y="383"/>
                  </a:cubicBezTo>
                  <a:cubicBezTo>
                    <a:pt x="19" y="383"/>
                    <a:pt x="19" y="383"/>
                    <a:pt x="19" y="383"/>
                  </a:cubicBezTo>
                  <a:cubicBezTo>
                    <a:pt x="25" y="377"/>
                    <a:pt x="31" y="371"/>
                    <a:pt x="37" y="364"/>
                  </a:cubicBezTo>
                  <a:cubicBezTo>
                    <a:pt x="40" y="360"/>
                    <a:pt x="44" y="356"/>
                    <a:pt x="47" y="352"/>
                  </a:cubicBezTo>
                  <a:cubicBezTo>
                    <a:pt x="47" y="350"/>
                    <a:pt x="48" y="349"/>
                    <a:pt x="48" y="348"/>
                  </a:cubicBezTo>
                  <a:moveTo>
                    <a:pt x="80" y="299"/>
                  </a:moveTo>
                  <a:cubicBezTo>
                    <a:pt x="80" y="299"/>
                    <a:pt x="80" y="299"/>
                    <a:pt x="80" y="299"/>
                  </a:cubicBezTo>
                  <a:cubicBezTo>
                    <a:pt x="80" y="299"/>
                    <a:pt x="79" y="300"/>
                    <a:pt x="78" y="300"/>
                  </a:cubicBezTo>
                  <a:cubicBezTo>
                    <a:pt x="77" y="301"/>
                    <a:pt x="75" y="301"/>
                    <a:pt x="74" y="302"/>
                  </a:cubicBezTo>
                  <a:cubicBezTo>
                    <a:pt x="66" y="315"/>
                    <a:pt x="58" y="327"/>
                    <a:pt x="49" y="339"/>
                  </a:cubicBezTo>
                  <a:cubicBezTo>
                    <a:pt x="50" y="340"/>
                    <a:pt x="52" y="341"/>
                    <a:pt x="53" y="343"/>
                  </a:cubicBezTo>
                  <a:cubicBezTo>
                    <a:pt x="53" y="343"/>
                    <a:pt x="53" y="343"/>
                    <a:pt x="54" y="343"/>
                  </a:cubicBezTo>
                  <a:cubicBezTo>
                    <a:pt x="58" y="337"/>
                    <a:pt x="63" y="330"/>
                    <a:pt x="67" y="324"/>
                  </a:cubicBezTo>
                  <a:cubicBezTo>
                    <a:pt x="72" y="317"/>
                    <a:pt x="76" y="311"/>
                    <a:pt x="80" y="304"/>
                  </a:cubicBezTo>
                  <a:cubicBezTo>
                    <a:pt x="80" y="303"/>
                    <a:pt x="80" y="302"/>
                    <a:pt x="80" y="301"/>
                  </a:cubicBezTo>
                  <a:cubicBezTo>
                    <a:pt x="80" y="300"/>
                    <a:pt x="80" y="300"/>
                    <a:pt x="80" y="299"/>
                  </a:cubicBezTo>
                  <a:cubicBezTo>
                    <a:pt x="80" y="299"/>
                    <a:pt x="80" y="299"/>
                    <a:pt x="80" y="299"/>
                  </a:cubicBezTo>
                  <a:moveTo>
                    <a:pt x="106" y="254"/>
                  </a:moveTo>
                  <a:cubicBezTo>
                    <a:pt x="103" y="255"/>
                    <a:pt x="101" y="256"/>
                    <a:pt x="98" y="257"/>
                  </a:cubicBezTo>
                  <a:cubicBezTo>
                    <a:pt x="92" y="269"/>
                    <a:pt x="86" y="281"/>
                    <a:pt x="79" y="293"/>
                  </a:cubicBezTo>
                  <a:cubicBezTo>
                    <a:pt x="80" y="293"/>
                    <a:pt x="81" y="294"/>
                    <a:pt x="81" y="295"/>
                  </a:cubicBezTo>
                  <a:cubicBezTo>
                    <a:pt x="82" y="295"/>
                    <a:pt x="82" y="296"/>
                    <a:pt x="82" y="297"/>
                  </a:cubicBezTo>
                  <a:cubicBezTo>
                    <a:pt x="82" y="296"/>
                    <a:pt x="83" y="296"/>
                    <a:pt x="83" y="296"/>
                  </a:cubicBezTo>
                  <a:cubicBezTo>
                    <a:pt x="83" y="296"/>
                    <a:pt x="84" y="296"/>
                    <a:pt x="84" y="297"/>
                  </a:cubicBezTo>
                  <a:cubicBezTo>
                    <a:pt x="84" y="297"/>
                    <a:pt x="84" y="297"/>
                    <a:pt x="84" y="297"/>
                  </a:cubicBezTo>
                  <a:cubicBezTo>
                    <a:pt x="92" y="284"/>
                    <a:pt x="99" y="271"/>
                    <a:pt x="106" y="257"/>
                  </a:cubicBezTo>
                  <a:cubicBezTo>
                    <a:pt x="106" y="256"/>
                    <a:pt x="106" y="255"/>
                    <a:pt x="106" y="254"/>
                  </a:cubicBezTo>
                  <a:moveTo>
                    <a:pt x="127" y="195"/>
                  </a:moveTo>
                  <a:cubicBezTo>
                    <a:pt x="127" y="196"/>
                    <a:pt x="127" y="196"/>
                    <a:pt x="126" y="196"/>
                  </a:cubicBezTo>
                  <a:cubicBezTo>
                    <a:pt x="126" y="197"/>
                    <a:pt x="125" y="197"/>
                    <a:pt x="125" y="198"/>
                  </a:cubicBezTo>
                  <a:cubicBezTo>
                    <a:pt x="124" y="198"/>
                    <a:pt x="123" y="199"/>
                    <a:pt x="122" y="199"/>
                  </a:cubicBezTo>
                  <a:cubicBezTo>
                    <a:pt x="117" y="215"/>
                    <a:pt x="111" y="230"/>
                    <a:pt x="104" y="244"/>
                  </a:cubicBezTo>
                  <a:cubicBezTo>
                    <a:pt x="106" y="246"/>
                    <a:pt x="108" y="247"/>
                    <a:pt x="109" y="248"/>
                  </a:cubicBezTo>
                  <a:cubicBezTo>
                    <a:pt x="110" y="248"/>
                    <a:pt x="110" y="248"/>
                    <a:pt x="110" y="249"/>
                  </a:cubicBezTo>
                  <a:cubicBezTo>
                    <a:pt x="113" y="244"/>
                    <a:pt x="115" y="239"/>
                    <a:pt x="117" y="233"/>
                  </a:cubicBezTo>
                  <a:cubicBezTo>
                    <a:pt x="121" y="224"/>
                    <a:pt x="125" y="214"/>
                    <a:pt x="128" y="204"/>
                  </a:cubicBezTo>
                  <a:cubicBezTo>
                    <a:pt x="128" y="202"/>
                    <a:pt x="128" y="200"/>
                    <a:pt x="127" y="199"/>
                  </a:cubicBezTo>
                  <a:cubicBezTo>
                    <a:pt x="127" y="198"/>
                    <a:pt x="127" y="197"/>
                    <a:pt x="127" y="197"/>
                  </a:cubicBezTo>
                  <a:cubicBezTo>
                    <a:pt x="127" y="196"/>
                    <a:pt x="127" y="196"/>
                    <a:pt x="127" y="195"/>
                  </a:cubicBezTo>
                  <a:moveTo>
                    <a:pt x="141" y="148"/>
                  </a:moveTo>
                  <a:cubicBezTo>
                    <a:pt x="139" y="149"/>
                    <a:pt x="138" y="149"/>
                    <a:pt x="136" y="150"/>
                  </a:cubicBezTo>
                  <a:cubicBezTo>
                    <a:pt x="133" y="164"/>
                    <a:pt x="129" y="177"/>
                    <a:pt x="125" y="190"/>
                  </a:cubicBezTo>
                  <a:cubicBezTo>
                    <a:pt x="125" y="190"/>
                    <a:pt x="125" y="190"/>
                    <a:pt x="125" y="191"/>
                  </a:cubicBezTo>
                  <a:cubicBezTo>
                    <a:pt x="126" y="191"/>
                    <a:pt x="126" y="191"/>
                    <a:pt x="127" y="192"/>
                  </a:cubicBezTo>
                  <a:cubicBezTo>
                    <a:pt x="128" y="193"/>
                    <a:pt x="128" y="193"/>
                    <a:pt x="128" y="194"/>
                  </a:cubicBezTo>
                  <a:cubicBezTo>
                    <a:pt x="128" y="194"/>
                    <a:pt x="129" y="193"/>
                    <a:pt x="130" y="193"/>
                  </a:cubicBezTo>
                  <a:cubicBezTo>
                    <a:pt x="130" y="193"/>
                    <a:pt x="130" y="193"/>
                    <a:pt x="130" y="193"/>
                  </a:cubicBezTo>
                  <a:cubicBezTo>
                    <a:pt x="131" y="193"/>
                    <a:pt x="131" y="194"/>
                    <a:pt x="132" y="194"/>
                  </a:cubicBezTo>
                  <a:cubicBezTo>
                    <a:pt x="136" y="181"/>
                    <a:pt x="139" y="168"/>
                    <a:pt x="143" y="154"/>
                  </a:cubicBezTo>
                  <a:cubicBezTo>
                    <a:pt x="142" y="152"/>
                    <a:pt x="141" y="150"/>
                    <a:pt x="141" y="148"/>
                  </a:cubicBezTo>
                  <a:moveTo>
                    <a:pt x="152" y="98"/>
                  </a:moveTo>
                  <a:cubicBezTo>
                    <a:pt x="152" y="98"/>
                    <a:pt x="151" y="99"/>
                    <a:pt x="150" y="99"/>
                  </a:cubicBezTo>
                  <a:cubicBezTo>
                    <a:pt x="149" y="100"/>
                    <a:pt x="148" y="100"/>
                    <a:pt x="147" y="101"/>
                  </a:cubicBezTo>
                  <a:cubicBezTo>
                    <a:pt x="145" y="113"/>
                    <a:pt x="142" y="126"/>
                    <a:pt x="139" y="138"/>
                  </a:cubicBezTo>
                  <a:cubicBezTo>
                    <a:pt x="141" y="139"/>
                    <a:pt x="142" y="140"/>
                    <a:pt x="143" y="141"/>
                  </a:cubicBezTo>
                  <a:cubicBezTo>
                    <a:pt x="144" y="141"/>
                    <a:pt x="145" y="141"/>
                    <a:pt x="146" y="141"/>
                  </a:cubicBezTo>
                  <a:cubicBezTo>
                    <a:pt x="147" y="138"/>
                    <a:pt x="148" y="134"/>
                    <a:pt x="148" y="130"/>
                  </a:cubicBezTo>
                  <a:cubicBezTo>
                    <a:pt x="150" y="122"/>
                    <a:pt x="152" y="113"/>
                    <a:pt x="154" y="105"/>
                  </a:cubicBezTo>
                  <a:cubicBezTo>
                    <a:pt x="154" y="103"/>
                    <a:pt x="153" y="101"/>
                    <a:pt x="152" y="100"/>
                  </a:cubicBezTo>
                  <a:cubicBezTo>
                    <a:pt x="152" y="99"/>
                    <a:pt x="152" y="98"/>
                    <a:pt x="152" y="98"/>
                  </a:cubicBezTo>
                  <a:moveTo>
                    <a:pt x="164" y="0"/>
                  </a:moveTo>
                  <a:cubicBezTo>
                    <a:pt x="163" y="0"/>
                    <a:pt x="163" y="0"/>
                    <a:pt x="162" y="1"/>
                  </a:cubicBezTo>
                  <a:cubicBezTo>
                    <a:pt x="162" y="1"/>
                    <a:pt x="162" y="1"/>
                    <a:pt x="162" y="1"/>
                  </a:cubicBezTo>
                  <a:cubicBezTo>
                    <a:pt x="160" y="2"/>
                    <a:pt x="160" y="4"/>
                    <a:pt x="161" y="6"/>
                  </a:cubicBezTo>
                  <a:cubicBezTo>
                    <a:pt x="161" y="5"/>
                    <a:pt x="160" y="5"/>
                    <a:pt x="160" y="5"/>
                  </a:cubicBezTo>
                  <a:cubicBezTo>
                    <a:pt x="160" y="5"/>
                    <a:pt x="160" y="6"/>
                    <a:pt x="160" y="8"/>
                  </a:cubicBezTo>
                  <a:cubicBezTo>
                    <a:pt x="160" y="10"/>
                    <a:pt x="160" y="12"/>
                    <a:pt x="160" y="14"/>
                  </a:cubicBezTo>
                  <a:cubicBezTo>
                    <a:pt x="160" y="19"/>
                    <a:pt x="159" y="23"/>
                    <a:pt x="159" y="27"/>
                  </a:cubicBezTo>
                  <a:cubicBezTo>
                    <a:pt x="158" y="46"/>
                    <a:pt x="155" y="65"/>
                    <a:pt x="151" y="83"/>
                  </a:cubicBezTo>
                  <a:cubicBezTo>
                    <a:pt x="151" y="86"/>
                    <a:pt x="150" y="88"/>
                    <a:pt x="149" y="91"/>
                  </a:cubicBezTo>
                  <a:cubicBezTo>
                    <a:pt x="151" y="92"/>
                    <a:pt x="152" y="93"/>
                    <a:pt x="153" y="94"/>
                  </a:cubicBezTo>
                  <a:cubicBezTo>
                    <a:pt x="153" y="94"/>
                    <a:pt x="153" y="94"/>
                    <a:pt x="153" y="94"/>
                  </a:cubicBezTo>
                  <a:cubicBezTo>
                    <a:pt x="153" y="94"/>
                    <a:pt x="154" y="94"/>
                    <a:pt x="154" y="94"/>
                  </a:cubicBezTo>
                  <a:cubicBezTo>
                    <a:pt x="154" y="94"/>
                    <a:pt x="154" y="94"/>
                    <a:pt x="154" y="94"/>
                  </a:cubicBezTo>
                  <a:cubicBezTo>
                    <a:pt x="155" y="94"/>
                    <a:pt x="156" y="94"/>
                    <a:pt x="156" y="94"/>
                  </a:cubicBezTo>
                  <a:cubicBezTo>
                    <a:pt x="158" y="88"/>
                    <a:pt x="159" y="82"/>
                    <a:pt x="160" y="77"/>
                  </a:cubicBezTo>
                  <a:cubicBezTo>
                    <a:pt x="164" y="60"/>
                    <a:pt x="165" y="43"/>
                    <a:pt x="166" y="27"/>
                  </a:cubicBezTo>
                  <a:cubicBezTo>
                    <a:pt x="167" y="22"/>
                    <a:pt x="167" y="18"/>
                    <a:pt x="167" y="14"/>
                  </a:cubicBezTo>
                  <a:cubicBezTo>
                    <a:pt x="166" y="11"/>
                    <a:pt x="165" y="8"/>
                    <a:pt x="168" y="5"/>
                  </a:cubicBezTo>
                  <a:cubicBezTo>
                    <a:pt x="168" y="4"/>
                    <a:pt x="167" y="2"/>
                    <a:pt x="166" y="1"/>
                  </a:cubicBezTo>
                  <a:cubicBezTo>
                    <a:pt x="166" y="0"/>
                    <a:pt x="165" y="0"/>
                    <a:pt x="16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p:nvPr/>
          </p:nvSpPr>
          <p:spPr bwMode="auto">
            <a:xfrm>
              <a:off x="9812338" y="3101976"/>
              <a:ext cx="190500" cy="266700"/>
            </a:xfrm>
            <a:custGeom>
              <a:avLst/>
              <a:gdLst>
                <a:gd name="T0" fmla="*/ 2 w 45"/>
                <a:gd name="T1" fmla="*/ 0 h 63"/>
                <a:gd name="T2" fmla="*/ 2 w 45"/>
                <a:gd name="T3" fmla="*/ 0 h 63"/>
                <a:gd name="T4" fmla="*/ 1 w 45"/>
                <a:gd name="T5" fmla="*/ 0 h 63"/>
                <a:gd name="T6" fmla="*/ 0 w 45"/>
                <a:gd name="T7" fmla="*/ 4 h 63"/>
                <a:gd name="T8" fmla="*/ 0 w 45"/>
                <a:gd name="T9" fmla="*/ 4 h 63"/>
                <a:gd name="T10" fmla="*/ 0 w 45"/>
                <a:gd name="T11" fmla="*/ 6 h 63"/>
                <a:gd name="T12" fmla="*/ 2 w 45"/>
                <a:gd name="T13" fmla="*/ 11 h 63"/>
                <a:gd name="T14" fmla="*/ 15 w 45"/>
                <a:gd name="T15" fmla="*/ 39 h 63"/>
                <a:gd name="T16" fmla="*/ 29 w 45"/>
                <a:gd name="T17" fmla="*/ 52 h 63"/>
                <a:gd name="T18" fmla="*/ 44 w 45"/>
                <a:gd name="T19" fmla="*/ 62 h 63"/>
                <a:gd name="T20" fmla="*/ 44 w 45"/>
                <a:gd name="T21" fmla="*/ 62 h 63"/>
                <a:gd name="T22" fmla="*/ 44 w 45"/>
                <a:gd name="T23" fmla="*/ 63 h 63"/>
                <a:gd name="T24" fmla="*/ 45 w 45"/>
                <a:gd name="T25" fmla="*/ 62 h 63"/>
                <a:gd name="T26" fmla="*/ 33 w 45"/>
                <a:gd name="T27" fmla="*/ 18 h 63"/>
                <a:gd name="T28" fmla="*/ 20 w 45"/>
                <a:gd name="T29" fmla="*/ 6 h 63"/>
                <a:gd name="T30" fmla="*/ 4 w 45"/>
                <a:gd name="T31" fmla="*/ 0 h 63"/>
                <a:gd name="T32" fmla="*/ 2 w 45"/>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3">
                  <a:moveTo>
                    <a:pt x="2" y="0"/>
                  </a:moveTo>
                  <a:cubicBezTo>
                    <a:pt x="2" y="0"/>
                    <a:pt x="2" y="0"/>
                    <a:pt x="2" y="0"/>
                  </a:cubicBezTo>
                  <a:cubicBezTo>
                    <a:pt x="2" y="0"/>
                    <a:pt x="1" y="0"/>
                    <a:pt x="1" y="0"/>
                  </a:cubicBezTo>
                  <a:cubicBezTo>
                    <a:pt x="2" y="1"/>
                    <a:pt x="1" y="3"/>
                    <a:pt x="0" y="4"/>
                  </a:cubicBezTo>
                  <a:cubicBezTo>
                    <a:pt x="0" y="4"/>
                    <a:pt x="0" y="4"/>
                    <a:pt x="0" y="4"/>
                  </a:cubicBezTo>
                  <a:cubicBezTo>
                    <a:pt x="0" y="4"/>
                    <a:pt x="0" y="5"/>
                    <a:pt x="0" y="6"/>
                  </a:cubicBezTo>
                  <a:cubicBezTo>
                    <a:pt x="1" y="7"/>
                    <a:pt x="2" y="9"/>
                    <a:pt x="2" y="11"/>
                  </a:cubicBezTo>
                  <a:cubicBezTo>
                    <a:pt x="6" y="21"/>
                    <a:pt x="8" y="31"/>
                    <a:pt x="15" y="39"/>
                  </a:cubicBezTo>
                  <a:cubicBezTo>
                    <a:pt x="19" y="44"/>
                    <a:pt x="24" y="48"/>
                    <a:pt x="29" y="52"/>
                  </a:cubicBezTo>
                  <a:cubicBezTo>
                    <a:pt x="33" y="55"/>
                    <a:pt x="38" y="60"/>
                    <a:pt x="44" y="62"/>
                  </a:cubicBezTo>
                  <a:cubicBezTo>
                    <a:pt x="44" y="62"/>
                    <a:pt x="44" y="62"/>
                    <a:pt x="44" y="62"/>
                  </a:cubicBezTo>
                  <a:cubicBezTo>
                    <a:pt x="44" y="63"/>
                    <a:pt x="44" y="63"/>
                    <a:pt x="44" y="63"/>
                  </a:cubicBezTo>
                  <a:cubicBezTo>
                    <a:pt x="45" y="63"/>
                    <a:pt x="45" y="62"/>
                    <a:pt x="45" y="62"/>
                  </a:cubicBezTo>
                  <a:cubicBezTo>
                    <a:pt x="45" y="47"/>
                    <a:pt x="43" y="31"/>
                    <a:pt x="33" y="18"/>
                  </a:cubicBezTo>
                  <a:cubicBezTo>
                    <a:pt x="30" y="13"/>
                    <a:pt x="25" y="9"/>
                    <a:pt x="20" y="6"/>
                  </a:cubicBezTo>
                  <a:cubicBezTo>
                    <a:pt x="15" y="4"/>
                    <a:pt x="10" y="1"/>
                    <a:pt x="4" y="0"/>
                  </a:cubicBezTo>
                  <a:cubicBezTo>
                    <a:pt x="4" y="0"/>
                    <a:pt x="3" y="0"/>
                    <a:pt x="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9505950" y="3071813"/>
              <a:ext cx="314325" cy="127000"/>
            </a:xfrm>
            <a:custGeom>
              <a:avLst/>
              <a:gdLst>
                <a:gd name="T0" fmla="*/ 47 w 74"/>
                <a:gd name="T1" fmla="*/ 0 h 30"/>
                <a:gd name="T2" fmla="*/ 37 w 74"/>
                <a:gd name="T3" fmla="*/ 1 h 30"/>
                <a:gd name="T4" fmla="*/ 0 w 74"/>
                <a:gd name="T5" fmla="*/ 29 h 30"/>
                <a:gd name="T6" fmla="*/ 1 w 74"/>
                <a:gd name="T7" fmla="*/ 29 h 30"/>
                <a:gd name="T8" fmla="*/ 1 w 74"/>
                <a:gd name="T9" fmla="*/ 29 h 30"/>
                <a:gd name="T10" fmla="*/ 1 w 74"/>
                <a:gd name="T11" fmla="*/ 29 h 30"/>
                <a:gd name="T12" fmla="*/ 16 w 74"/>
                <a:gd name="T13" fmla="*/ 30 h 30"/>
                <a:gd name="T14" fmla="*/ 18 w 74"/>
                <a:gd name="T15" fmla="*/ 30 h 30"/>
                <a:gd name="T16" fmla="*/ 19 w 74"/>
                <a:gd name="T17" fmla="*/ 30 h 30"/>
                <a:gd name="T18" fmla="*/ 20 w 74"/>
                <a:gd name="T19" fmla="*/ 30 h 30"/>
                <a:gd name="T20" fmla="*/ 38 w 74"/>
                <a:gd name="T21" fmla="*/ 29 h 30"/>
                <a:gd name="T22" fmla="*/ 67 w 74"/>
                <a:gd name="T23" fmla="*/ 14 h 30"/>
                <a:gd name="T24" fmla="*/ 70 w 74"/>
                <a:gd name="T25" fmla="*/ 12 h 30"/>
                <a:gd name="T26" fmla="*/ 72 w 74"/>
                <a:gd name="T27" fmla="*/ 11 h 30"/>
                <a:gd name="T28" fmla="*/ 72 w 74"/>
                <a:gd name="T29" fmla="*/ 11 h 30"/>
                <a:gd name="T30" fmla="*/ 73 w 74"/>
                <a:gd name="T31" fmla="*/ 7 h 30"/>
                <a:gd name="T32" fmla="*/ 73 w 74"/>
                <a:gd name="T33" fmla="*/ 7 h 30"/>
                <a:gd name="T34" fmla="*/ 69 w 74"/>
                <a:gd name="T35" fmla="*/ 4 h 30"/>
                <a:gd name="T36" fmla="*/ 55 w 74"/>
                <a:gd name="T37" fmla="*/ 0 h 30"/>
                <a:gd name="T38" fmla="*/ 47 w 74"/>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30">
                  <a:moveTo>
                    <a:pt x="47" y="0"/>
                  </a:moveTo>
                  <a:cubicBezTo>
                    <a:pt x="44" y="0"/>
                    <a:pt x="40" y="0"/>
                    <a:pt x="37" y="1"/>
                  </a:cubicBezTo>
                  <a:cubicBezTo>
                    <a:pt x="21" y="5"/>
                    <a:pt x="10" y="16"/>
                    <a:pt x="0" y="29"/>
                  </a:cubicBezTo>
                  <a:cubicBezTo>
                    <a:pt x="0" y="29"/>
                    <a:pt x="0" y="29"/>
                    <a:pt x="1" y="29"/>
                  </a:cubicBezTo>
                  <a:cubicBezTo>
                    <a:pt x="1" y="29"/>
                    <a:pt x="1" y="29"/>
                    <a:pt x="1" y="29"/>
                  </a:cubicBezTo>
                  <a:cubicBezTo>
                    <a:pt x="1" y="29"/>
                    <a:pt x="1" y="29"/>
                    <a:pt x="1" y="29"/>
                  </a:cubicBezTo>
                  <a:cubicBezTo>
                    <a:pt x="6" y="30"/>
                    <a:pt x="11" y="30"/>
                    <a:pt x="16" y="30"/>
                  </a:cubicBezTo>
                  <a:cubicBezTo>
                    <a:pt x="17" y="30"/>
                    <a:pt x="17" y="30"/>
                    <a:pt x="18" y="30"/>
                  </a:cubicBezTo>
                  <a:cubicBezTo>
                    <a:pt x="18" y="30"/>
                    <a:pt x="19" y="30"/>
                    <a:pt x="19" y="30"/>
                  </a:cubicBezTo>
                  <a:cubicBezTo>
                    <a:pt x="20" y="30"/>
                    <a:pt x="20" y="30"/>
                    <a:pt x="20" y="30"/>
                  </a:cubicBezTo>
                  <a:cubicBezTo>
                    <a:pt x="26" y="30"/>
                    <a:pt x="32" y="30"/>
                    <a:pt x="38" y="29"/>
                  </a:cubicBezTo>
                  <a:cubicBezTo>
                    <a:pt x="50" y="27"/>
                    <a:pt x="58" y="19"/>
                    <a:pt x="67" y="14"/>
                  </a:cubicBezTo>
                  <a:cubicBezTo>
                    <a:pt x="68" y="13"/>
                    <a:pt x="69" y="13"/>
                    <a:pt x="70" y="12"/>
                  </a:cubicBezTo>
                  <a:cubicBezTo>
                    <a:pt x="71" y="12"/>
                    <a:pt x="72" y="11"/>
                    <a:pt x="72" y="11"/>
                  </a:cubicBezTo>
                  <a:cubicBezTo>
                    <a:pt x="72" y="11"/>
                    <a:pt x="72" y="11"/>
                    <a:pt x="72" y="11"/>
                  </a:cubicBezTo>
                  <a:cubicBezTo>
                    <a:pt x="73" y="10"/>
                    <a:pt x="74" y="8"/>
                    <a:pt x="73" y="7"/>
                  </a:cubicBezTo>
                  <a:cubicBezTo>
                    <a:pt x="73" y="7"/>
                    <a:pt x="73" y="7"/>
                    <a:pt x="73" y="7"/>
                  </a:cubicBezTo>
                  <a:cubicBezTo>
                    <a:pt x="72" y="6"/>
                    <a:pt x="71" y="5"/>
                    <a:pt x="69" y="4"/>
                  </a:cubicBezTo>
                  <a:cubicBezTo>
                    <a:pt x="65" y="2"/>
                    <a:pt x="59" y="1"/>
                    <a:pt x="55" y="0"/>
                  </a:cubicBezTo>
                  <a:cubicBezTo>
                    <a:pt x="52" y="0"/>
                    <a:pt x="50" y="0"/>
                    <a:pt x="4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5"/>
            <p:cNvSpPr/>
            <p:nvPr/>
          </p:nvSpPr>
          <p:spPr bwMode="auto">
            <a:xfrm>
              <a:off x="9764713" y="3300413"/>
              <a:ext cx="174625" cy="280988"/>
            </a:xfrm>
            <a:custGeom>
              <a:avLst/>
              <a:gdLst>
                <a:gd name="T0" fmla="*/ 2 w 41"/>
                <a:gd name="T1" fmla="*/ 0 h 66"/>
                <a:gd name="T2" fmla="*/ 3 w 41"/>
                <a:gd name="T3" fmla="*/ 1 h 66"/>
                <a:gd name="T4" fmla="*/ 2 w 41"/>
                <a:gd name="T5" fmla="*/ 5 h 66"/>
                <a:gd name="T6" fmla="*/ 1 w 41"/>
                <a:gd name="T7" fmla="*/ 6 h 66"/>
                <a:gd name="T8" fmla="*/ 0 w 41"/>
                <a:gd name="T9" fmla="*/ 7 h 66"/>
                <a:gd name="T10" fmla="*/ 2 w 41"/>
                <a:gd name="T11" fmla="*/ 13 h 66"/>
                <a:gd name="T12" fmla="*/ 12 w 41"/>
                <a:gd name="T13" fmla="*/ 40 h 66"/>
                <a:gd name="T14" fmla="*/ 24 w 41"/>
                <a:gd name="T15" fmla="*/ 53 h 66"/>
                <a:gd name="T16" fmla="*/ 38 w 41"/>
                <a:gd name="T17" fmla="*/ 65 h 66"/>
                <a:gd name="T18" fmla="*/ 39 w 41"/>
                <a:gd name="T19" fmla="*/ 65 h 66"/>
                <a:gd name="T20" fmla="*/ 39 w 41"/>
                <a:gd name="T21" fmla="*/ 66 h 66"/>
                <a:gd name="T22" fmla="*/ 40 w 41"/>
                <a:gd name="T23" fmla="*/ 65 h 66"/>
                <a:gd name="T24" fmla="*/ 32 w 41"/>
                <a:gd name="T25" fmla="*/ 20 h 66"/>
                <a:gd name="T26" fmla="*/ 19 w 41"/>
                <a:gd name="T27" fmla="*/ 7 h 66"/>
                <a:gd name="T28" fmla="*/ 5 w 41"/>
                <a:gd name="T29" fmla="*/ 0 h 66"/>
                <a:gd name="T30" fmla="*/ 2 w 41"/>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6">
                  <a:moveTo>
                    <a:pt x="2" y="0"/>
                  </a:moveTo>
                  <a:cubicBezTo>
                    <a:pt x="3" y="0"/>
                    <a:pt x="3" y="0"/>
                    <a:pt x="3" y="1"/>
                  </a:cubicBezTo>
                  <a:cubicBezTo>
                    <a:pt x="5" y="2"/>
                    <a:pt x="4" y="4"/>
                    <a:pt x="2" y="5"/>
                  </a:cubicBezTo>
                  <a:cubicBezTo>
                    <a:pt x="2" y="5"/>
                    <a:pt x="2" y="6"/>
                    <a:pt x="1" y="6"/>
                  </a:cubicBezTo>
                  <a:cubicBezTo>
                    <a:pt x="1" y="6"/>
                    <a:pt x="0" y="7"/>
                    <a:pt x="0" y="7"/>
                  </a:cubicBezTo>
                  <a:cubicBezTo>
                    <a:pt x="0" y="9"/>
                    <a:pt x="1" y="11"/>
                    <a:pt x="2" y="13"/>
                  </a:cubicBezTo>
                  <a:cubicBezTo>
                    <a:pt x="4" y="23"/>
                    <a:pt x="6" y="32"/>
                    <a:pt x="12" y="40"/>
                  </a:cubicBezTo>
                  <a:cubicBezTo>
                    <a:pt x="15" y="45"/>
                    <a:pt x="20" y="49"/>
                    <a:pt x="24" y="53"/>
                  </a:cubicBezTo>
                  <a:cubicBezTo>
                    <a:pt x="29" y="57"/>
                    <a:pt x="33" y="62"/>
                    <a:pt x="38" y="65"/>
                  </a:cubicBezTo>
                  <a:cubicBezTo>
                    <a:pt x="39" y="65"/>
                    <a:pt x="39" y="65"/>
                    <a:pt x="39" y="65"/>
                  </a:cubicBezTo>
                  <a:cubicBezTo>
                    <a:pt x="39" y="65"/>
                    <a:pt x="39" y="66"/>
                    <a:pt x="39" y="66"/>
                  </a:cubicBezTo>
                  <a:cubicBezTo>
                    <a:pt x="39" y="66"/>
                    <a:pt x="40" y="65"/>
                    <a:pt x="40" y="65"/>
                  </a:cubicBezTo>
                  <a:cubicBezTo>
                    <a:pt x="41" y="49"/>
                    <a:pt x="40" y="34"/>
                    <a:pt x="32" y="20"/>
                  </a:cubicBezTo>
                  <a:cubicBezTo>
                    <a:pt x="28" y="15"/>
                    <a:pt x="24" y="11"/>
                    <a:pt x="19" y="7"/>
                  </a:cubicBezTo>
                  <a:cubicBezTo>
                    <a:pt x="15" y="5"/>
                    <a:pt x="10" y="1"/>
                    <a:pt x="5" y="0"/>
                  </a:cubicBezTo>
                  <a:cubicBezTo>
                    <a:pt x="4" y="0"/>
                    <a:pt x="3" y="0"/>
                    <a:pt x="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
            <p:cNvSpPr/>
            <p:nvPr/>
          </p:nvSpPr>
          <p:spPr bwMode="auto">
            <a:xfrm>
              <a:off x="9467850" y="3271838"/>
              <a:ext cx="319088" cy="130175"/>
            </a:xfrm>
            <a:custGeom>
              <a:avLst/>
              <a:gdLst>
                <a:gd name="T0" fmla="*/ 48 w 75"/>
                <a:gd name="T1" fmla="*/ 0 h 31"/>
                <a:gd name="T2" fmla="*/ 37 w 75"/>
                <a:gd name="T3" fmla="*/ 2 h 31"/>
                <a:gd name="T4" fmla="*/ 1 w 75"/>
                <a:gd name="T5" fmla="*/ 29 h 31"/>
                <a:gd name="T6" fmla="*/ 1 w 75"/>
                <a:gd name="T7" fmla="*/ 30 h 31"/>
                <a:gd name="T8" fmla="*/ 1 w 75"/>
                <a:gd name="T9" fmla="*/ 30 h 31"/>
                <a:gd name="T10" fmla="*/ 2 w 75"/>
                <a:gd name="T11" fmla="*/ 29 h 31"/>
                <a:gd name="T12" fmla="*/ 20 w 75"/>
                <a:gd name="T13" fmla="*/ 31 h 31"/>
                <a:gd name="T14" fmla="*/ 23 w 75"/>
                <a:gd name="T15" fmla="*/ 31 h 31"/>
                <a:gd name="T16" fmla="*/ 38 w 75"/>
                <a:gd name="T17" fmla="*/ 30 h 31"/>
                <a:gd name="T18" fmla="*/ 65 w 75"/>
                <a:gd name="T19" fmla="*/ 16 h 31"/>
                <a:gd name="T20" fmla="*/ 70 w 75"/>
                <a:gd name="T21" fmla="*/ 14 h 31"/>
                <a:gd name="T22" fmla="*/ 71 w 75"/>
                <a:gd name="T23" fmla="*/ 13 h 31"/>
                <a:gd name="T24" fmla="*/ 72 w 75"/>
                <a:gd name="T25" fmla="*/ 12 h 31"/>
                <a:gd name="T26" fmla="*/ 73 w 75"/>
                <a:gd name="T27" fmla="*/ 8 h 31"/>
                <a:gd name="T28" fmla="*/ 72 w 75"/>
                <a:gd name="T29" fmla="*/ 7 h 31"/>
                <a:gd name="T30" fmla="*/ 68 w 75"/>
                <a:gd name="T31" fmla="*/ 4 h 31"/>
                <a:gd name="T32" fmla="*/ 56 w 75"/>
                <a:gd name="T33" fmla="*/ 1 h 31"/>
                <a:gd name="T34" fmla="*/ 48 w 75"/>
                <a:gd name="T3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31">
                  <a:moveTo>
                    <a:pt x="48" y="0"/>
                  </a:moveTo>
                  <a:cubicBezTo>
                    <a:pt x="44" y="0"/>
                    <a:pt x="41" y="1"/>
                    <a:pt x="37" y="2"/>
                  </a:cubicBezTo>
                  <a:cubicBezTo>
                    <a:pt x="22" y="6"/>
                    <a:pt x="11" y="17"/>
                    <a:pt x="1" y="29"/>
                  </a:cubicBezTo>
                  <a:cubicBezTo>
                    <a:pt x="0" y="29"/>
                    <a:pt x="1" y="30"/>
                    <a:pt x="1" y="30"/>
                  </a:cubicBezTo>
                  <a:cubicBezTo>
                    <a:pt x="1" y="30"/>
                    <a:pt x="1" y="30"/>
                    <a:pt x="1" y="30"/>
                  </a:cubicBezTo>
                  <a:cubicBezTo>
                    <a:pt x="2" y="29"/>
                    <a:pt x="2" y="29"/>
                    <a:pt x="2" y="29"/>
                  </a:cubicBezTo>
                  <a:cubicBezTo>
                    <a:pt x="7" y="31"/>
                    <a:pt x="14" y="31"/>
                    <a:pt x="20" y="31"/>
                  </a:cubicBezTo>
                  <a:cubicBezTo>
                    <a:pt x="21" y="31"/>
                    <a:pt x="22" y="31"/>
                    <a:pt x="23" y="31"/>
                  </a:cubicBezTo>
                  <a:cubicBezTo>
                    <a:pt x="28" y="31"/>
                    <a:pt x="33" y="31"/>
                    <a:pt x="38" y="30"/>
                  </a:cubicBezTo>
                  <a:cubicBezTo>
                    <a:pt x="49" y="28"/>
                    <a:pt x="56" y="22"/>
                    <a:pt x="65" y="16"/>
                  </a:cubicBezTo>
                  <a:cubicBezTo>
                    <a:pt x="67" y="15"/>
                    <a:pt x="68" y="15"/>
                    <a:pt x="70" y="14"/>
                  </a:cubicBezTo>
                  <a:cubicBezTo>
                    <a:pt x="70" y="14"/>
                    <a:pt x="71" y="13"/>
                    <a:pt x="71" y="13"/>
                  </a:cubicBezTo>
                  <a:cubicBezTo>
                    <a:pt x="72" y="13"/>
                    <a:pt x="72" y="12"/>
                    <a:pt x="72" y="12"/>
                  </a:cubicBezTo>
                  <a:cubicBezTo>
                    <a:pt x="74" y="11"/>
                    <a:pt x="75" y="9"/>
                    <a:pt x="73" y="8"/>
                  </a:cubicBezTo>
                  <a:cubicBezTo>
                    <a:pt x="73" y="7"/>
                    <a:pt x="73" y="7"/>
                    <a:pt x="72" y="7"/>
                  </a:cubicBezTo>
                  <a:cubicBezTo>
                    <a:pt x="71" y="6"/>
                    <a:pt x="70" y="5"/>
                    <a:pt x="68" y="4"/>
                  </a:cubicBezTo>
                  <a:cubicBezTo>
                    <a:pt x="64" y="3"/>
                    <a:pt x="59" y="2"/>
                    <a:pt x="56" y="1"/>
                  </a:cubicBezTo>
                  <a:cubicBezTo>
                    <a:pt x="53" y="1"/>
                    <a:pt x="50" y="0"/>
                    <a:pt x="4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7"/>
            <p:cNvSpPr/>
            <p:nvPr/>
          </p:nvSpPr>
          <p:spPr bwMode="auto">
            <a:xfrm>
              <a:off x="9705975" y="3521076"/>
              <a:ext cx="157163" cy="301625"/>
            </a:xfrm>
            <a:custGeom>
              <a:avLst/>
              <a:gdLst>
                <a:gd name="T0" fmla="*/ 3 w 37"/>
                <a:gd name="T1" fmla="*/ 0 h 71"/>
                <a:gd name="T2" fmla="*/ 1 w 37"/>
                <a:gd name="T3" fmla="*/ 1 h 71"/>
                <a:gd name="T4" fmla="*/ 0 w 37"/>
                <a:gd name="T5" fmla="*/ 2 h 71"/>
                <a:gd name="T6" fmla="*/ 0 w 37"/>
                <a:gd name="T7" fmla="*/ 4 h 71"/>
                <a:gd name="T8" fmla="*/ 0 w 37"/>
                <a:gd name="T9" fmla="*/ 6 h 71"/>
                <a:gd name="T10" fmla="*/ 1 w 37"/>
                <a:gd name="T11" fmla="*/ 11 h 71"/>
                <a:gd name="T12" fmla="*/ 8 w 37"/>
                <a:gd name="T13" fmla="*/ 42 h 71"/>
                <a:gd name="T14" fmla="*/ 19 w 37"/>
                <a:gd name="T15" fmla="*/ 57 h 71"/>
                <a:gd name="T16" fmla="*/ 31 w 37"/>
                <a:gd name="T17" fmla="*/ 70 h 71"/>
                <a:gd name="T18" fmla="*/ 32 w 37"/>
                <a:gd name="T19" fmla="*/ 70 h 71"/>
                <a:gd name="T20" fmla="*/ 32 w 37"/>
                <a:gd name="T21" fmla="*/ 71 h 71"/>
                <a:gd name="T22" fmla="*/ 32 w 37"/>
                <a:gd name="T23" fmla="*/ 70 h 71"/>
                <a:gd name="T24" fmla="*/ 30 w 37"/>
                <a:gd name="T25" fmla="*/ 24 h 71"/>
                <a:gd name="T26" fmla="*/ 19 w 37"/>
                <a:gd name="T27" fmla="*/ 10 h 71"/>
                <a:gd name="T28" fmla="*/ 5 w 37"/>
                <a:gd name="T29" fmla="*/ 1 h 71"/>
                <a:gd name="T30" fmla="*/ 3 w 37"/>
                <a:gd name="T31" fmla="*/ 0 h 71"/>
                <a:gd name="T32" fmla="*/ 3 w 37"/>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1">
                  <a:moveTo>
                    <a:pt x="3" y="0"/>
                  </a:moveTo>
                  <a:cubicBezTo>
                    <a:pt x="2" y="0"/>
                    <a:pt x="1" y="1"/>
                    <a:pt x="1" y="1"/>
                  </a:cubicBezTo>
                  <a:cubicBezTo>
                    <a:pt x="1" y="2"/>
                    <a:pt x="1" y="2"/>
                    <a:pt x="0" y="2"/>
                  </a:cubicBezTo>
                  <a:cubicBezTo>
                    <a:pt x="0" y="3"/>
                    <a:pt x="0" y="3"/>
                    <a:pt x="0" y="4"/>
                  </a:cubicBezTo>
                  <a:cubicBezTo>
                    <a:pt x="0" y="4"/>
                    <a:pt x="0" y="5"/>
                    <a:pt x="0" y="6"/>
                  </a:cubicBezTo>
                  <a:cubicBezTo>
                    <a:pt x="1" y="7"/>
                    <a:pt x="1" y="9"/>
                    <a:pt x="1" y="11"/>
                  </a:cubicBezTo>
                  <a:cubicBezTo>
                    <a:pt x="3" y="22"/>
                    <a:pt x="3" y="32"/>
                    <a:pt x="8" y="42"/>
                  </a:cubicBezTo>
                  <a:cubicBezTo>
                    <a:pt x="11" y="47"/>
                    <a:pt x="15" y="52"/>
                    <a:pt x="19" y="57"/>
                  </a:cubicBezTo>
                  <a:cubicBezTo>
                    <a:pt x="23" y="61"/>
                    <a:pt x="27" y="66"/>
                    <a:pt x="31" y="70"/>
                  </a:cubicBezTo>
                  <a:cubicBezTo>
                    <a:pt x="32" y="70"/>
                    <a:pt x="32" y="70"/>
                    <a:pt x="32" y="70"/>
                  </a:cubicBezTo>
                  <a:cubicBezTo>
                    <a:pt x="32" y="70"/>
                    <a:pt x="32" y="71"/>
                    <a:pt x="32" y="71"/>
                  </a:cubicBezTo>
                  <a:cubicBezTo>
                    <a:pt x="32" y="71"/>
                    <a:pt x="32" y="70"/>
                    <a:pt x="32" y="70"/>
                  </a:cubicBezTo>
                  <a:cubicBezTo>
                    <a:pt x="36" y="55"/>
                    <a:pt x="37" y="39"/>
                    <a:pt x="30" y="24"/>
                  </a:cubicBezTo>
                  <a:cubicBezTo>
                    <a:pt x="28" y="19"/>
                    <a:pt x="24" y="14"/>
                    <a:pt x="19" y="10"/>
                  </a:cubicBezTo>
                  <a:cubicBezTo>
                    <a:pt x="16" y="7"/>
                    <a:pt x="10" y="2"/>
                    <a:pt x="5" y="1"/>
                  </a:cubicBezTo>
                  <a:cubicBezTo>
                    <a:pt x="4" y="1"/>
                    <a:pt x="4" y="0"/>
                    <a:pt x="3" y="0"/>
                  </a:cubicBezTo>
                  <a:cubicBezTo>
                    <a:pt x="3" y="0"/>
                    <a:pt x="3" y="0"/>
                    <a:pt x="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8"/>
            <p:cNvSpPr/>
            <p:nvPr/>
          </p:nvSpPr>
          <p:spPr bwMode="auto">
            <a:xfrm>
              <a:off x="9404350" y="3495676"/>
              <a:ext cx="306388" cy="141288"/>
            </a:xfrm>
            <a:custGeom>
              <a:avLst/>
              <a:gdLst>
                <a:gd name="T0" fmla="*/ 48 w 72"/>
                <a:gd name="T1" fmla="*/ 0 h 33"/>
                <a:gd name="T2" fmla="*/ 34 w 72"/>
                <a:gd name="T3" fmla="*/ 2 h 33"/>
                <a:gd name="T4" fmla="*/ 0 w 72"/>
                <a:gd name="T5" fmla="*/ 32 h 33"/>
                <a:gd name="T6" fmla="*/ 0 w 72"/>
                <a:gd name="T7" fmla="*/ 33 h 33"/>
                <a:gd name="T8" fmla="*/ 0 w 72"/>
                <a:gd name="T9" fmla="*/ 33 h 33"/>
                <a:gd name="T10" fmla="*/ 1 w 72"/>
                <a:gd name="T11" fmla="*/ 32 h 33"/>
                <a:gd name="T12" fmla="*/ 9 w 72"/>
                <a:gd name="T13" fmla="*/ 33 h 33"/>
                <a:gd name="T14" fmla="*/ 19 w 72"/>
                <a:gd name="T15" fmla="*/ 32 h 33"/>
                <a:gd name="T16" fmla="*/ 37 w 72"/>
                <a:gd name="T17" fmla="*/ 30 h 33"/>
                <a:gd name="T18" fmla="*/ 66 w 72"/>
                <a:gd name="T19" fmla="*/ 12 h 33"/>
                <a:gd name="T20" fmla="*/ 69 w 72"/>
                <a:gd name="T21" fmla="*/ 11 h 33"/>
                <a:gd name="T22" fmla="*/ 70 w 72"/>
                <a:gd name="T23" fmla="*/ 9 h 33"/>
                <a:gd name="T24" fmla="*/ 71 w 72"/>
                <a:gd name="T25" fmla="*/ 8 h 33"/>
                <a:gd name="T26" fmla="*/ 72 w 72"/>
                <a:gd name="T27" fmla="*/ 7 h 33"/>
                <a:gd name="T28" fmla="*/ 71 w 72"/>
                <a:gd name="T29" fmla="*/ 5 h 33"/>
                <a:gd name="T30" fmla="*/ 69 w 72"/>
                <a:gd name="T31" fmla="*/ 4 h 33"/>
                <a:gd name="T32" fmla="*/ 53 w 72"/>
                <a:gd name="T33" fmla="*/ 0 h 33"/>
                <a:gd name="T34" fmla="*/ 48 w 7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33">
                  <a:moveTo>
                    <a:pt x="48" y="0"/>
                  </a:moveTo>
                  <a:cubicBezTo>
                    <a:pt x="44" y="0"/>
                    <a:pt x="39" y="0"/>
                    <a:pt x="34" y="2"/>
                  </a:cubicBezTo>
                  <a:cubicBezTo>
                    <a:pt x="19" y="7"/>
                    <a:pt x="9" y="19"/>
                    <a:pt x="0" y="32"/>
                  </a:cubicBezTo>
                  <a:cubicBezTo>
                    <a:pt x="0" y="32"/>
                    <a:pt x="0" y="33"/>
                    <a:pt x="0" y="33"/>
                  </a:cubicBezTo>
                  <a:cubicBezTo>
                    <a:pt x="0" y="33"/>
                    <a:pt x="0" y="33"/>
                    <a:pt x="0" y="33"/>
                  </a:cubicBezTo>
                  <a:cubicBezTo>
                    <a:pt x="1" y="32"/>
                    <a:pt x="1" y="32"/>
                    <a:pt x="1" y="32"/>
                  </a:cubicBezTo>
                  <a:cubicBezTo>
                    <a:pt x="3" y="33"/>
                    <a:pt x="6" y="33"/>
                    <a:pt x="9" y="33"/>
                  </a:cubicBezTo>
                  <a:cubicBezTo>
                    <a:pt x="12" y="33"/>
                    <a:pt x="16" y="33"/>
                    <a:pt x="19" y="32"/>
                  </a:cubicBezTo>
                  <a:cubicBezTo>
                    <a:pt x="25" y="32"/>
                    <a:pt x="31" y="31"/>
                    <a:pt x="37" y="30"/>
                  </a:cubicBezTo>
                  <a:cubicBezTo>
                    <a:pt x="49" y="27"/>
                    <a:pt x="57" y="19"/>
                    <a:pt x="66" y="12"/>
                  </a:cubicBezTo>
                  <a:cubicBezTo>
                    <a:pt x="67" y="12"/>
                    <a:pt x="68" y="11"/>
                    <a:pt x="69" y="11"/>
                  </a:cubicBezTo>
                  <a:cubicBezTo>
                    <a:pt x="69" y="10"/>
                    <a:pt x="70" y="10"/>
                    <a:pt x="70" y="9"/>
                  </a:cubicBezTo>
                  <a:cubicBezTo>
                    <a:pt x="71" y="9"/>
                    <a:pt x="71" y="9"/>
                    <a:pt x="71" y="8"/>
                  </a:cubicBezTo>
                  <a:cubicBezTo>
                    <a:pt x="72" y="8"/>
                    <a:pt x="72" y="8"/>
                    <a:pt x="72" y="7"/>
                  </a:cubicBezTo>
                  <a:cubicBezTo>
                    <a:pt x="72" y="6"/>
                    <a:pt x="72" y="6"/>
                    <a:pt x="71" y="5"/>
                  </a:cubicBezTo>
                  <a:cubicBezTo>
                    <a:pt x="70" y="4"/>
                    <a:pt x="70" y="4"/>
                    <a:pt x="69" y="4"/>
                  </a:cubicBezTo>
                  <a:cubicBezTo>
                    <a:pt x="64" y="1"/>
                    <a:pt x="58" y="0"/>
                    <a:pt x="53" y="0"/>
                  </a:cubicBezTo>
                  <a:cubicBezTo>
                    <a:pt x="51" y="0"/>
                    <a:pt x="50" y="0"/>
                    <a:pt x="4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9"/>
            <p:cNvSpPr/>
            <p:nvPr/>
          </p:nvSpPr>
          <p:spPr bwMode="auto">
            <a:xfrm>
              <a:off x="9612313" y="3754438"/>
              <a:ext cx="144463" cy="311150"/>
            </a:xfrm>
            <a:custGeom>
              <a:avLst/>
              <a:gdLst>
                <a:gd name="T0" fmla="*/ 4 w 34"/>
                <a:gd name="T1" fmla="*/ 0 h 73"/>
                <a:gd name="T2" fmla="*/ 5 w 34"/>
                <a:gd name="T3" fmla="*/ 1 h 73"/>
                <a:gd name="T4" fmla="*/ 3 w 34"/>
                <a:gd name="T5" fmla="*/ 5 h 73"/>
                <a:gd name="T6" fmla="*/ 2 w 34"/>
                <a:gd name="T7" fmla="*/ 6 h 73"/>
                <a:gd name="T8" fmla="*/ 1 w 34"/>
                <a:gd name="T9" fmla="*/ 6 h 73"/>
                <a:gd name="T10" fmla="*/ 1 w 34"/>
                <a:gd name="T11" fmla="*/ 9 h 73"/>
                <a:gd name="T12" fmla="*/ 4 w 34"/>
                <a:gd name="T13" fmla="*/ 42 h 73"/>
                <a:gd name="T14" fmla="*/ 13 w 34"/>
                <a:gd name="T15" fmla="*/ 58 h 73"/>
                <a:gd name="T16" fmla="*/ 24 w 34"/>
                <a:gd name="T17" fmla="*/ 72 h 73"/>
                <a:gd name="T18" fmla="*/ 24 w 34"/>
                <a:gd name="T19" fmla="*/ 73 h 73"/>
                <a:gd name="T20" fmla="*/ 25 w 34"/>
                <a:gd name="T21" fmla="*/ 73 h 73"/>
                <a:gd name="T22" fmla="*/ 25 w 34"/>
                <a:gd name="T23" fmla="*/ 73 h 73"/>
                <a:gd name="T24" fmla="*/ 28 w 34"/>
                <a:gd name="T25" fmla="*/ 27 h 73"/>
                <a:gd name="T26" fmla="*/ 19 w 34"/>
                <a:gd name="T27" fmla="*/ 12 h 73"/>
                <a:gd name="T28" fmla="*/ 5 w 34"/>
                <a:gd name="T29" fmla="*/ 1 h 73"/>
                <a:gd name="T30" fmla="*/ 4 w 34"/>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73">
                  <a:moveTo>
                    <a:pt x="4" y="0"/>
                  </a:moveTo>
                  <a:cubicBezTo>
                    <a:pt x="5" y="0"/>
                    <a:pt x="5" y="0"/>
                    <a:pt x="5" y="1"/>
                  </a:cubicBezTo>
                  <a:cubicBezTo>
                    <a:pt x="6" y="2"/>
                    <a:pt x="5" y="4"/>
                    <a:pt x="3" y="5"/>
                  </a:cubicBezTo>
                  <a:cubicBezTo>
                    <a:pt x="3" y="5"/>
                    <a:pt x="2" y="6"/>
                    <a:pt x="2" y="6"/>
                  </a:cubicBezTo>
                  <a:cubicBezTo>
                    <a:pt x="1" y="6"/>
                    <a:pt x="1" y="6"/>
                    <a:pt x="1" y="6"/>
                  </a:cubicBezTo>
                  <a:cubicBezTo>
                    <a:pt x="1" y="7"/>
                    <a:pt x="1" y="8"/>
                    <a:pt x="1" y="9"/>
                  </a:cubicBezTo>
                  <a:cubicBezTo>
                    <a:pt x="1" y="20"/>
                    <a:pt x="0" y="31"/>
                    <a:pt x="4" y="42"/>
                  </a:cubicBezTo>
                  <a:cubicBezTo>
                    <a:pt x="6" y="48"/>
                    <a:pt x="10" y="53"/>
                    <a:pt x="13" y="58"/>
                  </a:cubicBezTo>
                  <a:cubicBezTo>
                    <a:pt x="16" y="63"/>
                    <a:pt x="20" y="68"/>
                    <a:pt x="24" y="72"/>
                  </a:cubicBezTo>
                  <a:cubicBezTo>
                    <a:pt x="24" y="73"/>
                    <a:pt x="24" y="73"/>
                    <a:pt x="24" y="73"/>
                  </a:cubicBezTo>
                  <a:cubicBezTo>
                    <a:pt x="24" y="73"/>
                    <a:pt x="24" y="73"/>
                    <a:pt x="25" y="73"/>
                  </a:cubicBezTo>
                  <a:cubicBezTo>
                    <a:pt x="25" y="73"/>
                    <a:pt x="25" y="73"/>
                    <a:pt x="25" y="73"/>
                  </a:cubicBezTo>
                  <a:cubicBezTo>
                    <a:pt x="30" y="58"/>
                    <a:pt x="34" y="43"/>
                    <a:pt x="28" y="27"/>
                  </a:cubicBezTo>
                  <a:cubicBezTo>
                    <a:pt x="26" y="21"/>
                    <a:pt x="23" y="16"/>
                    <a:pt x="19" y="12"/>
                  </a:cubicBezTo>
                  <a:cubicBezTo>
                    <a:pt x="16" y="8"/>
                    <a:pt x="10" y="2"/>
                    <a:pt x="5" y="1"/>
                  </a:cubicBezTo>
                  <a:cubicBezTo>
                    <a:pt x="5" y="0"/>
                    <a:pt x="5" y="0"/>
                    <a:pt x="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0"/>
            <p:cNvSpPr/>
            <p:nvPr/>
          </p:nvSpPr>
          <p:spPr bwMode="auto">
            <a:xfrm>
              <a:off x="9315450" y="3713163"/>
              <a:ext cx="322263" cy="119063"/>
            </a:xfrm>
            <a:custGeom>
              <a:avLst/>
              <a:gdLst>
                <a:gd name="T0" fmla="*/ 44 w 76"/>
                <a:gd name="T1" fmla="*/ 0 h 28"/>
                <a:gd name="T2" fmla="*/ 40 w 76"/>
                <a:gd name="T3" fmla="*/ 0 h 28"/>
                <a:gd name="T4" fmla="*/ 0 w 76"/>
                <a:gd name="T5" fmla="*/ 22 h 28"/>
                <a:gd name="T6" fmla="*/ 0 w 76"/>
                <a:gd name="T7" fmla="*/ 23 h 28"/>
                <a:gd name="T8" fmla="*/ 0 w 76"/>
                <a:gd name="T9" fmla="*/ 23 h 28"/>
                <a:gd name="T10" fmla="*/ 1 w 76"/>
                <a:gd name="T11" fmla="*/ 23 h 28"/>
                <a:gd name="T12" fmla="*/ 19 w 76"/>
                <a:gd name="T13" fmla="*/ 27 h 28"/>
                <a:gd name="T14" fmla="*/ 34 w 76"/>
                <a:gd name="T15" fmla="*/ 28 h 28"/>
                <a:gd name="T16" fmla="*/ 37 w 76"/>
                <a:gd name="T17" fmla="*/ 28 h 28"/>
                <a:gd name="T18" fmla="*/ 63 w 76"/>
                <a:gd name="T19" fmla="*/ 19 h 28"/>
                <a:gd name="T20" fmla="*/ 71 w 76"/>
                <a:gd name="T21" fmla="*/ 16 h 28"/>
                <a:gd name="T22" fmla="*/ 72 w 76"/>
                <a:gd name="T23" fmla="*/ 16 h 28"/>
                <a:gd name="T24" fmla="*/ 73 w 76"/>
                <a:gd name="T25" fmla="*/ 15 h 28"/>
                <a:gd name="T26" fmla="*/ 75 w 76"/>
                <a:gd name="T27" fmla="*/ 11 h 28"/>
                <a:gd name="T28" fmla="*/ 74 w 76"/>
                <a:gd name="T29" fmla="*/ 10 h 28"/>
                <a:gd name="T30" fmla="*/ 69 w 76"/>
                <a:gd name="T31" fmla="*/ 6 h 28"/>
                <a:gd name="T32" fmla="*/ 58 w 76"/>
                <a:gd name="T33" fmla="*/ 2 h 28"/>
                <a:gd name="T34" fmla="*/ 44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44" y="0"/>
                  </a:moveTo>
                  <a:cubicBezTo>
                    <a:pt x="43" y="0"/>
                    <a:pt x="41" y="0"/>
                    <a:pt x="40" y="0"/>
                  </a:cubicBezTo>
                  <a:cubicBezTo>
                    <a:pt x="24" y="2"/>
                    <a:pt x="11" y="12"/>
                    <a:pt x="0" y="22"/>
                  </a:cubicBezTo>
                  <a:cubicBezTo>
                    <a:pt x="0" y="23"/>
                    <a:pt x="0" y="23"/>
                    <a:pt x="0" y="23"/>
                  </a:cubicBezTo>
                  <a:cubicBezTo>
                    <a:pt x="0" y="23"/>
                    <a:pt x="0" y="23"/>
                    <a:pt x="0" y="23"/>
                  </a:cubicBezTo>
                  <a:cubicBezTo>
                    <a:pt x="1" y="23"/>
                    <a:pt x="1" y="23"/>
                    <a:pt x="1" y="23"/>
                  </a:cubicBezTo>
                  <a:cubicBezTo>
                    <a:pt x="6" y="25"/>
                    <a:pt x="13" y="26"/>
                    <a:pt x="19" y="27"/>
                  </a:cubicBezTo>
                  <a:cubicBezTo>
                    <a:pt x="24" y="28"/>
                    <a:pt x="29" y="28"/>
                    <a:pt x="34" y="28"/>
                  </a:cubicBezTo>
                  <a:cubicBezTo>
                    <a:pt x="35" y="28"/>
                    <a:pt x="36" y="28"/>
                    <a:pt x="37" y="28"/>
                  </a:cubicBezTo>
                  <a:cubicBezTo>
                    <a:pt x="47" y="27"/>
                    <a:pt x="55" y="23"/>
                    <a:pt x="63" y="19"/>
                  </a:cubicBezTo>
                  <a:cubicBezTo>
                    <a:pt x="66" y="18"/>
                    <a:pt x="68" y="17"/>
                    <a:pt x="71" y="16"/>
                  </a:cubicBezTo>
                  <a:cubicBezTo>
                    <a:pt x="71" y="16"/>
                    <a:pt x="71" y="16"/>
                    <a:pt x="72" y="16"/>
                  </a:cubicBezTo>
                  <a:cubicBezTo>
                    <a:pt x="72" y="16"/>
                    <a:pt x="73" y="15"/>
                    <a:pt x="73" y="15"/>
                  </a:cubicBezTo>
                  <a:cubicBezTo>
                    <a:pt x="75" y="14"/>
                    <a:pt x="76" y="12"/>
                    <a:pt x="75" y="11"/>
                  </a:cubicBezTo>
                  <a:cubicBezTo>
                    <a:pt x="75" y="10"/>
                    <a:pt x="75" y="10"/>
                    <a:pt x="74" y="10"/>
                  </a:cubicBezTo>
                  <a:cubicBezTo>
                    <a:pt x="73" y="9"/>
                    <a:pt x="71" y="8"/>
                    <a:pt x="69" y="6"/>
                  </a:cubicBezTo>
                  <a:cubicBezTo>
                    <a:pt x="66" y="4"/>
                    <a:pt x="61" y="3"/>
                    <a:pt x="58" y="2"/>
                  </a:cubicBezTo>
                  <a:cubicBezTo>
                    <a:pt x="54" y="1"/>
                    <a:pt x="49" y="0"/>
                    <a:pt x="4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1"/>
            <p:cNvSpPr/>
            <p:nvPr/>
          </p:nvSpPr>
          <p:spPr bwMode="auto">
            <a:xfrm>
              <a:off x="9490075" y="3959226"/>
              <a:ext cx="134938" cy="322263"/>
            </a:xfrm>
            <a:custGeom>
              <a:avLst/>
              <a:gdLst>
                <a:gd name="T0" fmla="*/ 7 w 32"/>
                <a:gd name="T1" fmla="*/ 0 h 76"/>
                <a:gd name="T2" fmla="*/ 6 w 32"/>
                <a:gd name="T3" fmla="*/ 1 h 76"/>
                <a:gd name="T4" fmla="*/ 4 w 32"/>
                <a:gd name="T5" fmla="*/ 3 h 76"/>
                <a:gd name="T6" fmla="*/ 4 w 32"/>
                <a:gd name="T7" fmla="*/ 3 h 76"/>
                <a:gd name="T8" fmla="*/ 4 w 32"/>
                <a:gd name="T9" fmla="*/ 5 h 76"/>
                <a:gd name="T10" fmla="*/ 4 w 32"/>
                <a:gd name="T11" fmla="*/ 8 h 76"/>
                <a:gd name="T12" fmla="*/ 3 w 32"/>
                <a:gd name="T13" fmla="*/ 42 h 76"/>
                <a:gd name="T14" fmla="*/ 10 w 32"/>
                <a:gd name="T15" fmla="*/ 59 h 76"/>
                <a:gd name="T16" fmla="*/ 20 w 32"/>
                <a:gd name="T17" fmla="*/ 75 h 76"/>
                <a:gd name="T18" fmla="*/ 20 w 32"/>
                <a:gd name="T19" fmla="*/ 75 h 76"/>
                <a:gd name="T20" fmla="*/ 20 w 32"/>
                <a:gd name="T21" fmla="*/ 76 h 76"/>
                <a:gd name="T22" fmla="*/ 20 w 32"/>
                <a:gd name="T23" fmla="*/ 75 h 76"/>
                <a:gd name="T24" fmla="*/ 29 w 32"/>
                <a:gd name="T25" fmla="*/ 30 h 76"/>
                <a:gd name="T26" fmla="*/ 21 w 32"/>
                <a:gd name="T27" fmla="*/ 14 h 76"/>
                <a:gd name="T28" fmla="*/ 8 w 32"/>
                <a:gd name="T29" fmla="*/ 1 h 76"/>
                <a:gd name="T30" fmla="*/ 8 w 32"/>
                <a:gd name="T31" fmla="*/ 1 h 76"/>
                <a:gd name="T32" fmla="*/ 7 w 32"/>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6">
                  <a:moveTo>
                    <a:pt x="7" y="0"/>
                  </a:moveTo>
                  <a:cubicBezTo>
                    <a:pt x="7" y="0"/>
                    <a:pt x="6" y="0"/>
                    <a:pt x="6" y="1"/>
                  </a:cubicBezTo>
                  <a:cubicBezTo>
                    <a:pt x="6" y="1"/>
                    <a:pt x="5" y="2"/>
                    <a:pt x="4" y="3"/>
                  </a:cubicBezTo>
                  <a:cubicBezTo>
                    <a:pt x="4" y="3"/>
                    <a:pt x="4" y="3"/>
                    <a:pt x="4" y="3"/>
                  </a:cubicBezTo>
                  <a:cubicBezTo>
                    <a:pt x="4" y="4"/>
                    <a:pt x="4" y="4"/>
                    <a:pt x="4" y="5"/>
                  </a:cubicBezTo>
                  <a:cubicBezTo>
                    <a:pt x="4" y="6"/>
                    <a:pt x="4" y="7"/>
                    <a:pt x="4" y="8"/>
                  </a:cubicBezTo>
                  <a:cubicBezTo>
                    <a:pt x="3" y="20"/>
                    <a:pt x="0" y="30"/>
                    <a:pt x="3" y="42"/>
                  </a:cubicBezTo>
                  <a:cubicBezTo>
                    <a:pt x="5" y="48"/>
                    <a:pt x="8" y="54"/>
                    <a:pt x="10" y="59"/>
                  </a:cubicBezTo>
                  <a:cubicBezTo>
                    <a:pt x="13" y="64"/>
                    <a:pt x="16" y="70"/>
                    <a:pt x="20" y="75"/>
                  </a:cubicBezTo>
                  <a:cubicBezTo>
                    <a:pt x="20" y="75"/>
                    <a:pt x="20" y="75"/>
                    <a:pt x="20" y="75"/>
                  </a:cubicBezTo>
                  <a:cubicBezTo>
                    <a:pt x="20" y="75"/>
                    <a:pt x="20" y="76"/>
                    <a:pt x="20" y="76"/>
                  </a:cubicBezTo>
                  <a:cubicBezTo>
                    <a:pt x="20" y="76"/>
                    <a:pt x="20" y="76"/>
                    <a:pt x="20" y="75"/>
                  </a:cubicBezTo>
                  <a:cubicBezTo>
                    <a:pt x="27" y="61"/>
                    <a:pt x="32" y="46"/>
                    <a:pt x="29" y="30"/>
                  </a:cubicBezTo>
                  <a:cubicBezTo>
                    <a:pt x="28" y="24"/>
                    <a:pt x="25" y="19"/>
                    <a:pt x="21" y="14"/>
                  </a:cubicBezTo>
                  <a:cubicBezTo>
                    <a:pt x="18" y="9"/>
                    <a:pt x="14" y="3"/>
                    <a:pt x="8" y="1"/>
                  </a:cubicBezTo>
                  <a:cubicBezTo>
                    <a:pt x="8" y="1"/>
                    <a:pt x="8" y="1"/>
                    <a:pt x="8" y="1"/>
                  </a:cubicBezTo>
                  <a:cubicBezTo>
                    <a:pt x="8" y="0"/>
                    <a:pt x="7" y="0"/>
                    <a:pt x="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2"/>
            <p:cNvSpPr/>
            <p:nvPr/>
          </p:nvSpPr>
          <p:spPr bwMode="auto">
            <a:xfrm>
              <a:off x="9193213" y="3911601"/>
              <a:ext cx="322263" cy="119063"/>
            </a:xfrm>
            <a:custGeom>
              <a:avLst/>
              <a:gdLst>
                <a:gd name="T0" fmla="*/ 45 w 76"/>
                <a:gd name="T1" fmla="*/ 0 h 28"/>
                <a:gd name="T2" fmla="*/ 40 w 76"/>
                <a:gd name="T3" fmla="*/ 0 h 28"/>
                <a:gd name="T4" fmla="*/ 1 w 76"/>
                <a:gd name="T5" fmla="*/ 23 h 28"/>
                <a:gd name="T6" fmla="*/ 1 w 76"/>
                <a:gd name="T7" fmla="*/ 24 h 28"/>
                <a:gd name="T8" fmla="*/ 1 w 76"/>
                <a:gd name="T9" fmla="*/ 24 h 28"/>
                <a:gd name="T10" fmla="*/ 2 w 76"/>
                <a:gd name="T11" fmla="*/ 24 h 28"/>
                <a:gd name="T12" fmla="*/ 19 w 76"/>
                <a:gd name="T13" fmla="*/ 27 h 28"/>
                <a:gd name="T14" fmla="*/ 33 w 76"/>
                <a:gd name="T15" fmla="*/ 28 h 28"/>
                <a:gd name="T16" fmla="*/ 38 w 76"/>
                <a:gd name="T17" fmla="*/ 28 h 28"/>
                <a:gd name="T18" fmla="*/ 68 w 76"/>
                <a:gd name="T19" fmla="*/ 17 h 28"/>
                <a:gd name="T20" fmla="*/ 72 w 76"/>
                <a:gd name="T21" fmla="*/ 15 h 28"/>
                <a:gd name="T22" fmla="*/ 74 w 76"/>
                <a:gd name="T23" fmla="*/ 14 h 28"/>
                <a:gd name="T24" fmla="*/ 74 w 76"/>
                <a:gd name="T25" fmla="*/ 14 h 28"/>
                <a:gd name="T26" fmla="*/ 76 w 76"/>
                <a:gd name="T27" fmla="*/ 12 h 28"/>
                <a:gd name="T28" fmla="*/ 75 w 76"/>
                <a:gd name="T29" fmla="*/ 10 h 28"/>
                <a:gd name="T30" fmla="*/ 73 w 76"/>
                <a:gd name="T31" fmla="*/ 8 h 28"/>
                <a:gd name="T32" fmla="*/ 58 w 76"/>
                <a:gd name="T33" fmla="*/ 1 h 28"/>
                <a:gd name="T34" fmla="*/ 45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45" y="0"/>
                  </a:moveTo>
                  <a:cubicBezTo>
                    <a:pt x="44" y="0"/>
                    <a:pt x="42" y="0"/>
                    <a:pt x="40" y="0"/>
                  </a:cubicBezTo>
                  <a:cubicBezTo>
                    <a:pt x="24" y="2"/>
                    <a:pt x="12" y="12"/>
                    <a:pt x="1" y="23"/>
                  </a:cubicBezTo>
                  <a:cubicBezTo>
                    <a:pt x="0" y="24"/>
                    <a:pt x="1" y="24"/>
                    <a:pt x="1" y="24"/>
                  </a:cubicBezTo>
                  <a:cubicBezTo>
                    <a:pt x="1" y="24"/>
                    <a:pt x="1" y="24"/>
                    <a:pt x="1" y="24"/>
                  </a:cubicBezTo>
                  <a:cubicBezTo>
                    <a:pt x="2" y="24"/>
                    <a:pt x="2" y="24"/>
                    <a:pt x="2" y="24"/>
                  </a:cubicBezTo>
                  <a:cubicBezTo>
                    <a:pt x="7" y="26"/>
                    <a:pt x="14" y="27"/>
                    <a:pt x="19" y="27"/>
                  </a:cubicBezTo>
                  <a:cubicBezTo>
                    <a:pt x="24" y="28"/>
                    <a:pt x="29" y="28"/>
                    <a:pt x="33" y="28"/>
                  </a:cubicBezTo>
                  <a:cubicBezTo>
                    <a:pt x="35" y="28"/>
                    <a:pt x="36" y="28"/>
                    <a:pt x="38" y="28"/>
                  </a:cubicBezTo>
                  <a:cubicBezTo>
                    <a:pt x="49" y="27"/>
                    <a:pt x="58" y="21"/>
                    <a:pt x="68" y="17"/>
                  </a:cubicBezTo>
                  <a:cubicBezTo>
                    <a:pt x="69" y="16"/>
                    <a:pt x="71" y="16"/>
                    <a:pt x="72" y="15"/>
                  </a:cubicBezTo>
                  <a:cubicBezTo>
                    <a:pt x="73" y="15"/>
                    <a:pt x="74" y="14"/>
                    <a:pt x="74" y="14"/>
                  </a:cubicBezTo>
                  <a:cubicBezTo>
                    <a:pt x="74" y="14"/>
                    <a:pt x="74" y="14"/>
                    <a:pt x="74" y="14"/>
                  </a:cubicBezTo>
                  <a:cubicBezTo>
                    <a:pt x="75" y="13"/>
                    <a:pt x="76" y="12"/>
                    <a:pt x="76" y="12"/>
                  </a:cubicBezTo>
                  <a:cubicBezTo>
                    <a:pt x="76" y="11"/>
                    <a:pt x="76" y="10"/>
                    <a:pt x="75" y="10"/>
                  </a:cubicBezTo>
                  <a:cubicBezTo>
                    <a:pt x="75" y="9"/>
                    <a:pt x="74" y="8"/>
                    <a:pt x="73" y="8"/>
                  </a:cubicBezTo>
                  <a:cubicBezTo>
                    <a:pt x="69" y="5"/>
                    <a:pt x="63" y="3"/>
                    <a:pt x="58" y="1"/>
                  </a:cubicBezTo>
                  <a:cubicBezTo>
                    <a:pt x="54" y="0"/>
                    <a:pt x="50" y="0"/>
                    <a:pt x="45"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3"/>
            <p:cNvSpPr/>
            <p:nvPr/>
          </p:nvSpPr>
          <p:spPr bwMode="auto">
            <a:xfrm>
              <a:off x="9345613" y="4159251"/>
              <a:ext cx="106363" cy="266700"/>
            </a:xfrm>
            <a:custGeom>
              <a:avLst/>
              <a:gdLst>
                <a:gd name="T0" fmla="*/ 11 w 25"/>
                <a:gd name="T1" fmla="*/ 0 h 63"/>
                <a:gd name="T2" fmla="*/ 11 w 25"/>
                <a:gd name="T3" fmla="*/ 0 h 63"/>
                <a:gd name="T4" fmla="*/ 9 w 25"/>
                <a:gd name="T5" fmla="*/ 3 h 63"/>
                <a:gd name="T6" fmla="*/ 8 w 25"/>
                <a:gd name="T7" fmla="*/ 4 h 63"/>
                <a:gd name="T8" fmla="*/ 6 w 25"/>
                <a:gd name="T9" fmla="*/ 5 h 63"/>
                <a:gd name="T10" fmla="*/ 5 w 25"/>
                <a:gd name="T11" fmla="*/ 9 h 63"/>
                <a:gd name="T12" fmla="*/ 1 w 25"/>
                <a:gd name="T13" fmla="*/ 33 h 63"/>
                <a:gd name="T14" fmla="*/ 5 w 25"/>
                <a:gd name="T15" fmla="*/ 48 h 63"/>
                <a:gd name="T16" fmla="*/ 11 w 25"/>
                <a:gd name="T17" fmla="*/ 62 h 63"/>
                <a:gd name="T18" fmla="*/ 11 w 25"/>
                <a:gd name="T19" fmla="*/ 62 h 63"/>
                <a:gd name="T20" fmla="*/ 11 w 25"/>
                <a:gd name="T21" fmla="*/ 63 h 63"/>
                <a:gd name="T22" fmla="*/ 12 w 25"/>
                <a:gd name="T23" fmla="*/ 63 h 63"/>
                <a:gd name="T24" fmla="*/ 24 w 25"/>
                <a:gd name="T25" fmla="*/ 27 h 63"/>
                <a:gd name="T26" fmla="*/ 20 w 25"/>
                <a:gd name="T27" fmla="*/ 12 h 63"/>
                <a:gd name="T28" fmla="*/ 12 w 25"/>
                <a:gd name="T29" fmla="*/ 0 h 63"/>
                <a:gd name="T30" fmla="*/ 11 w 25"/>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63">
                  <a:moveTo>
                    <a:pt x="11" y="0"/>
                  </a:moveTo>
                  <a:cubicBezTo>
                    <a:pt x="11" y="0"/>
                    <a:pt x="11" y="0"/>
                    <a:pt x="11" y="0"/>
                  </a:cubicBezTo>
                  <a:cubicBezTo>
                    <a:pt x="12" y="2"/>
                    <a:pt x="11" y="3"/>
                    <a:pt x="9" y="3"/>
                  </a:cubicBezTo>
                  <a:cubicBezTo>
                    <a:pt x="9" y="4"/>
                    <a:pt x="9" y="4"/>
                    <a:pt x="8" y="4"/>
                  </a:cubicBezTo>
                  <a:cubicBezTo>
                    <a:pt x="7" y="4"/>
                    <a:pt x="7" y="5"/>
                    <a:pt x="6" y="5"/>
                  </a:cubicBezTo>
                  <a:cubicBezTo>
                    <a:pt x="6" y="6"/>
                    <a:pt x="5" y="7"/>
                    <a:pt x="5" y="9"/>
                  </a:cubicBezTo>
                  <a:cubicBezTo>
                    <a:pt x="3" y="17"/>
                    <a:pt x="0" y="24"/>
                    <a:pt x="1" y="33"/>
                  </a:cubicBezTo>
                  <a:cubicBezTo>
                    <a:pt x="2" y="38"/>
                    <a:pt x="4" y="43"/>
                    <a:pt x="5" y="48"/>
                  </a:cubicBezTo>
                  <a:cubicBezTo>
                    <a:pt x="7" y="53"/>
                    <a:pt x="8" y="58"/>
                    <a:pt x="11" y="62"/>
                  </a:cubicBezTo>
                  <a:cubicBezTo>
                    <a:pt x="11" y="62"/>
                    <a:pt x="11" y="62"/>
                    <a:pt x="11" y="62"/>
                  </a:cubicBezTo>
                  <a:cubicBezTo>
                    <a:pt x="11" y="63"/>
                    <a:pt x="11" y="63"/>
                    <a:pt x="11" y="63"/>
                  </a:cubicBezTo>
                  <a:cubicBezTo>
                    <a:pt x="11" y="63"/>
                    <a:pt x="12" y="63"/>
                    <a:pt x="12" y="63"/>
                  </a:cubicBezTo>
                  <a:cubicBezTo>
                    <a:pt x="19" y="52"/>
                    <a:pt x="25" y="40"/>
                    <a:pt x="24" y="27"/>
                  </a:cubicBezTo>
                  <a:cubicBezTo>
                    <a:pt x="24" y="21"/>
                    <a:pt x="22" y="17"/>
                    <a:pt x="20" y="12"/>
                  </a:cubicBezTo>
                  <a:cubicBezTo>
                    <a:pt x="18" y="8"/>
                    <a:pt x="15" y="3"/>
                    <a:pt x="12" y="0"/>
                  </a:cubicBezTo>
                  <a:cubicBezTo>
                    <a:pt x="11" y="0"/>
                    <a:pt x="11" y="0"/>
                    <a:pt x="1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4"/>
            <p:cNvSpPr/>
            <p:nvPr/>
          </p:nvSpPr>
          <p:spPr bwMode="auto">
            <a:xfrm>
              <a:off x="9124950" y="4111626"/>
              <a:ext cx="271463" cy="98425"/>
            </a:xfrm>
            <a:custGeom>
              <a:avLst/>
              <a:gdLst>
                <a:gd name="T0" fmla="*/ 36 w 64"/>
                <a:gd name="T1" fmla="*/ 0 h 23"/>
                <a:gd name="T2" fmla="*/ 35 w 64"/>
                <a:gd name="T3" fmla="*/ 0 h 23"/>
                <a:gd name="T4" fmla="*/ 0 w 64"/>
                <a:gd name="T5" fmla="*/ 16 h 23"/>
                <a:gd name="T6" fmla="*/ 0 w 64"/>
                <a:gd name="T7" fmla="*/ 17 h 23"/>
                <a:gd name="T8" fmla="*/ 0 w 64"/>
                <a:gd name="T9" fmla="*/ 17 h 23"/>
                <a:gd name="T10" fmla="*/ 1 w 64"/>
                <a:gd name="T11" fmla="*/ 16 h 23"/>
                <a:gd name="T12" fmla="*/ 15 w 64"/>
                <a:gd name="T13" fmla="*/ 21 h 23"/>
                <a:gd name="T14" fmla="*/ 30 w 64"/>
                <a:gd name="T15" fmla="*/ 23 h 23"/>
                <a:gd name="T16" fmla="*/ 31 w 64"/>
                <a:gd name="T17" fmla="*/ 23 h 23"/>
                <a:gd name="T18" fmla="*/ 50 w 64"/>
                <a:gd name="T19" fmla="*/ 18 h 23"/>
                <a:gd name="T20" fmla="*/ 58 w 64"/>
                <a:gd name="T21" fmla="*/ 16 h 23"/>
                <a:gd name="T22" fmla="*/ 60 w 64"/>
                <a:gd name="T23" fmla="*/ 15 h 23"/>
                <a:gd name="T24" fmla="*/ 61 w 64"/>
                <a:gd name="T25" fmla="*/ 14 h 23"/>
                <a:gd name="T26" fmla="*/ 63 w 64"/>
                <a:gd name="T27" fmla="*/ 11 h 23"/>
                <a:gd name="T28" fmla="*/ 63 w 64"/>
                <a:gd name="T29" fmla="*/ 11 h 23"/>
                <a:gd name="T30" fmla="*/ 59 w 64"/>
                <a:gd name="T31" fmla="*/ 7 h 23"/>
                <a:gd name="T32" fmla="*/ 50 w 64"/>
                <a:gd name="T33" fmla="*/ 3 h 23"/>
                <a:gd name="T34" fmla="*/ 36 w 64"/>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3">
                  <a:moveTo>
                    <a:pt x="36" y="0"/>
                  </a:moveTo>
                  <a:cubicBezTo>
                    <a:pt x="35" y="0"/>
                    <a:pt x="35" y="0"/>
                    <a:pt x="35" y="0"/>
                  </a:cubicBezTo>
                  <a:cubicBezTo>
                    <a:pt x="21" y="0"/>
                    <a:pt x="10" y="8"/>
                    <a:pt x="0" y="16"/>
                  </a:cubicBezTo>
                  <a:cubicBezTo>
                    <a:pt x="0" y="16"/>
                    <a:pt x="0" y="17"/>
                    <a:pt x="0" y="17"/>
                  </a:cubicBezTo>
                  <a:cubicBezTo>
                    <a:pt x="0" y="17"/>
                    <a:pt x="0" y="17"/>
                    <a:pt x="0" y="17"/>
                  </a:cubicBezTo>
                  <a:cubicBezTo>
                    <a:pt x="1" y="16"/>
                    <a:pt x="1" y="16"/>
                    <a:pt x="1" y="16"/>
                  </a:cubicBezTo>
                  <a:cubicBezTo>
                    <a:pt x="5" y="19"/>
                    <a:pt x="10" y="20"/>
                    <a:pt x="15" y="21"/>
                  </a:cubicBezTo>
                  <a:cubicBezTo>
                    <a:pt x="20" y="22"/>
                    <a:pt x="25" y="23"/>
                    <a:pt x="30" y="23"/>
                  </a:cubicBezTo>
                  <a:cubicBezTo>
                    <a:pt x="30" y="23"/>
                    <a:pt x="31" y="23"/>
                    <a:pt x="31" y="23"/>
                  </a:cubicBezTo>
                  <a:cubicBezTo>
                    <a:pt x="38" y="23"/>
                    <a:pt x="44" y="21"/>
                    <a:pt x="50" y="18"/>
                  </a:cubicBezTo>
                  <a:cubicBezTo>
                    <a:pt x="53" y="17"/>
                    <a:pt x="55" y="17"/>
                    <a:pt x="58" y="16"/>
                  </a:cubicBezTo>
                  <a:cubicBezTo>
                    <a:pt x="59" y="16"/>
                    <a:pt x="59" y="15"/>
                    <a:pt x="60" y="15"/>
                  </a:cubicBezTo>
                  <a:cubicBezTo>
                    <a:pt x="61" y="15"/>
                    <a:pt x="61" y="15"/>
                    <a:pt x="61" y="14"/>
                  </a:cubicBezTo>
                  <a:cubicBezTo>
                    <a:pt x="63" y="14"/>
                    <a:pt x="64" y="13"/>
                    <a:pt x="63" y="11"/>
                  </a:cubicBezTo>
                  <a:cubicBezTo>
                    <a:pt x="63" y="11"/>
                    <a:pt x="63" y="11"/>
                    <a:pt x="63" y="11"/>
                  </a:cubicBezTo>
                  <a:cubicBezTo>
                    <a:pt x="62" y="9"/>
                    <a:pt x="60" y="8"/>
                    <a:pt x="59" y="7"/>
                  </a:cubicBezTo>
                  <a:cubicBezTo>
                    <a:pt x="56" y="5"/>
                    <a:pt x="52" y="4"/>
                    <a:pt x="50" y="3"/>
                  </a:cubicBezTo>
                  <a:cubicBezTo>
                    <a:pt x="45" y="1"/>
                    <a:pt x="40" y="0"/>
                    <a:pt x="3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5"/>
            <p:cNvSpPr>
              <a:spLocks noEditPoints="1"/>
            </p:cNvSpPr>
            <p:nvPr/>
          </p:nvSpPr>
          <p:spPr bwMode="auto">
            <a:xfrm>
              <a:off x="9193213" y="4329113"/>
              <a:ext cx="80963" cy="198438"/>
            </a:xfrm>
            <a:custGeom>
              <a:avLst/>
              <a:gdLst>
                <a:gd name="T0" fmla="*/ 3 w 19"/>
                <a:gd name="T1" fmla="*/ 46 h 47"/>
                <a:gd name="T2" fmla="*/ 3 w 19"/>
                <a:gd name="T3" fmla="*/ 47 h 47"/>
                <a:gd name="T4" fmla="*/ 3 w 19"/>
                <a:gd name="T5" fmla="*/ 47 h 47"/>
                <a:gd name="T6" fmla="*/ 3 w 19"/>
                <a:gd name="T7" fmla="*/ 47 h 47"/>
                <a:gd name="T8" fmla="*/ 3 w 19"/>
                <a:gd name="T9" fmla="*/ 46 h 47"/>
                <a:gd name="T10" fmla="*/ 13 w 19"/>
                <a:gd name="T11" fmla="*/ 0 h 47"/>
                <a:gd name="T12" fmla="*/ 11 w 19"/>
                <a:gd name="T13" fmla="*/ 2 h 47"/>
                <a:gd name="T14" fmla="*/ 10 w 19"/>
                <a:gd name="T15" fmla="*/ 3 h 47"/>
                <a:gd name="T16" fmla="*/ 9 w 19"/>
                <a:gd name="T17" fmla="*/ 3 h 47"/>
                <a:gd name="T18" fmla="*/ 6 w 19"/>
                <a:gd name="T19" fmla="*/ 8 h 47"/>
                <a:gd name="T20" fmla="*/ 0 w 19"/>
                <a:gd name="T21" fmla="*/ 23 h 47"/>
                <a:gd name="T22" fmla="*/ 1 w 19"/>
                <a:gd name="T23" fmla="*/ 35 h 47"/>
                <a:gd name="T24" fmla="*/ 3 w 19"/>
                <a:gd name="T25" fmla="*/ 46 h 47"/>
                <a:gd name="T26" fmla="*/ 18 w 19"/>
                <a:gd name="T27" fmla="*/ 23 h 47"/>
                <a:gd name="T28" fmla="*/ 18 w 19"/>
                <a:gd name="T29" fmla="*/ 11 h 47"/>
                <a:gd name="T30" fmla="*/ 13 w 19"/>
                <a:gd name="T31" fmla="*/ 0 h 47"/>
                <a:gd name="T32" fmla="*/ 13 w 19"/>
                <a:gd name="T33" fmla="*/ 0 h 47"/>
                <a:gd name="T34" fmla="*/ 13 w 19"/>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7">
                  <a:moveTo>
                    <a:pt x="3" y="46"/>
                  </a:moveTo>
                  <a:cubicBezTo>
                    <a:pt x="3" y="46"/>
                    <a:pt x="3" y="47"/>
                    <a:pt x="3" y="47"/>
                  </a:cubicBezTo>
                  <a:cubicBezTo>
                    <a:pt x="3" y="47"/>
                    <a:pt x="3" y="47"/>
                    <a:pt x="3" y="47"/>
                  </a:cubicBezTo>
                  <a:cubicBezTo>
                    <a:pt x="3" y="47"/>
                    <a:pt x="3" y="47"/>
                    <a:pt x="3" y="47"/>
                  </a:cubicBezTo>
                  <a:cubicBezTo>
                    <a:pt x="3" y="46"/>
                    <a:pt x="3" y="46"/>
                    <a:pt x="3" y="46"/>
                  </a:cubicBezTo>
                  <a:moveTo>
                    <a:pt x="13" y="0"/>
                  </a:moveTo>
                  <a:cubicBezTo>
                    <a:pt x="13" y="1"/>
                    <a:pt x="13" y="2"/>
                    <a:pt x="11" y="2"/>
                  </a:cubicBezTo>
                  <a:cubicBezTo>
                    <a:pt x="11" y="2"/>
                    <a:pt x="11" y="3"/>
                    <a:pt x="10" y="3"/>
                  </a:cubicBezTo>
                  <a:cubicBezTo>
                    <a:pt x="10" y="3"/>
                    <a:pt x="9" y="3"/>
                    <a:pt x="9" y="3"/>
                  </a:cubicBezTo>
                  <a:cubicBezTo>
                    <a:pt x="8" y="5"/>
                    <a:pt x="7" y="6"/>
                    <a:pt x="6" y="8"/>
                  </a:cubicBezTo>
                  <a:cubicBezTo>
                    <a:pt x="4" y="12"/>
                    <a:pt x="1" y="17"/>
                    <a:pt x="0" y="23"/>
                  </a:cubicBezTo>
                  <a:cubicBezTo>
                    <a:pt x="0" y="27"/>
                    <a:pt x="1" y="31"/>
                    <a:pt x="1" y="35"/>
                  </a:cubicBezTo>
                  <a:cubicBezTo>
                    <a:pt x="1" y="38"/>
                    <a:pt x="1" y="42"/>
                    <a:pt x="3" y="46"/>
                  </a:cubicBezTo>
                  <a:cubicBezTo>
                    <a:pt x="10" y="40"/>
                    <a:pt x="16" y="32"/>
                    <a:pt x="18" y="23"/>
                  </a:cubicBezTo>
                  <a:cubicBezTo>
                    <a:pt x="19" y="19"/>
                    <a:pt x="19" y="15"/>
                    <a:pt x="18" y="11"/>
                  </a:cubicBezTo>
                  <a:cubicBezTo>
                    <a:pt x="17" y="8"/>
                    <a:pt x="16" y="3"/>
                    <a:pt x="13" y="0"/>
                  </a:cubicBezTo>
                  <a:cubicBezTo>
                    <a:pt x="13" y="0"/>
                    <a:pt x="13" y="0"/>
                    <a:pt x="13" y="0"/>
                  </a:cubicBezTo>
                  <a:cubicBezTo>
                    <a:pt x="13" y="0"/>
                    <a:pt x="13" y="0"/>
                    <a:pt x="1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6"/>
            <p:cNvSpPr/>
            <p:nvPr/>
          </p:nvSpPr>
          <p:spPr bwMode="auto">
            <a:xfrm>
              <a:off x="9043988" y="4294188"/>
              <a:ext cx="204788" cy="76200"/>
            </a:xfrm>
            <a:custGeom>
              <a:avLst/>
              <a:gdLst>
                <a:gd name="T0" fmla="*/ 28 w 48"/>
                <a:gd name="T1" fmla="*/ 0 h 18"/>
                <a:gd name="T2" fmla="*/ 26 w 48"/>
                <a:gd name="T3" fmla="*/ 0 h 18"/>
                <a:gd name="T4" fmla="*/ 0 w 48"/>
                <a:gd name="T5" fmla="*/ 14 h 18"/>
                <a:gd name="T6" fmla="*/ 0 w 48"/>
                <a:gd name="T7" fmla="*/ 14 h 18"/>
                <a:gd name="T8" fmla="*/ 1 w 48"/>
                <a:gd name="T9" fmla="*/ 14 h 18"/>
                <a:gd name="T10" fmla="*/ 12 w 48"/>
                <a:gd name="T11" fmla="*/ 17 h 18"/>
                <a:gd name="T12" fmla="*/ 22 w 48"/>
                <a:gd name="T13" fmla="*/ 18 h 18"/>
                <a:gd name="T14" fmla="*/ 23 w 48"/>
                <a:gd name="T15" fmla="*/ 18 h 18"/>
                <a:gd name="T16" fmla="*/ 38 w 48"/>
                <a:gd name="T17" fmla="*/ 14 h 18"/>
                <a:gd name="T18" fmla="*/ 44 w 48"/>
                <a:gd name="T19" fmla="*/ 11 h 18"/>
                <a:gd name="T20" fmla="*/ 45 w 48"/>
                <a:gd name="T21" fmla="*/ 11 h 18"/>
                <a:gd name="T22" fmla="*/ 46 w 48"/>
                <a:gd name="T23" fmla="*/ 10 h 18"/>
                <a:gd name="T24" fmla="*/ 48 w 48"/>
                <a:gd name="T25" fmla="*/ 8 h 18"/>
                <a:gd name="T26" fmla="*/ 47 w 48"/>
                <a:gd name="T27" fmla="*/ 8 h 18"/>
                <a:gd name="T28" fmla="*/ 45 w 48"/>
                <a:gd name="T29" fmla="*/ 5 h 18"/>
                <a:gd name="T30" fmla="*/ 37 w 48"/>
                <a:gd name="T31" fmla="*/ 2 h 18"/>
                <a:gd name="T32" fmla="*/ 28 w 48"/>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8">
                  <a:moveTo>
                    <a:pt x="28" y="0"/>
                  </a:moveTo>
                  <a:cubicBezTo>
                    <a:pt x="27" y="0"/>
                    <a:pt x="26" y="0"/>
                    <a:pt x="26" y="0"/>
                  </a:cubicBezTo>
                  <a:cubicBezTo>
                    <a:pt x="16" y="1"/>
                    <a:pt x="8" y="7"/>
                    <a:pt x="0" y="14"/>
                  </a:cubicBezTo>
                  <a:cubicBezTo>
                    <a:pt x="0" y="14"/>
                    <a:pt x="0" y="14"/>
                    <a:pt x="0" y="14"/>
                  </a:cubicBezTo>
                  <a:cubicBezTo>
                    <a:pt x="1" y="14"/>
                    <a:pt x="1" y="14"/>
                    <a:pt x="1" y="14"/>
                  </a:cubicBezTo>
                  <a:cubicBezTo>
                    <a:pt x="4" y="16"/>
                    <a:pt x="8" y="16"/>
                    <a:pt x="12" y="17"/>
                  </a:cubicBezTo>
                  <a:cubicBezTo>
                    <a:pt x="15" y="17"/>
                    <a:pt x="19" y="18"/>
                    <a:pt x="22" y="18"/>
                  </a:cubicBezTo>
                  <a:cubicBezTo>
                    <a:pt x="23" y="18"/>
                    <a:pt x="23" y="18"/>
                    <a:pt x="23" y="18"/>
                  </a:cubicBezTo>
                  <a:cubicBezTo>
                    <a:pt x="29" y="18"/>
                    <a:pt x="34" y="16"/>
                    <a:pt x="38" y="14"/>
                  </a:cubicBezTo>
                  <a:cubicBezTo>
                    <a:pt x="40" y="13"/>
                    <a:pt x="42" y="12"/>
                    <a:pt x="44" y="11"/>
                  </a:cubicBezTo>
                  <a:cubicBezTo>
                    <a:pt x="44" y="11"/>
                    <a:pt x="45" y="11"/>
                    <a:pt x="45" y="11"/>
                  </a:cubicBezTo>
                  <a:cubicBezTo>
                    <a:pt x="46" y="11"/>
                    <a:pt x="46" y="10"/>
                    <a:pt x="46" y="10"/>
                  </a:cubicBezTo>
                  <a:cubicBezTo>
                    <a:pt x="48" y="10"/>
                    <a:pt x="48" y="9"/>
                    <a:pt x="48" y="8"/>
                  </a:cubicBezTo>
                  <a:cubicBezTo>
                    <a:pt x="48" y="8"/>
                    <a:pt x="48" y="8"/>
                    <a:pt x="47" y="8"/>
                  </a:cubicBezTo>
                  <a:cubicBezTo>
                    <a:pt x="47" y="7"/>
                    <a:pt x="46" y="6"/>
                    <a:pt x="45" y="5"/>
                  </a:cubicBezTo>
                  <a:cubicBezTo>
                    <a:pt x="43" y="4"/>
                    <a:pt x="40" y="3"/>
                    <a:pt x="37" y="2"/>
                  </a:cubicBezTo>
                  <a:cubicBezTo>
                    <a:pt x="34" y="1"/>
                    <a:pt x="31" y="0"/>
                    <a:pt x="2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
            <p:cNvSpPr>
              <a:spLocks noEditPoints="1"/>
            </p:cNvSpPr>
            <p:nvPr/>
          </p:nvSpPr>
          <p:spPr bwMode="auto">
            <a:xfrm>
              <a:off x="9167813" y="587376"/>
              <a:ext cx="711200" cy="1698625"/>
            </a:xfrm>
            <a:custGeom>
              <a:avLst/>
              <a:gdLst>
                <a:gd name="T0" fmla="*/ 154 w 168"/>
                <a:gd name="T1" fmla="*/ 309 h 400"/>
                <a:gd name="T2" fmla="*/ 153 w 168"/>
                <a:gd name="T3" fmla="*/ 309 h 400"/>
                <a:gd name="T4" fmla="*/ 149 w 168"/>
                <a:gd name="T5" fmla="*/ 312 h 400"/>
                <a:gd name="T6" fmla="*/ 159 w 168"/>
                <a:gd name="T7" fmla="*/ 375 h 400"/>
                <a:gd name="T8" fmla="*/ 160 w 168"/>
                <a:gd name="T9" fmla="*/ 395 h 400"/>
                <a:gd name="T10" fmla="*/ 161 w 168"/>
                <a:gd name="T11" fmla="*/ 397 h 400"/>
                <a:gd name="T12" fmla="*/ 163 w 168"/>
                <a:gd name="T13" fmla="*/ 398 h 400"/>
                <a:gd name="T14" fmla="*/ 167 w 168"/>
                <a:gd name="T15" fmla="*/ 392 h 400"/>
                <a:gd name="T16" fmla="*/ 160 w 168"/>
                <a:gd name="T17" fmla="*/ 326 h 400"/>
                <a:gd name="T18" fmla="*/ 146 w 168"/>
                <a:gd name="T19" fmla="*/ 262 h 400"/>
                <a:gd name="T20" fmla="*/ 139 w 168"/>
                <a:gd name="T21" fmla="*/ 265 h 400"/>
                <a:gd name="T22" fmla="*/ 150 w 168"/>
                <a:gd name="T23" fmla="*/ 304 h 400"/>
                <a:gd name="T24" fmla="*/ 152 w 168"/>
                <a:gd name="T25" fmla="*/ 303 h 400"/>
                <a:gd name="T26" fmla="*/ 148 w 168"/>
                <a:gd name="T27" fmla="*/ 273 h 400"/>
                <a:gd name="T28" fmla="*/ 128 w 168"/>
                <a:gd name="T29" fmla="*/ 209 h 400"/>
                <a:gd name="T30" fmla="*/ 125 w 168"/>
                <a:gd name="T31" fmla="*/ 212 h 400"/>
                <a:gd name="T32" fmla="*/ 136 w 168"/>
                <a:gd name="T33" fmla="*/ 253 h 400"/>
                <a:gd name="T34" fmla="*/ 143 w 168"/>
                <a:gd name="T35" fmla="*/ 248 h 400"/>
                <a:gd name="T36" fmla="*/ 130 w 168"/>
                <a:gd name="T37" fmla="*/ 210 h 400"/>
                <a:gd name="T38" fmla="*/ 128 w 168"/>
                <a:gd name="T39" fmla="*/ 209 h 400"/>
                <a:gd name="T40" fmla="*/ 109 w 168"/>
                <a:gd name="T41" fmla="*/ 155 h 400"/>
                <a:gd name="T42" fmla="*/ 122 w 168"/>
                <a:gd name="T43" fmla="*/ 204 h 400"/>
                <a:gd name="T44" fmla="*/ 126 w 168"/>
                <a:gd name="T45" fmla="*/ 207 h 400"/>
                <a:gd name="T46" fmla="*/ 127 w 168"/>
                <a:gd name="T47" fmla="*/ 206 h 400"/>
                <a:gd name="T48" fmla="*/ 128 w 168"/>
                <a:gd name="T49" fmla="*/ 199 h 400"/>
                <a:gd name="T50" fmla="*/ 110 w 168"/>
                <a:gd name="T51" fmla="*/ 154 h 400"/>
                <a:gd name="T52" fmla="*/ 84 w 168"/>
                <a:gd name="T53" fmla="*/ 106 h 400"/>
                <a:gd name="T54" fmla="*/ 82 w 168"/>
                <a:gd name="T55" fmla="*/ 106 h 400"/>
                <a:gd name="T56" fmla="*/ 79 w 168"/>
                <a:gd name="T57" fmla="*/ 110 h 400"/>
                <a:gd name="T58" fmla="*/ 106 w 168"/>
                <a:gd name="T59" fmla="*/ 149 h 400"/>
                <a:gd name="T60" fmla="*/ 84 w 168"/>
                <a:gd name="T61" fmla="*/ 106 h 400"/>
                <a:gd name="T62" fmla="*/ 53 w 168"/>
                <a:gd name="T63" fmla="*/ 60 h 400"/>
                <a:gd name="T64" fmla="*/ 74 w 168"/>
                <a:gd name="T65" fmla="*/ 101 h 400"/>
                <a:gd name="T66" fmla="*/ 80 w 168"/>
                <a:gd name="T67" fmla="*/ 104 h 400"/>
                <a:gd name="T68" fmla="*/ 80 w 168"/>
                <a:gd name="T69" fmla="*/ 104 h 400"/>
                <a:gd name="T70" fmla="*/ 80 w 168"/>
                <a:gd name="T71" fmla="*/ 98 h 400"/>
                <a:gd name="T72" fmla="*/ 54 w 168"/>
                <a:gd name="T73" fmla="*/ 60 h 400"/>
                <a:gd name="T74" fmla="*/ 19 w 168"/>
                <a:gd name="T75" fmla="*/ 20 h 400"/>
                <a:gd name="T76" fmla="*/ 18 w 168"/>
                <a:gd name="T77" fmla="*/ 20 h 400"/>
                <a:gd name="T78" fmla="*/ 22 w 168"/>
                <a:gd name="T79" fmla="*/ 30 h 400"/>
                <a:gd name="T80" fmla="*/ 48 w 168"/>
                <a:gd name="T81" fmla="*/ 55 h 400"/>
                <a:gd name="T82" fmla="*/ 37 w 168"/>
                <a:gd name="T83" fmla="*/ 39 h 400"/>
                <a:gd name="T84" fmla="*/ 1 w 168"/>
                <a:gd name="T85" fmla="*/ 0 h 400"/>
                <a:gd name="T86" fmla="*/ 9 w 168"/>
                <a:gd name="T87" fmla="*/ 14 h 400"/>
                <a:gd name="T88" fmla="*/ 12 w 168"/>
                <a:gd name="T89" fmla="*/ 12 h 400"/>
                <a:gd name="T90" fmla="*/ 1 w 168"/>
                <a:gd name="T9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400">
                  <a:moveTo>
                    <a:pt x="156" y="309"/>
                  </a:moveTo>
                  <a:cubicBezTo>
                    <a:pt x="156" y="309"/>
                    <a:pt x="155" y="309"/>
                    <a:pt x="154" y="309"/>
                  </a:cubicBezTo>
                  <a:cubicBezTo>
                    <a:pt x="154" y="309"/>
                    <a:pt x="154" y="309"/>
                    <a:pt x="154" y="309"/>
                  </a:cubicBezTo>
                  <a:cubicBezTo>
                    <a:pt x="154" y="309"/>
                    <a:pt x="153" y="309"/>
                    <a:pt x="153" y="309"/>
                  </a:cubicBezTo>
                  <a:cubicBezTo>
                    <a:pt x="153" y="309"/>
                    <a:pt x="153" y="309"/>
                    <a:pt x="153" y="309"/>
                  </a:cubicBezTo>
                  <a:cubicBezTo>
                    <a:pt x="152" y="310"/>
                    <a:pt x="151" y="311"/>
                    <a:pt x="149" y="312"/>
                  </a:cubicBezTo>
                  <a:cubicBezTo>
                    <a:pt x="150" y="314"/>
                    <a:pt x="151" y="317"/>
                    <a:pt x="151" y="320"/>
                  </a:cubicBezTo>
                  <a:cubicBezTo>
                    <a:pt x="155" y="338"/>
                    <a:pt x="158" y="357"/>
                    <a:pt x="159" y="375"/>
                  </a:cubicBezTo>
                  <a:cubicBezTo>
                    <a:pt x="159" y="380"/>
                    <a:pt x="160" y="384"/>
                    <a:pt x="160" y="388"/>
                  </a:cubicBezTo>
                  <a:cubicBezTo>
                    <a:pt x="160" y="391"/>
                    <a:pt x="160" y="393"/>
                    <a:pt x="160" y="395"/>
                  </a:cubicBezTo>
                  <a:cubicBezTo>
                    <a:pt x="160" y="397"/>
                    <a:pt x="160" y="398"/>
                    <a:pt x="160" y="398"/>
                  </a:cubicBezTo>
                  <a:cubicBezTo>
                    <a:pt x="160" y="398"/>
                    <a:pt x="161" y="398"/>
                    <a:pt x="161" y="397"/>
                  </a:cubicBezTo>
                  <a:cubicBezTo>
                    <a:pt x="161" y="397"/>
                    <a:pt x="161" y="398"/>
                    <a:pt x="160" y="398"/>
                  </a:cubicBezTo>
                  <a:cubicBezTo>
                    <a:pt x="161" y="398"/>
                    <a:pt x="162" y="398"/>
                    <a:pt x="163" y="398"/>
                  </a:cubicBezTo>
                  <a:cubicBezTo>
                    <a:pt x="164" y="398"/>
                    <a:pt x="166" y="398"/>
                    <a:pt x="167" y="400"/>
                  </a:cubicBezTo>
                  <a:cubicBezTo>
                    <a:pt x="168" y="397"/>
                    <a:pt x="168" y="394"/>
                    <a:pt x="167" y="392"/>
                  </a:cubicBezTo>
                  <a:cubicBezTo>
                    <a:pt x="167" y="386"/>
                    <a:pt x="167" y="381"/>
                    <a:pt x="166" y="376"/>
                  </a:cubicBezTo>
                  <a:cubicBezTo>
                    <a:pt x="165" y="360"/>
                    <a:pt x="164" y="343"/>
                    <a:pt x="160" y="326"/>
                  </a:cubicBezTo>
                  <a:cubicBezTo>
                    <a:pt x="159" y="321"/>
                    <a:pt x="158" y="315"/>
                    <a:pt x="156" y="309"/>
                  </a:cubicBezTo>
                  <a:moveTo>
                    <a:pt x="146" y="262"/>
                  </a:moveTo>
                  <a:cubicBezTo>
                    <a:pt x="145" y="262"/>
                    <a:pt x="144" y="262"/>
                    <a:pt x="143" y="262"/>
                  </a:cubicBezTo>
                  <a:cubicBezTo>
                    <a:pt x="142" y="263"/>
                    <a:pt x="141" y="264"/>
                    <a:pt x="139" y="265"/>
                  </a:cubicBezTo>
                  <a:cubicBezTo>
                    <a:pt x="142" y="277"/>
                    <a:pt x="145" y="290"/>
                    <a:pt x="147" y="302"/>
                  </a:cubicBezTo>
                  <a:cubicBezTo>
                    <a:pt x="148" y="303"/>
                    <a:pt x="149" y="303"/>
                    <a:pt x="150" y="304"/>
                  </a:cubicBezTo>
                  <a:cubicBezTo>
                    <a:pt x="151" y="304"/>
                    <a:pt x="152" y="305"/>
                    <a:pt x="152" y="305"/>
                  </a:cubicBezTo>
                  <a:cubicBezTo>
                    <a:pt x="152" y="304"/>
                    <a:pt x="152" y="304"/>
                    <a:pt x="152" y="303"/>
                  </a:cubicBezTo>
                  <a:cubicBezTo>
                    <a:pt x="153" y="302"/>
                    <a:pt x="154" y="300"/>
                    <a:pt x="154" y="298"/>
                  </a:cubicBezTo>
                  <a:cubicBezTo>
                    <a:pt x="152" y="290"/>
                    <a:pt x="150" y="281"/>
                    <a:pt x="148" y="273"/>
                  </a:cubicBezTo>
                  <a:cubicBezTo>
                    <a:pt x="148" y="269"/>
                    <a:pt x="147" y="265"/>
                    <a:pt x="146" y="262"/>
                  </a:cubicBezTo>
                  <a:moveTo>
                    <a:pt x="128" y="209"/>
                  </a:moveTo>
                  <a:cubicBezTo>
                    <a:pt x="128" y="209"/>
                    <a:pt x="128" y="210"/>
                    <a:pt x="127" y="211"/>
                  </a:cubicBezTo>
                  <a:cubicBezTo>
                    <a:pt x="126" y="211"/>
                    <a:pt x="126" y="212"/>
                    <a:pt x="125" y="212"/>
                  </a:cubicBezTo>
                  <a:cubicBezTo>
                    <a:pt x="125" y="213"/>
                    <a:pt x="125" y="213"/>
                    <a:pt x="125" y="213"/>
                  </a:cubicBezTo>
                  <a:cubicBezTo>
                    <a:pt x="129" y="226"/>
                    <a:pt x="133" y="239"/>
                    <a:pt x="136" y="253"/>
                  </a:cubicBezTo>
                  <a:cubicBezTo>
                    <a:pt x="138" y="254"/>
                    <a:pt x="139" y="254"/>
                    <a:pt x="141" y="255"/>
                  </a:cubicBezTo>
                  <a:cubicBezTo>
                    <a:pt x="141" y="253"/>
                    <a:pt x="142" y="251"/>
                    <a:pt x="143" y="248"/>
                  </a:cubicBezTo>
                  <a:cubicBezTo>
                    <a:pt x="139" y="235"/>
                    <a:pt x="136" y="222"/>
                    <a:pt x="132" y="209"/>
                  </a:cubicBezTo>
                  <a:cubicBezTo>
                    <a:pt x="131" y="209"/>
                    <a:pt x="131" y="210"/>
                    <a:pt x="130" y="210"/>
                  </a:cubicBezTo>
                  <a:cubicBezTo>
                    <a:pt x="130" y="210"/>
                    <a:pt x="130" y="210"/>
                    <a:pt x="130" y="210"/>
                  </a:cubicBezTo>
                  <a:cubicBezTo>
                    <a:pt x="129" y="210"/>
                    <a:pt x="128" y="209"/>
                    <a:pt x="128" y="209"/>
                  </a:cubicBezTo>
                  <a:moveTo>
                    <a:pt x="110" y="154"/>
                  </a:moveTo>
                  <a:cubicBezTo>
                    <a:pt x="110" y="154"/>
                    <a:pt x="110" y="155"/>
                    <a:pt x="109" y="155"/>
                  </a:cubicBezTo>
                  <a:cubicBezTo>
                    <a:pt x="108" y="156"/>
                    <a:pt x="106" y="157"/>
                    <a:pt x="104" y="158"/>
                  </a:cubicBezTo>
                  <a:cubicBezTo>
                    <a:pt x="111" y="173"/>
                    <a:pt x="117" y="188"/>
                    <a:pt x="122" y="204"/>
                  </a:cubicBezTo>
                  <a:cubicBezTo>
                    <a:pt x="123" y="204"/>
                    <a:pt x="124" y="205"/>
                    <a:pt x="125" y="205"/>
                  </a:cubicBezTo>
                  <a:cubicBezTo>
                    <a:pt x="125" y="206"/>
                    <a:pt x="126" y="206"/>
                    <a:pt x="126" y="207"/>
                  </a:cubicBezTo>
                  <a:cubicBezTo>
                    <a:pt x="127" y="207"/>
                    <a:pt x="127" y="207"/>
                    <a:pt x="127" y="208"/>
                  </a:cubicBezTo>
                  <a:cubicBezTo>
                    <a:pt x="127" y="207"/>
                    <a:pt x="127" y="207"/>
                    <a:pt x="127" y="206"/>
                  </a:cubicBezTo>
                  <a:cubicBezTo>
                    <a:pt x="127" y="206"/>
                    <a:pt x="127" y="205"/>
                    <a:pt x="127" y="204"/>
                  </a:cubicBezTo>
                  <a:cubicBezTo>
                    <a:pt x="128" y="202"/>
                    <a:pt x="128" y="201"/>
                    <a:pt x="128" y="199"/>
                  </a:cubicBezTo>
                  <a:cubicBezTo>
                    <a:pt x="125" y="189"/>
                    <a:pt x="121" y="179"/>
                    <a:pt x="117" y="169"/>
                  </a:cubicBezTo>
                  <a:cubicBezTo>
                    <a:pt x="115" y="164"/>
                    <a:pt x="113" y="159"/>
                    <a:pt x="110" y="154"/>
                  </a:cubicBezTo>
                  <a:moveTo>
                    <a:pt x="84" y="106"/>
                  </a:moveTo>
                  <a:cubicBezTo>
                    <a:pt x="84" y="106"/>
                    <a:pt x="84" y="106"/>
                    <a:pt x="84" y="106"/>
                  </a:cubicBezTo>
                  <a:cubicBezTo>
                    <a:pt x="84" y="106"/>
                    <a:pt x="83" y="107"/>
                    <a:pt x="83" y="107"/>
                  </a:cubicBezTo>
                  <a:cubicBezTo>
                    <a:pt x="83" y="107"/>
                    <a:pt x="82" y="106"/>
                    <a:pt x="82" y="106"/>
                  </a:cubicBezTo>
                  <a:cubicBezTo>
                    <a:pt x="82" y="107"/>
                    <a:pt x="82" y="108"/>
                    <a:pt x="81" y="108"/>
                  </a:cubicBezTo>
                  <a:cubicBezTo>
                    <a:pt x="81" y="109"/>
                    <a:pt x="80" y="109"/>
                    <a:pt x="79" y="110"/>
                  </a:cubicBezTo>
                  <a:cubicBezTo>
                    <a:pt x="86" y="122"/>
                    <a:pt x="92" y="134"/>
                    <a:pt x="98" y="146"/>
                  </a:cubicBezTo>
                  <a:cubicBezTo>
                    <a:pt x="101" y="147"/>
                    <a:pt x="103" y="148"/>
                    <a:pt x="106" y="149"/>
                  </a:cubicBezTo>
                  <a:cubicBezTo>
                    <a:pt x="106" y="148"/>
                    <a:pt x="106" y="147"/>
                    <a:pt x="106" y="146"/>
                  </a:cubicBezTo>
                  <a:cubicBezTo>
                    <a:pt x="99" y="132"/>
                    <a:pt x="92" y="119"/>
                    <a:pt x="84" y="106"/>
                  </a:cubicBezTo>
                  <a:moveTo>
                    <a:pt x="54" y="60"/>
                  </a:moveTo>
                  <a:cubicBezTo>
                    <a:pt x="53" y="60"/>
                    <a:pt x="53" y="60"/>
                    <a:pt x="53" y="60"/>
                  </a:cubicBezTo>
                  <a:cubicBezTo>
                    <a:pt x="52" y="61"/>
                    <a:pt x="50" y="63"/>
                    <a:pt x="49" y="64"/>
                  </a:cubicBezTo>
                  <a:cubicBezTo>
                    <a:pt x="58" y="76"/>
                    <a:pt x="66" y="88"/>
                    <a:pt x="74" y="101"/>
                  </a:cubicBezTo>
                  <a:cubicBezTo>
                    <a:pt x="75" y="102"/>
                    <a:pt x="77" y="102"/>
                    <a:pt x="78" y="103"/>
                  </a:cubicBezTo>
                  <a:cubicBezTo>
                    <a:pt x="79" y="103"/>
                    <a:pt x="80" y="104"/>
                    <a:pt x="80" y="104"/>
                  </a:cubicBezTo>
                  <a:cubicBezTo>
                    <a:pt x="80" y="104"/>
                    <a:pt x="80" y="104"/>
                    <a:pt x="80" y="104"/>
                  </a:cubicBezTo>
                  <a:cubicBezTo>
                    <a:pt x="80" y="104"/>
                    <a:pt x="80" y="104"/>
                    <a:pt x="80" y="104"/>
                  </a:cubicBezTo>
                  <a:cubicBezTo>
                    <a:pt x="80" y="103"/>
                    <a:pt x="80" y="103"/>
                    <a:pt x="80" y="102"/>
                  </a:cubicBezTo>
                  <a:cubicBezTo>
                    <a:pt x="80" y="101"/>
                    <a:pt x="80" y="100"/>
                    <a:pt x="80" y="98"/>
                  </a:cubicBezTo>
                  <a:cubicBezTo>
                    <a:pt x="76" y="92"/>
                    <a:pt x="72" y="86"/>
                    <a:pt x="67" y="79"/>
                  </a:cubicBezTo>
                  <a:cubicBezTo>
                    <a:pt x="63" y="73"/>
                    <a:pt x="58" y="66"/>
                    <a:pt x="54" y="60"/>
                  </a:cubicBezTo>
                  <a:moveTo>
                    <a:pt x="19" y="20"/>
                  </a:moveTo>
                  <a:cubicBezTo>
                    <a:pt x="19" y="20"/>
                    <a:pt x="19" y="20"/>
                    <a:pt x="19" y="20"/>
                  </a:cubicBezTo>
                  <a:cubicBezTo>
                    <a:pt x="19" y="20"/>
                    <a:pt x="19" y="20"/>
                    <a:pt x="19" y="20"/>
                  </a:cubicBezTo>
                  <a:cubicBezTo>
                    <a:pt x="19" y="20"/>
                    <a:pt x="19" y="20"/>
                    <a:pt x="18" y="20"/>
                  </a:cubicBezTo>
                  <a:cubicBezTo>
                    <a:pt x="18" y="21"/>
                    <a:pt x="17" y="22"/>
                    <a:pt x="16" y="23"/>
                  </a:cubicBezTo>
                  <a:cubicBezTo>
                    <a:pt x="18" y="25"/>
                    <a:pt x="20" y="28"/>
                    <a:pt x="22" y="30"/>
                  </a:cubicBezTo>
                  <a:cubicBezTo>
                    <a:pt x="29" y="37"/>
                    <a:pt x="35" y="45"/>
                    <a:pt x="40" y="53"/>
                  </a:cubicBezTo>
                  <a:cubicBezTo>
                    <a:pt x="43" y="53"/>
                    <a:pt x="45" y="54"/>
                    <a:pt x="48" y="55"/>
                  </a:cubicBezTo>
                  <a:cubicBezTo>
                    <a:pt x="48" y="54"/>
                    <a:pt x="47" y="53"/>
                    <a:pt x="47" y="51"/>
                  </a:cubicBezTo>
                  <a:cubicBezTo>
                    <a:pt x="44" y="47"/>
                    <a:pt x="40" y="43"/>
                    <a:pt x="37" y="39"/>
                  </a:cubicBezTo>
                  <a:cubicBezTo>
                    <a:pt x="31" y="32"/>
                    <a:pt x="25" y="26"/>
                    <a:pt x="19" y="20"/>
                  </a:cubicBezTo>
                  <a:moveTo>
                    <a:pt x="1" y="0"/>
                  </a:moveTo>
                  <a:cubicBezTo>
                    <a:pt x="0" y="0"/>
                    <a:pt x="0" y="1"/>
                    <a:pt x="0" y="2"/>
                  </a:cubicBezTo>
                  <a:cubicBezTo>
                    <a:pt x="3" y="6"/>
                    <a:pt x="6" y="10"/>
                    <a:pt x="9" y="14"/>
                  </a:cubicBezTo>
                  <a:cubicBezTo>
                    <a:pt x="11" y="15"/>
                    <a:pt x="13" y="16"/>
                    <a:pt x="15" y="17"/>
                  </a:cubicBezTo>
                  <a:cubicBezTo>
                    <a:pt x="14" y="15"/>
                    <a:pt x="13" y="14"/>
                    <a:pt x="12" y="12"/>
                  </a:cubicBezTo>
                  <a:cubicBezTo>
                    <a:pt x="9" y="8"/>
                    <a:pt x="5" y="5"/>
                    <a:pt x="2" y="1"/>
                  </a:cubicBezTo>
                  <a:cubicBezTo>
                    <a:pt x="2" y="0"/>
                    <a:pt x="1" y="0"/>
                    <a:pt x="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
            <p:cNvSpPr/>
            <p:nvPr/>
          </p:nvSpPr>
          <p:spPr bwMode="auto">
            <a:xfrm>
              <a:off x="9812338" y="1631951"/>
              <a:ext cx="190500" cy="266700"/>
            </a:xfrm>
            <a:custGeom>
              <a:avLst/>
              <a:gdLst>
                <a:gd name="T0" fmla="*/ 44 w 45"/>
                <a:gd name="T1" fmla="*/ 0 h 63"/>
                <a:gd name="T2" fmla="*/ 44 w 45"/>
                <a:gd name="T3" fmla="*/ 0 h 63"/>
                <a:gd name="T4" fmla="*/ 44 w 45"/>
                <a:gd name="T5" fmla="*/ 1 h 63"/>
                <a:gd name="T6" fmla="*/ 29 w 45"/>
                <a:gd name="T7" fmla="*/ 11 h 63"/>
                <a:gd name="T8" fmla="*/ 15 w 45"/>
                <a:gd name="T9" fmla="*/ 24 h 63"/>
                <a:gd name="T10" fmla="*/ 2 w 45"/>
                <a:gd name="T11" fmla="*/ 52 h 63"/>
                <a:gd name="T12" fmla="*/ 0 w 45"/>
                <a:gd name="T13" fmla="*/ 57 h 63"/>
                <a:gd name="T14" fmla="*/ 0 w 45"/>
                <a:gd name="T15" fmla="*/ 59 h 63"/>
                <a:gd name="T16" fmla="*/ 0 w 45"/>
                <a:gd name="T17" fmla="*/ 59 h 63"/>
                <a:gd name="T18" fmla="*/ 1 w 45"/>
                <a:gd name="T19" fmla="*/ 63 h 63"/>
                <a:gd name="T20" fmla="*/ 2 w 45"/>
                <a:gd name="T21" fmla="*/ 63 h 63"/>
                <a:gd name="T22" fmla="*/ 2 w 45"/>
                <a:gd name="T23" fmla="*/ 63 h 63"/>
                <a:gd name="T24" fmla="*/ 4 w 45"/>
                <a:gd name="T25" fmla="*/ 63 h 63"/>
                <a:gd name="T26" fmla="*/ 20 w 45"/>
                <a:gd name="T27" fmla="*/ 57 h 63"/>
                <a:gd name="T28" fmla="*/ 33 w 45"/>
                <a:gd name="T29" fmla="*/ 45 h 63"/>
                <a:gd name="T30" fmla="*/ 45 w 45"/>
                <a:gd name="T31" fmla="*/ 1 h 63"/>
                <a:gd name="T32" fmla="*/ 44 w 45"/>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3">
                  <a:moveTo>
                    <a:pt x="44" y="0"/>
                  </a:moveTo>
                  <a:cubicBezTo>
                    <a:pt x="44" y="0"/>
                    <a:pt x="44" y="0"/>
                    <a:pt x="44" y="0"/>
                  </a:cubicBezTo>
                  <a:cubicBezTo>
                    <a:pt x="44" y="1"/>
                    <a:pt x="44" y="1"/>
                    <a:pt x="44" y="1"/>
                  </a:cubicBezTo>
                  <a:cubicBezTo>
                    <a:pt x="38" y="3"/>
                    <a:pt x="33" y="8"/>
                    <a:pt x="29" y="11"/>
                  </a:cubicBezTo>
                  <a:cubicBezTo>
                    <a:pt x="24" y="15"/>
                    <a:pt x="19" y="19"/>
                    <a:pt x="15" y="24"/>
                  </a:cubicBezTo>
                  <a:cubicBezTo>
                    <a:pt x="8" y="32"/>
                    <a:pt x="6" y="42"/>
                    <a:pt x="2" y="52"/>
                  </a:cubicBezTo>
                  <a:cubicBezTo>
                    <a:pt x="2" y="54"/>
                    <a:pt x="1" y="56"/>
                    <a:pt x="0" y="57"/>
                  </a:cubicBezTo>
                  <a:cubicBezTo>
                    <a:pt x="0" y="58"/>
                    <a:pt x="0" y="58"/>
                    <a:pt x="0" y="59"/>
                  </a:cubicBezTo>
                  <a:cubicBezTo>
                    <a:pt x="0" y="59"/>
                    <a:pt x="0" y="59"/>
                    <a:pt x="0" y="59"/>
                  </a:cubicBezTo>
                  <a:cubicBezTo>
                    <a:pt x="1" y="60"/>
                    <a:pt x="2" y="62"/>
                    <a:pt x="1" y="63"/>
                  </a:cubicBezTo>
                  <a:cubicBezTo>
                    <a:pt x="1" y="63"/>
                    <a:pt x="2" y="63"/>
                    <a:pt x="2" y="63"/>
                  </a:cubicBezTo>
                  <a:cubicBezTo>
                    <a:pt x="2" y="63"/>
                    <a:pt x="2" y="63"/>
                    <a:pt x="2" y="63"/>
                  </a:cubicBezTo>
                  <a:cubicBezTo>
                    <a:pt x="3" y="63"/>
                    <a:pt x="4" y="63"/>
                    <a:pt x="4" y="63"/>
                  </a:cubicBezTo>
                  <a:cubicBezTo>
                    <a:pt x="10" y="62"/>
                    <a:pt x="15" y="59"/>
                    <a:pt x="20" y="57"/>
                  </a:cubicBezTo>
                  <a:cubicBezTo>
                    <a:pt x="25" y="54"/>
                    <a:pt x="30" y="50"/>
                    <a:pt x="33" y="45"/>
                  </a:cubicBezTo>
                  <a:cubicBezTo>
                    <a:pt x="43" y="32"/>
                    <a:pt x="45" y="16"/>
                    <a:pt x="45" y="1"/>
                  </a:cubicBezTo>
                  <a:cubicBezTo>
                    <a:pt x="45" y="0"/>
                    <a:pt x="45" y="0"/>
                    <a:pt x="4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9"/>
            <p:cNvSpPr/>
            <p:nvPr/>
          </p:nvSpPr>
          <p:spPr bwMode="auto">
            <a:xfrm>
              <a:off x="9505950" y="1801813"/>
              <a:ext cx="314325" cy="127000"/>
            </a:xfrm>
            <a:custGeom>
              <a:avLst/>
              <a:gdLst>
                <a:gd name="T0" fmla="*/ 16 w 74"/>
                <a:gd name="T1" fmla="*/ 0 h 30"/>
                <a:gd name="T2" fmla="*/ 1 w 74"/>
                <a:gd name="T3" fmla="*/ 1 h 30"/>
                <a:gd name="T4" fmla="*/ 1 w 74"/>
                <a:gd name="T5" fmla="*/ 1 h 30"/>
                <a:gd name="T6" fmla="*/ 1 w 74"/>
                <a:gd name="T7" fmla="*/ 1 h 30"/>
                <a:gd name="T8" fmla="*/ 0 w 74"/>
                <a:gd name="T9" fmla="*/ 1 h 30"/>
                <a:gd name="T10" fmla="*/ 37 w 74"/>
                <a:gd name="T11" fmla="*/ 29 h 30"/>
                <a:gd name="T12" fmla="*/ 47 w 74"/>
                <a:gd name="T13" fmla="*/ 30 h 30"/>
                <a:gd name="T14" fmla="*/ 55 w 74"/>
                <a:gd name="T15" fmla="*/ 30 h 30"/>
                <a:gd name="T16" fmla="*/ 69 w 74"/>
                <a:gd name="T17" fmla="*/ 26 h 30"/>
                <a:gd name="T18" fmla="*/ 73 w 74"/>
                <a:gd name="T19" fmla="*/ 23 h 30"/>
                <a:gd name="T20" fmla="*/ 73 w 74"/>
                <a:gd name="T21" fmla="*/ 23 h 30"/>
                <a:gd name="T22" fmla="*/ 72 w 74"/>
                <a:gd name="T23" fmla="*/ 19 h 30"/>
                <a:gd name="T24" fmla="*/ 72 w 74"/>
                <a:gd name="T25" fmla="*/ 19 h 30"/>
                <a:gd name="T26" fmla="*/ 70 w 74"/>
                <a:gd name="T27" fmla="*/ 18 h 30"/>
                <a:gd name="T28" fmla="*/ 67 w 74"/>
                <a:gd name="T29" fmla="*/ 16 h 30"/>
                <a:gd name="T30" fmla="*/ 38 w 74"/>
                <a:gd name="T31" fmla="*/ 1 h 30"/>
                <a:gd name="T32" fmla="*/ 20 w 74"/>
                <a:gd name="T33" fmla="*/ 0 h 30"/>
                <a:gd name="T34" fmla="*/ 19 w 74"/>
                <a:gd name="T35" fmla="*/ 0 h 30"/>
                <a:gd name="T36" fmla="*/ 18 w 74"/>
                <a:gd name="T37" fmla="*/ 0 h 30"/>
                <a:gd name="T38" fmla="*/ 17 w 74"/>
                <a:gd name="T39" fmla="*/ 0 h 30"/>
                <a:gd name="T40" fmla="*/ 16 w 74"/>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30">
                  <a:moveTo>
                    <a:pt x="16" y="0"/>
                  </a:moveTo>
                  <a:cubicBezTo>
                    <a:pt x="11" y="0"/>
                    <a:pt x="6" y="0"/>
                    <a:pt x="1" y="1"/>
                  </a:cubicBezTo>
                  <a:cubicBezTo>
                    <a:pt x="1" y="1"/>
                    <a:pt x="1" y="1"/>
                    <a:pt x="1" y="1"/>
                  </a:cubicBezTo>
                  <a:cubicBezTo>
                    <a:pt x="1" y="1"/>
                    <a:pt x="1" y="1"/>
                    <a:pt x="1" y="1"/>
                  </a:cubicBezTo>
                  <a:cubicBezTo>
                    <a:pt x="0" y="1"/>
                    <a:pt x="0" y="1"/>
                    <a:pt x="0" y="1"/>
                  </a:cubicBezTo>
                  <a:cubicBezTo>
                    <a:pt x="10" y="14"/>
                    <a:pt x="21" y="25"/>
                    <a:pt x="37" y="29"/>
                  </a:cubicBezTo>
                  <a:cubicBezTo>
                    <a:pt x="40" y="30"/>
                    <a:pt x="44" y="30"/>
                    <a:pt x="47" y="30"/>
                  </a:cubicBezTo>
                  <a:cubicBezTo>
                    <a:pt x="50" y="30"/>
                    <a:pt x="52" y="30"/>
                    <a:pt x="55" y="30"/>
                  </a:cubicBezTo>
                  <a:cubicBezTo>
                    <a:pt x="59" y="29"/>
                    <a:pt x="65" y="28"/>
                    <a:pt x="69" y="26"/>
                  </a:cubicBezTo>
                  <a:cubicBezTo>
                    <a:pt x="71" y="25"/>
                    <a:pt x="72" y="24"/>
                    <a:pt x="73" y="23"/>
                  </a:cubicBezTo>
                  <a:cubicBezTo>
                    <a:pt x="73" y="23"/>
                    <a:pt x="73" y="23"/>
                    <a:pt x="73" y="23"/>
                  </a:cubicBezTo>
                  <a:cubicBezTo>
                    <a:pt x="74" y="22"/>
                    <a:pt x="73" y="20"/>
                    <a:pt x="72" y="19"/>
                  </a:cubicBezTo>
                  <a:cubicBezTo>
                    <a:pt x="72" y="19"/>
                    <a:pt x="72" y="19"/>
                    <a:pt x="72" y="19"/>
                  </a:cubicBezTo>
                  <a:cubicBezTo>
                    <a:pt x="72" y="19"/>
                    <a:pt x="71" y="18"/>
                    <a:pt x="70" y="18"/>
                  </a:cubicBezTo>
                  <a:cubicBezTo>
                    <a:pt x="69" y="17"/>
                    <a:pt x="68" y="17"/>
                    <a:pt x="67" y="16"/>
                  </a:cubicBezTo>
                  <a:cubicBezTo>
                    <a:pt x="58" y="10"/>
                    <a:pt x="50" y="3"/>
                    <a:pt x="38" y="1"/>
                  </a:cubicBezTo>
                  <a:cubicBezTo>
                    <a:pt x="32" y="0"/>
                    <a:pt x="26" y="0"/>
                    <a:pt x="20" y="0"/>
                  </a:cubicBezTo>
                  <a:cubicBezTo>
                    <a:pt x="20" y="0"/>
                    <a:pt x="20" y="0"/>
                    <a:pt x="19" y="0"/>
                  </a:cubicBezTo>
                  <a:cubicBezTo>
                    <a:pt x="19" y="0"/>
                    <a:pt x="19" y="0"/>
                    <a:pt x="18" y="0"/>
                  </a:cubicBezTo>
                  <a:cubicBezTo>
                    <a:pt x="18" y="0"/>
                    <a:pt x="18" y="0"/>
                    <a:pt x="17" y="0"/>
                  </a:cubicBezTo>
                  <a:cubicBezTo>
                    <a:pt x="17" y="0"/>
                    <a:pt x="17" y="0"/>
                    <a:pt x="1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0"/>
            <p:cNvSpPr/>
            <p:nvPr/>
          </p:nvSpPr>
          <p:spPr bwMode="auto">
            <a:xfrm>
              <a:off x="9764713" y="1419226"/>
              <a:ext cx="174625" cy="280988"/>
            </a:xfrm>
            <a:custGeom>
              <a:avLst/>
              <a:gdLst>
                <a:gd name="T0" fmla="*/ 39 w 41"/>
                <a:gd name="T1" fmla="*/ 0 h 66"/>
                <a:gd name="T2" fmla="*/ 39 w 41"/>
                <a:gd name="T3" fmla="*/ 1 h 66"/>
                <a:gd name="T4" fmla="*/ 38 w 41"/>
                <a:gd name="T5" fmla="*/ 1 h 66"/>
                <a:gd name="T6" fmla="*/ 24 w 41"/>
                <a:gd name="T7" fmla="*/ 12 h 66"/>
                <a:gd name="T8" fmla="*/ 12 w 41"/>
                <a:gd name="T9" fmla="*/ 26 h 66"/>
                <a:gd name="T10" fmla="*/ 2 w 41"/>
                <a:gd name="T11" fmla="*/ 52 h 66"/>
                <a:gd name="T12" fmla="*/ 0 w 41"/>
                <a:gd name="T13" fmla="*/ 59 h 66"/>
                <a:gd name="T14" fmla="*/ 1 w 41"/>
                <a:gd name="T15" fmla="*/ 60 h 66"/>
                <a:gd name="T16" fmla="*/ 2 w 41"/>
                <a:gd name="T17" fmla="*/ 61 h 66"/>
                <a:gd name="T18" fmla="*/ 3 w 41"/>
                <a:gd name="T19" fmla="*/ 65 h 66"/>
                <a:gd name="T20" fmla="*/ 2 w 41"/>
                <a:gd name="T21" fmla="*/ 66 h 66"/>
                <a:gd name="T22" fmla="*/ 5 w 41"/>
                <a:gd name="T23" fmla="*/ 66 h 66"/>
                <a:gd name="T24" fmla="*/ 19 w 41"/>
                <a:gd name="T25" fmla="*/ 59 h 66"/>
                <a:gd name="T26" fmla="*/ 32 w 41"/>
                <a:gd name="T27" fmla="*/ 46 h 66"/>
                <a:gd name="T28" fmla="*/ 40 w 41"/>
                <a:gd name="T29" fmla="*/ 1 h 66"/>
                <a:gd name="T30" fmla="*/ 39 w 41"/>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6">
                  <a:moveTo>
                    <a:pt x="39" y="0"/>
                  </a:moveTo>
                  <a:cubicBezTo>
                    <a:pt x="39" y="0"/>
                    <a:pt x="39" y="0"/>
                    <a:pt x="39" y="1"/>
                  </a:cubicBezTo>
                  <a:cubicBezTo>
                    <a:pt x="38" y="1"/>
                    <a:pt x="38" y="1"/>
                    <a:pt x="38" y="1"/>
                  </a:cubicBezTo>
                  <a:cubicBezTo>
                    <a:pt x="33" y="4"/>
                    <a:pt x="29" y="9"/>
                    <a:pt x="24" y="12"/>
                  </a:cubicBezTo>
                  <a:cubicBezTo>
                    <a:pt x="20" y="17"/>
                    <a:pt x="15" y="21"/>
                    <a:pt x="12" y="26"/>
                  </a:cubicBezTo>
                  <a:cubicBezTo>
                    <a:pt x="6" y="34"/>
                    <a:pt x="4" y="43"/>
                    <a:pt x="2" y="52"/>
                  </a:cubicBezTo>
                  <a:cubicBezTo>
                    <a:pt x="1" y="55"/>
                    <a:pt x="0" y="57"/>
                    <a:pt x="0" y="59"/>
                  </a:cubicBezTo>
                  <a:cubicBezTo>
                    <a:pt x="0" y="59"/>
                    <a:pt x="1" y="60"/>
                    <a:pt x="1" y="60"/>
                  </a:cubicBezTo>
                  <a:cubicBezTo>
                    <a:pt x="2" y="60"/>
                    <a:pt x="2" y="61"/>
                    <a:pt x="2" y="61"/>
                  </a:cubicBezTo>
                  <a:cubicBezTo>
                    <a:pt x="4" y="62"/>
                    <a:pt x="5" y="64"/>
                    <a:pt x="3" y="65"/>
                  </a:cubicBezTo>
                  <a:cubicBezTo>
                    <a:pt x="3" y="66"/>
                    <a:pt x="3" y="66"/>
                    <a:pt x="2" y="66"/>
                  </a:cubicBezTo>
                  <a:cubicBezTo>
                    <a:pt x="3" y="66"/>
                    <a:pt x="4" y="66"/>
                    <a:pt x="5" y="66"/>
                  </a:cubicBezTo>
                  <a:cubicBezTo>
                    <a:pt x="10" y="64"/>
                    <a:pt x="15" y="61"/>
                    <a:pt x="19" y="59"/>
                  </a:cubicBezTo>
                  <a:cubicBezTo>
                    <a:pt x="24" y="55"/>
                    <a:pt x="28" y="51"/>
                    <a:pt x="32" y="46"/>
                  </a:cubicBezTo>
                  <a:cubicBezTo>
                    <a:pt x="40" y="32"/>
                    <a:pt x="41" y="16"/>
                    <a:pt x="40" y="1"/>
                  </a:cubicBezTo>
                  <a:cubicBezTo>
                    <a:pt x="40" y="1"/>
                    <a:pt x="39" y="0"/>
                    <a:pt x="39"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1"/>
            <p:cNvSpPr/>
            <p:nvPr/>
          </p:nvSpPr>
          <p:spPr bwMode="auto">
            <a:xfrm>
              <a:off x="9467850" y="1598613"/>
              <a:ext cx="319088" cy="127000"/>
            </a:xfrm>
            <a:custGeom>
              <a:avLst/>
              <a:gdLst>
                <a:gd name="T0" fmla="*/ 23 w 75"/>
                <a:gd name="T1" fmla="*/ 0 h 30"/>
                <a:gd name="T2" fmla="*/ 20 w 75"/>
                <a:gd name="T3" fmla="*/ 0 h 30"/>
                <a:gd name="T4" fmla="*/ 2 w 75"/>
                <a:gd name="T5" fmla="*/ 1 h 30"/>
                <a:gd name="T6" fmla="*/ 1 w 75"/>
                <a:gd name="T7" fmla="*/ 1 h 30"/>
                <a:gd name="T8" fmla="*/ 1 w 75"/>
                <a:gd name="T9" fmla="*/ 1 h 30"/>
                <a:gd name="T10" fmla="*/ 1 w 75"/>
                <a:gd name="T11" fmla="*/ 2 h 30"/>
                <a:gd name="T12" fmla="*/ 37 w 75"/>
                <a:gd name="T13" fmla="*/ 29 h 30"/>
                <a:gd name="T14" fmla="*/ 48 w 75"/>
                <a:gd name="T15" fmla="*/ 30 h 30"/>
                <a:gd name="T16" fmla="*/ 56 w 75"/>
                <a:gd name="T17" fmla="*/ 30 h 30"/>
                <a:gd name="T18" fmla="*/ 68 w 75"/>
                <a:gd name="T19" fmla="*/ 27 h 30"/>
                <a:gd name="T20" fmla="*/ 72 w 75"/>
                <a:gd name="T21" fmla="*/ 24 h 30"/>
                <a:gd name="T22" fmla="*/ 73 w 75"/>
                <a:gd name="T23" fmla="*/ 23 h 30"/>
                <a:gd name="T24" fmla="*/ 72 w 75"/>
                <a:gd name="T25" fmla="*/ 19 h 30"/>
                <a:gd name="T26" fmla="*/ 71 w 75"/>
                <a:gd name="T27" fmla="*/ 18 h 30"/>
                <a:gd name="T28" fmla="*/ 70 w 75"/>
                <a:gd name="T29" fmla="*/ 17 h 30"/>
                <a:gd name="T30" fmla="*/ 65 w 75"/>
                <a:gd name="T31" fmla="*/ 15 h 30"/>
                <a:gd name="T32" fmla="*/ 38 w 75"/>
                <a:gd name="T33" fmla="*/ 1 h 30"/>
                <a:gd name="T34" fmla="*/ 23 w 75"/>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30">
                  <a:moveTo>
                    <a:pt x="23" y="0"/>
                  </a:moveTo>
                  <a:cubicBezTo>
                    <a:pt x="22" y="0"/>
                    <a:pt x="21" y="0"/>
                    <a:pt x="20" y="0"/>
                  </a:cubicBezTo>
                  <a:cubicBezTo>
                    <a:pt x="14" y="0"/>
                    <a:pt x="7" y="0"/>
                    <a:pt x="2" y="1"/>
                  </a:cubicBezTo>
                  <a:cubicBezTo>
                    <a:pt x="1" y="1"/>
                    <a:pt x="1" y="1"/>
                    <a:pt x="1" y="1"/>
                  </a:cubicBezTo>
                  <a:cubicBezTo>
                    <a:pt x="1" y="1"/>
                    <a:pt x="1" y="1"/>
                    <a:pt x="1" y="1"/>
                  </a:cubicBezTo>
                  <a:cubicBezTo>
                    <a:pt x="1" y="1"/>
                    <a:pt x="0" y="2"/>
                    <a:pt x="1" y="2"/>
                  </a:cubicBezTo>
                  <a:cubicBezTo>
                    <a:pt x="11" y="14"/>
                    <a:pt x="22" y="25"/>
                    <a:pt x="37" y="29"/>
                  </a:cubicBezTo>
                  <a:cubicBezTo>
                    <a:pt x="41" y="30"/>
                    <a:pt x="44" y="30"/>
                    <a:pt x="48" y="30"/>
                  </a:cubicBezTo>
                  <a:cubicBezTo>
                    <a:pt x="50" y="30"/>
                    <a:pt x="53" y="30"/>
                    <a:pt x="56" y="30"/>
                  </a:cubicBezTo>
                  <a:cubicBezTo>
                    <a:pt x="59" y="29"/>
                    <a:pt x="64" y="28"/>
                    <a:pt x="68" y="27"/>
                  </a:cubicBezTo>
                  <a:cubicBezTo>
                    <a:pt x="70" y="26"/>
                    <a:pt x="71" y="25"/>
                    <a:pt x="72" y="24"/>
                  </a:cubicBezTo>
                  <a:cubicBezTo>
                    <a:pt x="73" y="24"/>
                    <a:pt x="73" y="24"/>
                    <a:pt x="73" y="23"/>
                  </a:cubicBezTo>
                  <a:cubicBezTo>
                    <a:pt x="75" y="22"/>
                    <a:pt x="74" y="20"/>
                    <a:pt x="72" y="19"/>
                  </a:cubicBezTo>
                  <a:cubicBezTo>
                    <a:pt x="72" y="19"/>
                    <a:pt x="72" y="18"/>
                    <a:pt x="71" y="18"/>
                  </a:cubicBezTo>
                  <a:cubicBezTo>
                    <a:pt x="71" y="18"/>
                    <a:pt x="70" y="17"/>
                    <a:pt x="70" y="17"/>
                  </a:cubicBezTo>
                  <a:cubicBezTo>
                    <a:pt x="68" y="16"/>
                    <a:pt x="67" y="16"/>
                    <a:pt x="65" y="15"/>
                  </a:cubicBezTo>
                  <a:cubicBezTo>
                    <a:pt x="56" y="9"/>
                    <a:pt x="49" y="3"/>
                    <a:pt x="38" y="1"/>
                  </a:cubicBezTo>
                  <a:cubicBezTo>
                    <a:pt x="33" y="0"/>
                    <a:pt x="28" y="0"/>
                    <a:pt x="2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p:nvPr/>
          </p:nvSpPr>
          <p:spPr bwMode="auto">
            <a:xfrm>
              <a:off x="9705975" y="1177926"/>
              <a:ext cx="157163" cy="301625"/>
            </a:xfrm>
            <a:custGeom>
              <a:avLst/>
              <a:gdLst>
                <a:gd name="T0" fmla="*/ 32 w 37"/>
                <a:gd name="T1" fmla="*/ 0 h 71"/>
                <a:gd name="T2" fmla="*/ 32 w 37"/>
                <a:gd name="T3" fmla="*/ 1 h 71"/>
                <a:gd name="T4" fmla="*/ 31 w 37"/>
                <a:gd name="T5" fmla="*/ 1 h 71"/>
                <a:gd name="T6" fmla="*/ 19 w 37"/>
                <a:gd name="T7" fmla="*/ 14 h 71"/>
                <a:gd name="T8" fmla="*/ 8 w 37"/>
                <a:gd name="T9" fmla="*/ 29 h 71"/>
                <a:gd name="T10" fmla="*/ 1 w 37"/>
                <a:gd name="T11" fmla="*/ 60 h 71"/>
                <a:gd name="T12" fmla="*/ 0 w 37"/>
                <a:gd name="T13" fmla="*/ 65 h 71"/>
                <a:gd name="T14" fmla="*/ 0 w 37"/>
                <a:gd name="T15" fmla="*/ 67 h 71"/>
                <a:gd name="T16" fmla="*/ 0 w 37"/>
                <a:gd name="T17" fmla="*/ 69 h 71"/>
                <a:gd name="T18" fmla="*/ 1 w 37"/>
                <a:gd name="T19" fmla="*/ 70 h 71"/>
                <a:gd name="T20" fmla="*/ 3 w 37"/>
                <a:gd name="T21" fmla="*/ 71 h 71"/>
                <a:gd name="T22" fmla="*/ 3 w 37"/>
                <a:gd name="T23" fmla="*/ 71 h 71"/>
                <a:gd name="T24" fmla="*/ 5 w 37"/>
                <a:gd name="T25" fmla="*/ 70 h 71"/>
                <a:gd name="T26" fmla="*/ 19 w 37"/>
                <a:gd name="T27" fmla="*/ 61 h 71"/>
                <a:gd name="T28" fmla="*/ 30 w 37"/>
                <a:gd name="T29" fmla="*/ 46 h 71"/>
                <a:gd name="T30" fmla="*/ 32 w 37"/>
                <a:gd name="T31" fmla="*/ 1 h 71"/>
                <a:gd name="T32" fmla="*/ 32 w 37"/>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1">
                  <a:moveTo>
                    <a:pt x="32" y="0"/>
                  </a:moveTo>
                  <a:cubicBezTo>
                    <a:pt x="32" y="0"/>
                    <a:pt x="32" y="0"/>
                    <a:pt x="32" y="1"/>
                  </a:cubicBezTo>
                  <a:cubicBezTo>
                    <a:pt x="31" y="1"/>
                    <a:pt x="31" y="1"/>
                    <a:pt x="31" y="1"/>
                  </a:cubicBezTo>
                  <a:cubicBezTo>
                    <a:pt x="27" y="5"/>
                    <a:pt x="23" y="10"/>
                    <a:pt x="19" y="14"/>
                  </a:cubicBezTo>
                  <a:cubicBezTo>
                    <a:pt x="15" y="19"/>
                    <a:pt x="11" y="24"/>
                    <a:pt x="8" y="29"/>
                  </a:cubicBezTo>
                  <a:cubicBezTo>
                    <a:pt x="3" y="39"/>
                    <a:pt x="3" y="49"/>
                    <a:pt x="1" y="60"/>
                  </a:cubicBezTo>
                  <a:cubicBezTo>
                    <a:pt x="1" y="62"/>
                    <a:pt x="1" y="63"/>
                    <a:pt x="0" y="65"/>
                  </a:cubicBezTo>
                  <a:cubicBezTo>
                    <a:pt x="0" y="66"/>
                    <a:pt x="0" y="67"/>
                    <a:pt x="0" y="67"/>
                  </a:cubicBezTo>
                  <a:cubicBezTo>
                    <a:pt x="0" y="68"/>
                    <a:pt x="0" y="68"/>
                    <a:pt x="0" y="69"/>
                  </a:cubicBezTo>
                  <a:cubicBezTo>
                    <a:pt x="1" y="69"/>
                    <a:pt x="1" y="69"/>
                    <a:pt x="1" y="70"/>
                  </a:cubicBezTo>
                  <a:cubicBezTo>
                    <a:pt x="1" y="70"/>
                    <a:pt x="2" y="71"/>
                    <a:pt x="3" y="71"/>
                  </a:cubicBezTo>
                  <a:cubicBezTo>
                    <a:pt x="3" y="71"/>
                    <a:pt x="3" y="71"/>
                    <a:pt x="3" y="71"/>
                  </a:cubicBezTo>
                  <a:cubicBezTo>
                    <a:pt x="4" y="71"/>
                    <a:pt x="4" y="70"/>
                    <a:pt x="5" y="70"/>
                  </a:cubicBezTo>
                  <a:cubicBezTo>
                    <a:pt x="10" y="69"/>
                    <a:pt x="16" y="64"/>
                    <a:pt x="19" y="61"/>
                  </a:cubicBezTo>
                  <a:cubicBezTo>
                    <a:pt x="24" y="57"/>
                    <a:pt x="28" y="52"/>
                    <a:pt x="30" y="46"/>
                  </a:cubicBezTo>
                  <a:cubicBezTo>
                    <a:pt x="37" y="32"/>
                    <a:pt x="36" y="16"/>
                    <a:pt x="32" y="1"/>
                  </a:cubicBezTo>
                  <a:cubicBezTo>
                    <a:pt x="32" y="0"/>
                    <a:pt x="32" y="0"/>
                    <a:pt x="3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3"/>
            <p:cNvSpPr/>
            <p:nvPr/>
          </p:nvSpPr>
          <p:spPr bwMode="auto">
            <a:xfrm>
              <a:off x="9404350" y="1363663"/>
              <a:ext cx="306388" cy="141288"/>
            </a:xfrm>
            <a:custGeom>
              <a:avLst/>
              <a:gdLst>
                <a:gd name="T0" fmla="*/ 9 w 72"/>
                <a:gd name="T1" fmla="*/ 0 h 33"/>
                <a:gd name="T2" fmla="*/ 1 w 72"/>
                <a:gd name="T3" fmla="*/ 1 h 33"/>
                <a:gd name="T4" fmla="*/ 0 w 72"/>
                <a:gd name="T5" fmla="*/ 0 h 33"/>
                <a:gd name="T6" fmla="*/ 0 w 72"/>
                <a:gd name="T7" fmla="*/ 0 h 33"/>
                <a:gd name="T8" fmla="*/ 0 w 72"/>
                <a:gd name="T9" fmla="*/ 1 h 33"/>
                <a:gd name="T10" fmla="*/ 34 w 72"/>
                <a:gd name="T11" fmla="*/ 31 h 33"/>
                <a:gd name="T12" fmla="*/ 48 w 72"/>
                <a:gd name="T13" fmla="*/ 33 h 33"/>
                <a:gd name="T14" fmla="*/ 53 w 72"/>
                <a:gd name="T15" fmla="*/ 33 h 33"/>
                <a:gd name="T16" fmla="*/ 69 w 72"/>
                <a:gd name="T17" fmla="*/ 29 h 33"/>
                <a:gd name="T18" fmla="*/ 71 w 72"/>
                <a:gd name="T19" fmla="*/ 28 h 33"/>
                <a:gd name="T20" fmla="*/ 72 w 72"/>
                <a:gd name="T21" fmla="*/ 26 h 33"/>
                <a:gd name="T22" fmla="*/ 71 w 72"/>
                <a:gd name="T23" fmla="*/ 25 h 33"/>
                <a:gd name="T24" fmla="*/ 70 w 72"/>
                <a:gd name="T25" fmla="*/ 24 h 33"/>
                <a:gd name="T26" fmla="*/ 69 w 72"/>
                <a:gd name="T27" fmla="*/ 22 h 33"/>
                <a:gd name="T28" fmla="*/ 66 w 72"/>
                <a:gd name="T29" fmla="*/ 21 h 33"/>
                <a:gd name="T30" fmla="*/ 37 w 72"/>
                <a:gd name="T31" fmla="*/ 3 h 33"/>
                <a:gd name="T32" fmla="*/ 19 w 72"/>
                <a:gd name="T33" fmla="*/ 1 h 33"/>
                <a:gd name="T34" fmla="*/ 9 w 7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33">
                  <a:moveTo>
                    <a:pt x="9" y="0"/>
                  </a:moveTo>
                  <a:cubicBezTo>
                    <a:pt x="6" y="0"/>
                    <a:pt x="3" y="0"/>
                    <a:pt x="1" y="1"/>
                  </a:cubicBezTo>
                  <a:cubicBezTo>
                    <a:pt x="0" y="0"/>
                    <a:pt x="0" y="0"/>
                    <a:pt x="0" y="0"/>
                  </a:cubicBezTo>
                  <a:cubicBezTo>
                    <a:pt x="0" y="0"/>
                    <a:pt x="0" y="0"/>
                    <a:pt x="0" y="0"/>
                  </a:cubicBezTo>
                  <a:cubicBezTo>
                    <a:pt x="0" y="0"/>
                    <a:pt x="0" y="1"/>
                    <a:pt x="0" y="1"/>
                  </a:cubicBezTo>
                  <a:cubicBezTo>
                    <a:pt x="9" y="14"/>
                    <a:pt x="19" y="26"/>
                    <a:pt x="34" y="31"/>
                  </a:cubicBezTo>
                  <a:cubicBezTo>
                    <a:pt x="39" y="33"/>
                    <a:pt x="44" y="33"/>
                    <a:pt x="48" y="33"/>
                  </a:cubicBezTo>
                  <a:cubicBezTo>
                    <a:pt x="50" y="33"/>
                    <a:pt x="51" y="33"/>
                    <a:pt x="53" y="33"/>
                  </a:cubicBezTo>
                  <a:cubicBezTo>
                    <a:pt x="58" y="33"/>
                    <a:pt x="64" y="32"/>
                    <a:pt x="69" y="29"/>
                  </a:cubicBezTo>
                  <a:cubicBezTo>
                    <a:pt x="70" y="29"/>
                    <a:pt x="70" y="28"/>
                    <a:pt x="71" y="28"/>
                  </a:cubicBezTo>
                  <a:cubicBezTo>
                    <a:pt x="72" y="27"/>
                    <a:pt x="72" y="26"/>
                    <a:pt x="72" y="26"/>
                  </a:cubicBezTo>
                  <a:cubicBezTo>
                    <a:pt x="72" y="25"/>
                    <a:pt x="72" y="25"/>
                    <a:pt x="71" y="25"/>
                  </a:cubicBezTo>
                  <a:cubicBezTo>
                    <a:pt x="71" y="24"/>
                    <a:pt x="71" y="24"/>
                    <a:pt x="70" y="24"/>
                  </a:cubicBezTo>
                  <a:cubicBezTo>
                    <a:pt x="70" y="23"/>
                    <a:pt x="69" y="23"/>
                    <a:pt x="69" y="22"/>
                  </a:cubicBezTo>
                  <a:cubicBezTo>
                    <a:pt x="68" y="22"/>
                    <a:pt x="67" y="21"/>
                    <a:pt x="66" y="21"/>
                  </a:cubicBezTo>
                  <a:cubicBezTo>
                    <a:pt x="57" y="14"/>
                    <a:pt x="49" y="6"/>
                    <a:pt x="37" y="3"/>
                  </a:cubicBezTo>
                  <a:cubicBezTo>
                    <a:pt x="31" y="1"/>
                    <a:pt x="25" y="1"/>
                    <a:pt x="19" y="1"/>
                  </a:cubicBezTo>
                  <a:cubicBezTo>
                    <a:pt x="16" y="0"/>
                    <a:pt x="12" y="0"/>
                    <a:pt x="9"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4"/>
            <p:cNvSpPr/>
            <p:nvPr/>
          </p:nvSpPr>
          <p:spPr bwMode="auto">
            <a:xfrm>
              <a:off x="9612313" y="935038"/>
              <a:ext cx="144463" cy="311150"/>
            </a:xfrm>
            <a:custGeom>
              <a:avLst/>
              <a:gdLst>
                <a:gd name="T0" fmla="*/ 25 w 34"/>
                <a:gd name="T1" fmla="*/ 0 h 73"/>
                <a:gd name="T2" fmla="*/ 24 w 34"/>
                <a:gd name="T3" fmla="*/ 0 h 73"/>
                <a:gd name="T4" fmla="*/ 24 w 34"/>
                <a:gd name="T5" fmla="*/ 1 h 73"/>
                <a:gd name="T6" fmla="*/ 13 w 34"/>
                <a:gd name="T7" fmla="*/ 15 h 73"/>
                <a:gd name="T8" fmla="*/ 4 w 34"/>
                <a:gd name="T9" fmla="*/ 31 h 73"/>
                <a:gd name="T10" fmla="*/ 1 w 34"/>
                <a:gd name="T11" fmla="*/ 64 h 73"/>
                <a:gd name="T12" fmla="*/ 1 w 34"/>
                <a:gd name="T13" fmla="*/ 67 h 73"/>
                <a:gd name="T14" fmla="*/ 2 w 34"/>
                <a:gd name="T15" fmla="*/ 67 h 73"/>
                <a:gd name="T16" fmla="*/ 3 w 34"/>
                <a:gd name="T17" fmla="*/ 68 h 73"/>
                <a:gd name="T18" fmla="*/ 5 w 34"/>
                <a:gd name="T19" fmla="*/ 72 h 73"/>
                <a:gd name="T20" fmla="*/ 4 w 34"/>
                <a:gd name="T21" fmla="*/ 73 h 73"/>
                <a:gd name="T22" fmla="*/ 5 w 34"/>
                <a:gd name="T23" fmla="*/ 72 h 73"/>
                <a:gd name="T24" fmla="*/ 19 w 34"/>
                <a:gd name="T25" fmla="*/ 61 h 73"/>
                <a:gd name="T26" fmla="*/ 28 w 34"/>
                <a:gd name="T27" fmla="*/ 46 h 73"/>
                <a:gd name="T28" fmla="*/ 25 w 34"/>
                <a:gd name="T29" fmla="*/ 0 h 73"/>
                <a:gd name="T30" fmla="*/ 25 w 34"/>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73">
                  <a:moveTo>
                    <a:pt x="25" y="0"/>
                  </a:moveTo>
                  <a:cubicBezTo>
                    <a:pt x="24" y="0"/>
                    <a:pt x="24" y="0"/>
                    <a:pt x="24" y="0"/>
                  </a:cubicBezTo>
                  <a:cubicBezTo>
                    <a:pt x="24" y="1"/>
                    <a:pt x="24" y="1"/>
                    <a:pt x="24" y="1"/>
                  </a:cubicBezTo>
                  <a:cubicBezTo>
                    <a:pt x="20" y="5"/>
                    <a:pt x="16" y="10"/>
                    <a:pt x="13" y="15"/>
                  </a:cubicBezTo>
                  <a:cubicBezTo>
                    <a:pt x="10" y="20"/>
                    <a:pt x="6" y="25"/>
                    <a:pt x="4" y="31"/>
                  </a:cubicBezTo>
                  <a:cubicBezTo>
                    <a:pt x="0" y="42"/>
                    <a:pt x="1" y="52"/>
                    <a:pt x="1" y="64"/>
                  </a:cubicBezTo>
                  <a:cubicBezTo>
                    <a:pt x="1" y="65"/>
                    <a:pt x="1" y="66"/>
                    <a:pt x="1" y="67"/>
                  </a:cubicBezTo>
                  <a:cubicBezTo>
                    <a:pt x="1" y="67"/>
                    <a:pt x="1" y="67"/>
                    <a:pt x="2" y="67"/>
                  </a:cubicBezTo>
                  <a:cubicBezTo>
                    <a:pt x="2" y="67"/>
                    <a:pt x="3" y="68"/>
                    <a:pt x="3" y="68"/>
                  </a:cubicBezTo>
                  <a:cubicBezTo>
                    <a:pt x="5" y="69"/>
                    <a:pt x="6" y="71"/>
                    <a:pt x="5" y="72"/>
                  </a:cubicBezTo>
                  <a:cubicBezTo>
                    <a:pt x="5" y="72"/>
                    <a:pt x="5" y="73"/>
                    <a:pt x="4" y="73"/>
                  </a:cubicBezTo>
                  <a:cubicBezTo>
                    <a:pt x="5" y="73"/>
                    <a:pt x="5" y="72"/>
                    <a:pt x="5" y="72"/>
                  </a:cubicBezTo>
                  <a:cubicBezTo>
                    <a:pt x="10" y="70"/>
                    <a:pt x="16" y="65"/>
                    <a:pt x="19" y="61"/>
                  </a:cubicBezTo>
                  <a:cubicBezTo>
                    <a:pt x="23" y="57"/>
                    <a:pt x="26" y="51"/>
                    <a:pt x="28" y="46"/>
                  </a:cubicBezTo>
                  <a:cubicBezTo>
                    <a:pt x="34" y="30"/>
                    <a:pt x="30" y="15"/>
                    <a:pt x="25" y="0"/>
                  </a:cubicBezTo>
                  <a:cubicBezTo>
                    <a:pt x="25" y="0"/>
                    <a:pt x="25" y="0"/>
                    <a:pt x="25"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5"/>
            <p:cNvSpPr/>
            <p:nvPr/>
          </p:nvSpPr>
          <p:spPr bwMode="auto">
            <a:xfrm>
              <a:off x="9315450" y="1168401"/>
              <a:ext cx="322263" cy="119063"/>
            </a:xfrm>
            <a:custGeom>
              <a:avLst/>
              <a:gdLst>
                <a:gd name="T0" fmla="*/ 34 w 76"/>
                <a:gd name="T1" fmla="*/ 0 h 28"/>
                <a:gd name="T2" fmla="*/ 19 w 76"/>
                <a:gd name="T3" fmla="*/ 1 h 28"/>
                <a:gd name="T4" fmla="*/ 1 w 76"/>
                <a:gd name="T5" fmla="*/ 5 h 28"/>
                <a:gd name="T6" fmla="*/ 0 w 76"/>
                <a:gd name="T7" fmla="*/ 5 h 28"/>
                <a:gd name="T8" fmla="*/ 0 w 76"/>
                <a:gd name="T9" fmla="*/ 5 h 28"/>
                <a:gd name="T10" fmla="*/ 0 w 76"/>
                <a:gd name="T11" fmla="*/ 5 h 28"/>
                <a:gd name="T12" fmla="*/ 40 w 76"/>
                <a:gd name="T13" fmla="*/ 28 h 28"/>
                <a:gd name="T14" fmla="*/ 44 w 76"/>
                <a:gd name="T15" fmla="*/ 28 h 28"/>
                <a:gd name="T16" fmla="*/ 58 w 76"/>
                <a:gd name="T17" fmla="*/ 26 h 28"/>
                <a:gd name="T18" fmla="*/ 69 w 76"/>
                <a:gd name="T19" fmla="*/ 21 h 28"/>
                <a:gd name="T20" fmla="*/ 74 w 76"/>
                <a:gd name="T21" fmla="*/ 18 h 28"/>
                <a:gd name="T22" fmla="*/ 75 w 76"/>
                <a:gd name="T23" fmla="*/ 17 h 28"/>
                <a:gd name="T24" fmla="*/ 73 w 76"/>
                <a:gd name="T25" fmla="*/ 13 h 28"/>
                <a:gd name="T26" fmla="*/ 72 w 76"/>
                <a:gd name="T27" fmla="*/ 12 h 28"/>
                <a:gd name="T28" fmla="*/ 71 w 76"/>
                <a:gd name="T29" fmla="*/ 12 h 28"/>
                <a:gd name="T30" fmla="*/ 63 w 76"/>
                <a:gd name="T31" fmla="*/ 9 h 28"/>
                <a:gd name="T32" fmla="*/ 37 w 76"/>
                <a:gd name="T33" fmla="*/ 0 h 28"/>
                <a:gd name="T34" fmla="*/ 34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34" y="0"/>
                  </a:moveTo>
                  <a:cubicBezTo>
                    <a:pt x="29" y="0"/>
                    <a:pt x="24" y="0"/>
                    <a:pt x="19" y="1"/>
                  </a:cubicBezTo>
                  <a:cubicBezTo>
                    <a:pt x="13" y="2"/>
                    <a:pt x="6" y="3"/>
                    <a:pt x="1" y="5"/>
                  </a:cubicBezTo>
                  <a:cubicBezTo>
                    <a:pt x="0" y="5"/>
                    <a:pt x="0" y="5"/>
                    <a:pt x="0" y="5"/>
                  </a:cubicBezTo>
                  <a:cubicBezTo>
                    <a:pt x="0" y="5"/>
                    <a:pt x="0" y="5"/>
                    <a:pt x="0" y="5"/>
                  </a:cubicBezTo>
                  <a:cubicBezTo>
                    <a:pt x="0" y="5"/>
                    <a:pt x="0" y="5"/>
                    <a:pt x="0" y="5"/>
                  </a:cubicBezTo>
                  <a:cubicBezTo>
                    <a:pt x="11" y="16"/>
                    <a:pt x="24" y="26"/>
                    <a:pt x="40" y="28"/>
                  </a:cubicBezTo>
                  <a:cubicBezTo>
                    <a:pt x="41" y="28"/>
                    <a:pt x="43" y="28"/>
                    <a:pt x="44" y="28"/>
                  </a:cubicBezTo>
                  <a:cubicBezTo>
                    <a:pt x="49" y="28"/>
                    <a:pt x="54" y="27"/>
                    <a:pt x="58" y="26"/>
                  </a:cubicBezTo>
                  <a:cubicBezTo>
                    <a:pt x="61" y="25"/>
                    <a:pt x="66" y="24"/>
                    <a:pt x="69" y="21"/>
                  </a:cubicBezTo>
                  <a:cubicBezTo>
                    <a:pt x="71" y="20"/>
                    <a:pt x="73" y="19"/>
                    <a:pt x="74" y="18"/>
                  </a:cubicBezTo>
                  <a:cubicBezTo>
                    <a:pt x="75" y="18"/>
                    <a:pt x="75" y="17"/>
                    <a:pt x="75" y="17"/>
                  </a:cubicBezTo>
                  <a:cubicBezTo>
                    <a:pt x="76" y="16"/>
                    <a:pt x="75" y="14"/>
                    <a:pt x="73" y="13"/>
                  </a:cubicBezTo>
                  <a:cubicBezTo>
                    <a:pt x="73" y="13"/>
                    <a:pt x="72" y="12"/>
                    <a:pt x="72" y="12"/>
                  </a:cubicBezTo>
                  <a:cubicBezTo>
                    <a:pt x="71" y="12"/>
                    <a:pt x="71" y="12"/>
                    <a:pt x="71" y="12"/>
                  </a:cubicBezTo>
                  <a:cubicBezTo>
                    <a:pt x="68" y="11"/>
                    <a:pt x="66" y="10"/>
                    <a:pt x="63" y="9"/>
                  </a:cubicBezTo>
                  <a:cubicBezTo>
                    <a:pt x="55" y="5"/>
                    <a:pt x="47" y="0"/>
                    <a:pt x="37" y="0"/>
                  </a:cubicBezTo>
                  <a:cubicBezTo>
                    <a:pt x="36" y="0"/>
                    <a:pt x="35" y="0"/>
                    <a:pt x="3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6"/>
            <p:cNvSpPr/>
            <p:nvPr/>
          </p:nvSpPr>
          <p:spPr bwMode="auto">
            <a:xfrm>
              <a:off x="9490075" y="719138"/>
              <a:ext cx="134938" cy="322263"/>
            </a:xfrm>
            <a:custGeom>
              <a:avLst/>
              <a:gdLst>
                <a:gd name="T0" fmla="*/ 20 w 32"/>
                <a:gd name="T1" fmla="*/ 0 h 76"/>
                <a:gd name="T2" fmla="*/ 20 w 32"/>
                <a:gd name="T3" fmla="*/ 1 h 76"/>
                <a:gd name="T4" fmla="*/ 20 w 32"/>
                <a:gd name="T5" fmla="*/ 1 h 76"/>
                <a:gd name="T6" fmla="*/ 10 w 32"/>
                <a:gd name="T7" fmla="*/ 17 h 76"/>
                <a:gd name="T8" fmla="*/ 3 w 32"/>
                <a:gd name="T9" fmla="*/ 34 h 76"/>
                <a:gd name="T10" fmla="*/ 4 w 32"/>
                <a:gd name="T11" fmla="*/ 67 h 76"/>
                <a:gd name="T12" fmla="*/ 4 w 32"/>
                <a:gd name="T13" fmla="*/ 71 h 76"/>
                <a:gd name="T14" fmla="*/ 4 w 32"/>
                <a:gd name="T15" fmla="*/ 73 h 76"/>
                <a:gd name="T16" fmla="*/ 4 w 32"/>
                <a:gd name="T17" fmla="*/ 73 h 76"/>
                <a:gd name="T18" fmla="*/ 6 w 32"/>
                <a:gd name="T19" fmla="*/ 75 h 76"/>
                <a:gd name="T20" fmla="*/ 7 w 32"/>
                <a:gd name="T21" fmla="*/ 76 h 76"/>
                <a:gd name="T22" fmla="*/ 8 w 32"/>
                <a:gd name="T23" fmla="*/ 75 h 76"/>
                <a:gd name="T24" fmla="*/ 8 w 32"/>
                <a:gd name="T25" fmla="*/ 75 h 76"/>
                <a:gd name="T26" fmla="*/ 21 w 32"/>
                <a:gd name="T27" fmla="*/ 62 h 76"/>
                <a:gd name="T28" fmla="*/ 29 w 32"/>
                <a:gd name="T29" fmla="*/ 46 h 76"/>
                <a:gd name="T30" fmla="*/ 20 w 32"/>
                <a:gd name="T31" fmla="*/ 1 h 76"/>
                <a:gd name="T32" fmla="*/ 20 w 32"/>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6">
                  <a:moveTo>
                    <a:pt x="20" y="0"/>
                  </a:moveTo>
                  <a:cubicBezTo>
                    <a:pt x="20" y="0"/>
                    <a:pt x="20" y="0"/>
                    <a:pt x="20" y="1"/>
                  </a:cubicBezTo>
                  <a:cubicBezTo>
                    <a:pt x="20" y="1"/>
                    <a:pt x="20" y="1"/>
                    <a:pt x="20" y="1"/>
                  </a:cubicBezTo>
                  <a:cubicBezTo>
                    <a:pt x="16" y="6"/>
                    <a:pt x="13" y="12"/>
                    <a:pt x="10" y="17"/>
                  </a:cubicBezTo>
                  <a:cubicBezTo>
                    <a:pt x="8" y="22"/>
                    <a:pt x="5" y="28"/>
                    <a:pt x="3" y="34"/>
                  </a:cubicBezTo>
                  <a:cubicBezTo>
                    <a:pt x="0" y="46"/>
                    <a:pt x="3" y="56"/>
                    <a:pt x="4" y="67"/>
                  </a:cubicBezTo>
                  <a:cubicBezTo>
                    <a:pt x="4" y="69"/>
                    <a:pt x="4" y="70"/>
                    <a:pt x="4" y="71"/>
                  </a:cubicBezTo>
                  <a:cubicBezTo>
                    <a:pt x="4" y="72"/>
                    <a:pt x="4" y="72"/>
                    <a:pt x="4" y="73"/>
                  </a:cubicBezTo>
                  <a:cubicBezTo>
                    <a:pt x="4" y="73"/>
                    <a:pt x="4" y="73"/>
                    <a:pt x="4" y="73"/>
                  </a:cubicBezTo>
                  <a:cubicBezTo>
                    <a:pt x="5" y="74"/>
                    <a:pt x="6" y="74"/>
                    <a:pt x="6" y="75"/>
                  </a:cubicBezTo>
                  <a:cubicBezTo>
                    <a:pt x="6" y="75"/>
                    <a:pt x="7" y="76"/>
                    <a:pt x="7" y="76"/>
                  </a:cubicBezTo>
                  <a:cubicBezTo>
                    <a:pt x="7" y="76"/>
                    <a:pt x="8" y="75"/>
                    <a:pt x="8" y="75"/>
                  </a:cubicBezTo>
                  <a:cubicBezTo>
                    <a:pt x="8" y="75"/>
                    <a:pt x="8" y="75"/>
                    <a:pt x="8" y="75"/>
                  </a:cubicBezTo>
                  <a:cubicBezTo>
                    <a:pt x="14" y="73"/>
                    <a:pt x="18" y="67"/>
                    <a:pt x="21" y="62"/>
                  </a:cubicBezTo>
                  <a:cubicBezTo>
                    <a:pt x="25" y="57"/>
                    <a:pt x="28" y="52"/>
                    <a:pt x="29" y="46"/>
                  </a:cubicBezTo>
                  <a:cubicBezTo>
                    <a:pt x="32" y="30"/>
                    <a:pt x="27" y="15"/>
                    <a:pt x="20" y="1"/>
                  </a:cubicBezTo>
                  <a:cubicBezTo>
                    <a:pt x="20" y="0"/>
                    <a:pt x="20" y="0"/>
                    <a:pt x="20"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7"/>
            <p:cNvSpPr/>
            <p:nvPr/>
          </p:nvSpPr>
          <p:spPr bwMode="auto">
            <a:xfrm>
              <a:off x="9193213" y="969963"/>
              <a:ext cx="322263" cy="119063"/>
            </a:xfrm>
            <a:custGeom>
              <a:avLst/>
              <a:gdLst>
                <a:gd name="T0" fmla="*/ 33 w 76"/>
                <a:gd name="T1" fmla="*/ 0 h 28"/>
                <a:gd name="T2" fmla="*/ 19 w 76"/>
                <a:gd name="T3" fmla="*/ 1 h 28"/>
                <a:gd name="T4" fmla="*/ 2 w 76"/>
                <a:gd name="T5" fmla="*/ 4 h 28"/>
                <a:gd name="T6" fmla="*/ 1 w 76"/>
                <a:gd name="T7" fmla="*/ 4 h 28"/>
                <a:gd name="T8" fmla="*/ 1 w 76"/>
                <a:gd name="T9" fmla="*/ 4 h 28"/>
                <a:gd name="T10" fmla="*/ 1 w 76"/>
                <a:gd name="T11" fmla="*/ 5 h 28"/>
                <a:gd name="T12" fmla="*/ 40 w 76"/>
                <a:gd name="T13" fmla="*/ 28 h 28"/>
                <a:gd name="T14" fmla="*/ 45 w 76"/>
                <a:gd name="T15" fmla="*/ 28 h 28"/>
                <a:gd name="T16" fmla="*/ 58 w 76"/>
                <a:gd name="T17" fmla="*/ 26 h 28"/>
                <a:gd name="T18" fmla="*/ 73 w 76"/>
                <a:gd name="T19" fmla="*/ 20 h 28"/>
                <a:gd name="T20" fmla="*/ 75 w 76"/>
                <a:gd name="T21" fmla="*/ 18 h 28"/>
                <a:gd name="T22" fmla="*/ 76 w 76"/>
                <a:gd name="T23" fmla="*/ 16 h 28"/>
                <a:gd name="T24" fmla="*/ 74 w 76"/>
                <a:gd name="T25" fmla="*/ 14 h 28"/>
                <a:gd name="T26" fmla="*/ 74 w 76"/>
                <a:gd name="T27" fmla="*/ 14 h 28"/>
                <a:gd name="T28" fmla="*/ 72 w 76"/>
                <a:gd name="T29" fmla="*/ 13 h 28"/>
                <a:gd name="T30" fmla="*/ 68 w 76"/>
                <a:gd name="T31" fmla="*/ 11 h 28"/>
                <a:gd name="T32" fmla="*/ 38 w 76"/>
                <a:gd name="T33" fmla="*/ 0 h 28"/>
                <a:gd name="T34" fmla="*/ 33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33" y="0"/>
                  </a:moveTo>
                  <a:cubicBezTo>
                    <a:pt x="29" y="0"/>
                    <a:pt x="24" y="0"/>
                    <a:pt x="19" y="1"/>
                  </a:cubicBezTo>
                  <a:cubicBezTo>
                    <a:pt x="14" y="1"/>
                    <a:pt x="7" y="2"/>
                    <a:pt x="2" y="4"/>
                  </a:cubicBezTo>
                  <a:cubicBezTo>
                    <a:pt x="1" y="4"/>
                    <a:pt x="1" y="4"/>
                    <a:pt x="1" y="4"/>
                  </a:cubicBezTo>
                  <a:cubicBezTo>
                    <a:pt x="1" y="4"/>
                    <a:pt x="1" y="4"/>
                    <a:pt x="1" y="4"/>
                  </a:cubicBezTo>
                  <a:cubicBezTo>
                    <a:pt x="1" y="4"/>
                    <a:pt x="0" y="4"/>
                    <a:pt x="1" y="5"/>
                  </a:cubicBezTo>
                  <a:cubicBezTo>
                    <a:pt x="12" y="16"/>
                    <a:pt x="24" y="26"/>
                    <a:pt x="40" y="28"/>
                  </a:cubicBezTo>
                  <a:cubicBezTo>
                    <a:pt x="42" y="28"/>
                    <a:pt x="44" y="28"/>
                    <a:pt x="45" y="28"/>
                  </a:cubicBezTo>
                  <a:cubicBezTo>
                    <a:pt x="50" y="28"/>
                    <a:pt x="54" y="28"/>
                    <a:pt x="58" y="26"/>
                  </a:cubicBezTo>
                  <a:cubicBezTo>
                    <a:pt x="63" y="25"/>
                    <a:pt x="69" y="23"/>
                    <a:pt x="73" y="20"/>
                  </a:cubicBezTo>
                  <a:cubicBezTo>
                    <a:pt x="74" y="19"/>
                    <a:pt x="75" y="19"/>
                    <a:pt x="75" y="18"/>
                  </a:cubicBezTo>
                  <a:cubicBezTo>
                    <a:pt x="76" y="18"/>
                    <a:pt x="76" y="17"/>
                    <a:pt x="76" y="16"/>
                  </a:cubicBezTo>
                  <a:cubicBezTo>
                    <a:pt x="76" y="15"/>
                    <a:pt x="75" y="15"/>
                    <a:pt x="74" y="14"/>
                  </a:cubicBezTo>
                  <a:cubicBezTo>
                    <a:pt x="74" y="14"/>
                    <a:pt x="74" y="14"/>
                    <a:pt x="74" y="14"/>
                  </a:cubicBezTo>
                  <a:cubicBezTo>
                    <a:pt x="74" y="14"/>
                    <a:pt x="73" y="13"/>
                    <a:pt x="72" y="13"/>
                  </a:cubicBezTo>
                  <a:cubicBezTo>
                    <a:pt x="71" y="12"/>
                    <a:pt x="69" y="12"/>
                    <a:pt x="68" y="11"/>
                  </a:cubicBezTo>
                  <a:cubicBezTo>
                    <a:pt x="58" y="7"/>
                    <a:pt x="49" y="1"/>
                    <a:pt x="38" y="0"/>
                  </a:cubicBezTo>
                  <a:cubicBezTo>
                    <a:pt x="36" y="0"/>
                    <a:pt x="35" y="0"/>
                    <a:pt x="3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8"/>
            <p:cNvSpPr/>
            <p:nvPr/>
          </p:nvSpPr>
          <p:spPr bwMode="auto">
            <a:xfrm>
              <a:off x="9345613" y="574676"/>
              <a:ext cx="106363" cy="266700"/>
            </a:xfrm>
            <a:custGeom>
              <a:avLst/>
              <a:gdLst>
                <a:gd name="T0" fmla="*/ 11 w 25"/>
                <a:gd name="T1" fmla="*/ 0 h 63"/>
                <a:gd name="T2" fmla="*/ 11 w 25"/>
                <a:gd name="T3" fmla="*/ 0 h 63"/>
                <a:gd name="T4" fmla="*/ 11 w 25"/>
                <a:gd name="T5" fmla="*/ 1 h 63"/>
                <a:gd name="T6" fmla="*/ 5 w 25"/>
                <a:gd name="T7" fmla="*/ 15 h 63"/>
                <a:gd name="T8" fmla="*/ 1 w 25"/>
                <a:gd name="T9" fmla="*/ 30 h 63"/>
                <a:gd name="T10" fmla="*/ 5 w 25"/>
                <a:gd name="T11" fmla="*/ 54 h 63"/>
                <a:gd name="T12" fmla="*/ 6 w 25"/>
                <a:gd name="T13" fmla="*/ 58 h 63"/>
                <a:gd name="T14" fmla="*/ 8 w 25"/>
                <a:gd name="T15" fmla="*/ 59 h 63"/>
                <a:gd name="T16" fmla="*/ 9 w 25"/>
                <a:gd name="T17" fmla="*/ 60 h 63"/>
                <a:gd name="T18" fmla="*/ 11 w 25"/>
                <a:gd name="T19" fmla="*/ 63 h 63"/>
                <a:gd name="T20" fmla="*/ 11 w 25"/>
                <a:gd name="T21" fmla="*/ 63 h 63"/>
                <a:gd name="T22" fmla="*/ 12 w 25"/>
                <a:gd name="T23" fmla="*/ 63 h 63"/>
                <a:gd name="T24" fmla="*/ 20 w 25"/>
                <a:gd name="T25" fmla="*/ 51 h 63"/>
                <a:gd name="T26" fmla="*/ 24 w 25"/>
                <a:gd name="T27" fmla="*/ 36 h 63"/>
                <a:gd name="T28" fmla="*/ 12 w 25"/>
                <a:gd name="T29" fmla="*/ 0 h 63"/>
                <a:gd name="T30" fmla="*/ 11 w 25"/>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63">
                  <a:moveTo>
                    <a:pt x="11" y="0"/>
                  </a:moveTo>
                  <a:cubicBezTo>
                    <a:pt x="11" y="0"/>
                    <a:pt x="11" y="0"/>
                    <a:pt x="11" y="0"/>
                  </a:cubicBezTo>
                  <a:cubicBezTo>
                    <a:pt x="11" y="1"/>
                    <a:pt x="11" y="1"/>
                    <a:pt x="11" y="1"/>
                  </a:cubicBezTo>
                  <a:cubicBezTo>
                    <a:pt x="8" y="5"/>
                    <a:pt x="7" y="10"/>
                    <a:pt x="5" y="15"/>
                  </a:cubicBezTo>
                  <a:cubicBezTo>
                    <a:pt x="4" y="20"/>
                    <a:pt x="2" y="25"/>
                    <a:pt x="1" y="30"/>
                  </a:cubicBezTo>
                  <a:cubicBezTo>
                    <a:pt x="0" y="39"/>
                    <a:pt x="3" y="46"/>
                    <a:pt x="5" y="54"/>
                  </a:cubicBezTo>
                  <a:cubicBezTo>
                    <a:pt x="5" y="56"/>
                    <a:pt x="6" y="57"/>
                    <a:pt x="6" y="58"/>
                  </a:cubicBezTo>
                  <a:cubicBezTo>
                    <a:pt x="7" y="58"/>
                    <a:pt x="7" y="58"/>
                    <a:pt x="8" y="59"/>
                  </a:cubicBezTo>
                  <a:cubicBezTo>
                    <a:pt x="9" y="59"/>
                    <a:pt x="9" y="59"/>
                    <a:pt x="9" y="60"/>
                  </a:cubicBezTo>
                  <a:cubicBezTo>
                    <a:pt x="11" y="60"/>
                    <a:pt x="12" y="61"/>
                    <a:pt x="11" y="63"/>
                  </a:cubicBezTo>
                  <a:cubicBezTo>
                    <a:pt x="11" y="63"/>
                    <a:pt x="11" y="63"/>
                    <a:pt x="11" y="63"/>
                  </a:cubicBezTo>
                  <a:cubicBezTo>
                    <a:pt x="11" y="63"/>
                    <a:pt x="11" y="63"/>
                    <a:pt x="12" y="63"/>
                  </a:cubicBezTo>
                  <a:cubicBezTo>
                    <a:pt x="15" y="60"/>
                    <a:pt x="18" y="55"/>
                    <a:pt x="20" y="51"/>
                  </a:cubicBezTo>
                  <a:cubicBezTo>
                    <a:pt x="22" y="46"/>
                    <a:pt x="24" y="41"/>
                    <a:pt x="24" y="36"/>
                  </a:cubicBezTo>
                  <a:cubicBezTo>
                    <a:pt x="25" y="23"/>
                    <a:pt x="19" y="11"/>
                    <a:pt x="12" y="0"/>
                  </a:cubicBezTo>
                  <a:cubicBezTo>
                    <a:pt x="12" y="0"/>
                    <a:pt x="11" y="0"/>
                    <a:pt x="1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9"/>
            <p:cNvSpPr/>
            <p:nvPr/>
          </p:nvSpPr>
          <p:spPr bwMode="auto">
            <a:xfrm>
              <a:off x="9124950" y="790576"/>
              <a:ext cx="271463" cy="98425"/>
            </a:xfrm>
            <a:custGeom>
              <a:avLst/>
              <a:gdLst>
                <a:gd name="T0" fmla="*/ 31 w 64"/>
                <a:gd name="T1" fmla="*/ 0 h 23"/>
                <a:gd name="T2" fmla="*/ 30 w 64"/>
                <a:gd name="T3" fmla="*/ 0 h 23"/>
                <a:gd name="T4" fmla="*/ 15 w 64"/>
                <a:gd name="T5" fmla="*/ 2 h 23"/>
                <a:gd name="T6" fmla="*/ 1 w 64"/>
                <a:gd name="T7" fmla="*/ 7 h 23"/>
                <a:gd name="T8" fmla="*/ 0 w 64"/>
                <a:gd name="T9" fmla="*/ 6 h 23"/>
                <a:gd name="T10" fmla="*/ 0 w 64"/>
                <a:gd name="T11" fmla="*/ 6 h 23"/>
                <a:gd name="T12" fmla="*/ 0 w 64"/>
                <a:gd name="T13" fmla="*/ 7 h 23"/>
                <a:gd name="T14" fmla="*/ 35 w 64"/>
                <a:gd name="T15" fmla="*/ 23 h 23"/>
                <a:gd name="T16" fmla="*/ 36 w 64"/>
                <a:gd name="T17" fmla="*/ 23 h 23"/>
                <a:gd name="T18" fmla="*/ 50 w 64"/>
                <a:gd name="T19" fmla="*/ 20 h 23"/>
                <a:gd name="T20" fmla="*/ 59 w 64"/>
                <a:gd name="T21" fmla="*/ 16 h 23"/>
                <a:gd name="T22" fmla="*/ 63 w 64"/>
                <a:gd name="T23" fmla="*/ 12 h 23"/>
                <a:gd name="T24" fmla="*/ 63 w 64"/>
                <a:gd name="T25" fmla="*/ 12 h 23"/>
                <a:gd name="T26" fmla="*/ 61 w 64"/>
                <a:gd name="T27" fmla="*/ 9 h 23"/>
                <a:gd name="T28" fmla="*/ 60 w 64"/>
                <a:gd name="T29" fmla="*/ 8 h 23"/>
                <a:gd name="T30" fmla="*/ 58 w 64"/>
                <a:gd name="T31" fmla="*/ 7 h 23"/>
                <a:gd name="T32" fmla="*/ 50 w 64"/>
                <a:gd name="T33" fmla="*/ 5 h 23"/>
                <a:gd name="T34" fmla="*/ 31 w 64"/>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3">
                  <a:moveTo>
                    <a:pt x="31" y="0"/>
                  </a:moveTo>
                  <a:cubicBezTo>
                    <a:pt x="31" y="0"/>
                    <a:pt x="30" y="0"/>
                    <a:pt x="30" y="0"/>
                  </a:cubicBezTo>
                  <a:cubicBezTo>
                    <a:pt x="25" y="0"/>
                    <a:pt x="20" y="1"/>
                    <a:pt x="15" y="2"/>
                  </a:cubicBezTo>
                  <a:cubicBezTo>
                    <a:pt x="10" y="3"/>
                    <a:pt x="5" y="4"/>
                    <a:pt x="1" y="7"/>
                  </a:cubicBezTo>
                  <a:cubicBezTo>
                    <a:pt x="0" y="6"/>
                    <a:pt x="0" y="6"/>
                    <a:pt x="0" y="6"/>
                  </a:cubicBezTo>
                  <a:cubicBezTo>
                    <a:pt x="0" y="6"/>
                    <a:pt x="0" y="6"/>
                    <a:pt x="0" y="6"/>
                  </a:cubicBezTo>
                  <a:cubicBezTo>
                    <a:pt x="0" y="6"/>
                    <a:pt x="0" y="7"/>
                    <a:pt x="0" y="7"/>
                  </a:cubicBezTo>
                  <a:cubicBezTo>
                    <a:pt x="10" y="15"/>
                    <a:pt x="21" y="22"/>
                    <a:pt x="35" y="23"/>
                  </a:cubicBezTo>
                  <a:cubicBezTo>
                    <a:pt x="35" y="23"/>
                    <a:pt x="35" y="23"/>
                    <a:pt x="36" y="23"/>
                  </a:cubicBezTo>
                  <a:cubicBezTo>
                    <a:pt x="40" y="23"/>
                    <a:pt x="45" y="22"/>
                    <a:pt x="50" y="20"/>
                  </a:cubicBezTo>
                  <a:cubicBezTo>
                    <a:pt x="52" y="19"/>
                    <a:pt x="56" y="18"/>
                    <a:pt x="59" y="16"/>
                  </a:cubicBezTo>
                  <a:cubicBezTo>
                    <a:pt x="60" y="15"/>
                    <a:pt x="62" y="13"/>
                    <a:pt x="63" y="12"/>
                  </a:cubicBezTo>
                  <a:cubicBezTo>
                    <a:pt x="63" y="12"/>
                    <a:pt x="63" y="12"/>
                    <a:pt x="63" y="12"/>
                  </a:cubicBezTo>
                  <a:cubicBezTo>
                    <a:pt x="64" y="10"/>
                    <a:pt x="63" y="9"/>
                    <a:pt x="61" y="9"/>
                  </a:cubicBezTo>
                  <a:cubicBezTo>
                    <a:pt x="61" y="8"/>
                    <a:pt x="61" y="8"/>
                    <a:pt x="60" y="8"/>
                  </a:cubicBezTo>
                  <a:cubicBezTo>
                    <a:pt x="59" y="7"/>
                    <a:pt x="59" y="7"/>
                    <a:pt x="58" y="7"/>
                  </a:cubicBezTo>
                  <a:cubicBezTo>
                    <a:pt x="55" y="6"/>
                    <a:pt x="53" y="5"/>
                    <a:pt x="50" y="5"/>
                  </a:cubicBezTo>
                  <a:cubicBezTo>
                    <a:pt x="44" y="2"/>
                    <a:pt x="38" y="0"/>
                    <a:pt x="3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0"/>
            <p:cNvSpPr>
              <a:spLocks noEditPoints="1"/>
            </p:cNvSpPr>
            <p:nvPr/>
          </p:nvSpPr>
          <p:spPr bwMode="auto">
            <a:xfrm>
              <a:off x="9193213" y="473076"/>
              <a:ext cx="80963" cy="198438"/>
            </a:xfrm>
            <a:custGeom>
              <a:avLst/>
              <a:gdLst>
                <a:gd name="T0" fmla="*/ 3 w 19"/>
                <a:gd name="T1" fmla="*/ 1 h 47"/>
                <a:gd name="T2" fmla="*/ 1 w 19"/>
                <a:gd name="T3" fmla="*/ 12 h 47"/>
                <a:gd name="T4" fmla="*/ 0 w 19"/>
                <a:gd name="T5" fmla="*/ 24 h 47"/>
                <a:gd name="T6" fmla="*/ 6 w 19"/>
                <a:gd name="T7" fmla="*/ 39 h 47"/>
                <a:gd name="T8" fmla="*/ 9 w 19"/>
                <a:gd name="T9" fmla="*/ 44 h 47"/>
                <a:gd name="T10" fmla="*/ 10 w 19"/>
                <a:gd name="T11" fmla="*/ 44 h 47"/>
                <a:gd name="T12" fmla="*/ 11 w 19"/>
                <a:gd name="T13" fmla="*/ 45 h 47"/>
                <a:gd name="T14" fmla="*/ 13 w 19"/>
                <a:gd name="T15" fmla="*/ 47 h 47"/>
                <a:gd name="T16" fmla="*/ 13 w 19"/>
                <a:gd name="T17" fmla="*/ 47 h 47"/>
                <a:gd name="T18" fmla="*/ 13 w 19"/>
                <a:gd name="T19" fmla="*/ 47 h 47"/>
                <a:gd name="T20" fmla="*/ 18 w 19"/>
                <a:gd name="T21" fmla="*/ 36 h 47"/>
                <a:gd name="T22" fmla="*/ 18 w 19"/>
                <a:gd name="T23" fmla="*/ 24 h 47"/>
                <a:gd name="T24" fmla="*/ 3 w 19"/>
                <a:gd name="T25" fmla="*/ 1 h 47"/>
                <a:gd name="T26" fmla="*/ 3 w 19"/>
                <a:gd name="T27" fmla="*/ 0 h 47"/>
                <a:gd name="T28" fmla="*/ 3 w 19"/>
                <a:gd name="T29" fmla="*/ 0 h 47"/>
                <a:gd name="T30" fmla="*/ 3 w 19"/>
                <a:gd name="T31" fmla="*/ 1 h 47"/>
                <a:gd name="T32" fmla="*/ 3 w 19"/>
                <a:gd name="T33" fmla="*/ 0 h 47"/>
                <a:gd name="T34" fmla="*/ 3 w 19"/>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7">
                  <a:moveTo>
                    <a:pt x="3" y="1"/>
                  </a:moveTo>
                  <a:cubicBezTo>
                    <a:pt x="1" y="5"/>
                    <a:pt x="1" y="8"/>
                    <a:pt x="1" y="12"/>
                  </a:cubicBezTo>
                  <a:cubicBezTo>
                    <a:pt x="1" y="16"/>
                    <a:pt x="0" y="20"/>
                    <a:pt x="0" y="24"/>
                  </a:cubicBezTo>
                  <a:cubicBezTo>
                    <a:pt x="1" y="30"/>
                    <a:pt x="4" y="34"/>
                    <a:pt x="6" y="39"/>
                  </a:cubicBezTo>
                  <a:cubicBezTo>
                    <a:pt x="7" y="41"/>
                    <a:pt x="8" y="42"/>
                    <a:pt x="9" y="44"/>
                  </a:cubicBezTo>
                  <a:cubicBezTo>
                    <a:pt x="9" y="44"/>
                    <a:pt x="10" y="44"/>
                    <a:pt x="10" y="44"/>
                  </a:cubicBezTo>
                  <a:cubicBezTo>
                    <a:pt x="11" y="44"/>
                    <a:pt x="11" y="45"/>
                    <a:pt x="11" y="45"/>
                  </a:cubicBezTo>
                  <a:cubicBezTo>
                    <a:pt x="13" y="45"/>
                    <a:pt x="13" y="46"/>
                    <a:pt x="13" y="47"/>
                  </a:cubicBezTo>
                  <a:cubicBezTo>
                    <a:pt x="13" y="47"/>
                    <a:pt x="13" y="47"/>
                    <a:pt x="13" y="47"/>
                  </a:cubicBezTo>
                  <a:cubicBezTo>
                    <a:pt x="13" y="47"/>
                    <a:pt x="13" y="47"/>
                    <a:pt x="13" y="47"/>
                  </a:cubicBezTo>
                  <a:cubicBezTo>
                    <a:pt x="16" y="44"/>
                    <a:pt x="17" y="39"/>
                    <a:pt x="18" y="36"/>
                  </a:cubicBezTo>
                  <a:cubicBezTo>
                    <a:pt x="19" y="32"/>
                    <a:pt x="19" y="28"/>
                    <a:pt x="18" y="24"/>
                  </a:cubicBezTo>
                  <a:cubicBezTo>
                    <a:pt x="16" y="15"/>
                    <a:pt x="10" y="7"/>
                    <a:pt x="3" y="1"/>
                  </a:cubicBezTo>
                  <a:moveTo>
                    <a:pt x="3" y="0"/>
                  </a:moveTo>
                  <a:cubicBezTo>
                    <a:pt x="3" y="0"/>
                    <a:pt x="3" y="0"/>
                    <a:pt x="3" y="0"/>
                  </a:cubicBezTo>
                  <a:cubicBezTo>
                    <a:pt x="3" y="0"/>
                    <a:pt x="3" y="0"/>
                    <a:pt x="3" y="1"/>
                  </a:cubicBezTo>
                  <a:cubicBezTo>
                    <a:pt x="3" y="1"/>
                    <a:pt x="3" y="0"/>
                    <a:pt x="3" y="0"/>
                  </a:cubicBezTo>
                  <a:cubicBezTo>
                    <a:pt x="3" y="0"/>
                    <a:pt x="3" y="0"/>
                    <a:pt x="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1"/>
            <p:cNvSpPr/>
            <p:nvPr/>
          </p:nvSpPr>
          <p:spPr bwMode="auto">
            <a:xfrm>
              <a:off x="9043988" y="630238"/>
              <a:ext cx="204788" cy="76200"/>
            </a:xfrm>
            <a:custGeom>
              <a:avLst/>
              <a:gdLst>
                <a:gd name="T0" fmla="*/ 22 w 48"/>
                <a:gd name="T1" fmla="*/ 0 h 18"/>
                <a:gd name="T2" fmla="*/ 12 w 48"/>
                <a:gd name="T3" fmla="*/ 1 h 18"/>
                <a:gd name="T4" fmla="*/ 1 w 48"/>
                <a:gd name="T5" fmla="*/ 4 h 18"/>
                <a:gd name="T6" fmla="*/ 0 w 48"/>
                <a:gd name="T7" fmla="*/ 4 h 18"/>
                <a:gd name="T8" fmla="*/ 0 w 48"/>
                <a:gd name="T9" fmla="*/ 4 h 18"/>
                <a:gd name="T10" fmla="*/ 26 w 48"/>
                <a:gd name="T11" fmla="*/ 18 h 18"/>
                <a:gd name="T12" fmla="*/ 28 w 48"/>
                <a:gd name="T13" fmla="*/ 18 h 18"/>
                <a:gd name="T14" fmla="*/ 37 w 48"/>
                <a:gd name="T15" fmla="*/ 16 h 18"/>
                <a:gd name="T16" fmla="*/ 45 w 48"/>
                <a:gd name="T17" fmla="*/ 13 h 18"/>
                <a:gd name="T18" fmla="*/ 47 w 48"/>
                <a:gd name="T19" fmla="*/ 10 h 18"/>
                <a:gd name="T20" fmla="*/ 48 w 48"/>
                <a:gd name="T21" fmla="*/ 10 h 18"/>
                <a:gd name="T22" fmla="*/ 46 w 48"/>
                <a:gd name="T23" fmla="*/ 8 h 18"/>
                <a:gd name="T24" fmla="*/ 45 w 48"/>
                <a:gd name="T25" fmla="*/ 7 h 18"/>
                <a:gd name="T26" fmla="*/ 44 w 48"/>
                <a:gd name="T27" fmla="*/ 7 h 18"/>
                <a:gd name="T28" fmla="*/ 38 w 48"/>
                <a:gd name="T29" fmla="*/ 4 h 18"/>
                <a:gd name="T30" fmla="*/ 23 w 48"/>
                <a:gd name="T31" fmla="*/ 0 h 18"/>
                <a:gd name="T32" fmla="*/ 22 w 48"/>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8">
                  <a:moveTo>
                    <a:pt x="22" y="0"/>
                  </a:moveTo>
                  <a:cubicBezTo>
                    <a:pt x="19" y="0"/>
                    <a:pt x="15" y="1"/>
                    <a:pt x="12" y="1"/>
                  </a:cubicBezTo>
                  <a:cubicBezTo>
                    <a:pt x="8" y="2"/>
                    <a:pt x="4" y="2"/>
                    <a:pt x="1" y="4"/>
                  </a:cubicBezTo>
                  <a:cubicBezTo>
                    <a:pt x="0" y="4"/>
                    <a:pt x="0" y="4"/>
                    <a:pt x="0" y="4"/>
                  </a:cubicBezTo>
                  <a:cubicBezTo>
                    <a:pt x="0" y="4"/>
                    <a:pt x="0" y="4"/>
                    <a:pt x="0" y="4"/>
                  </a:cubicBezTo>
                  <a:cubicBezTo>
                    <a:pt x="8" y="11"/>
                    <a:pt x="16" y="17"/>
                    <a:pt x="26" y="18"/>
                  </a:cubicBezTo>
                  <a:cubicBezTo>
                    <a:pt x="26" y="18"/>
                    <a:pt x="27" y="18"/>
                    <a:pt x="28" y="18"/>
                  </a:cubicBezTo>
                  <a:cubicBezTo>
                    <a:pt x="31" y="18"/>
                    <a:pt x="34" y="17"/>
                    <a:pt x="37" y="16"/>
                  </a:cubicBezTo>
                  <a:cubicBezTo>
                    <a:pt x="40" y="15"/>
                    <a:pt x="43" y="14"/>
                    <a:pt x="45" y="13"/>
                  </a:cubicBezTo>
                  <a:cubicBezTo>
                    <a:pt x="46" y="12"/>
                    <a:pt x="47" y="11"/>
                    <a:pt x="47" y="10"/>
                  </a:cubicBezTo>
                  <a:cubicBezTo>
                    <a:pt x="48" y="10"/>
                    <a:pt x="48" y="10"/>
                    <a:pt x="48" y="10"/>
                  </a:cubicBezTo>
                  <a:cubicBezTo>
                    <a:pt x="48" y="9"/>
                    <a:pt x="48" y="8"/>
                    <a:pt x="46" y="8"/>
                  </a:cubicBezTo>
                  <a:cubicBezTo>
                    <a:pt x="46" y="8"/>
                    <a:pt x="46" y="7"/>
                    <a:pt x="45" y="7"/>
                  </a:cubicBezTo>
                  <a:cubicBezTo>
                    <a:pt x="45" y="7"/>
                    <a:pt x="44" y="7"/>
                    <a:pt x="44" y="7"/>
                  </a:cubicBezTo>
                  <a:cubicBezTo>
                    <a:pt x="42" y="6"/>
                    <a:pt x="40" y="5"/>
                    <a:pt x="38" y="4"/>
                  </a:cubicBezTo>
                  <a:cubicBezTo>
                    <a:pt x="34" y="2"/>
                    <a:pt x="29" y="0"/>
                    <a:pt x="23" y="0"/>
                  </a:cubicBezTo>
                  <a:cubicBezTo>
                    <a:pt x="23" y="0"/>
                    <a:pt x="23" y="0"/>
                    <a:pt x="2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2"/>
            <p:cNvSpPr/>
            <p:nvPr/>
          </p:nvSpPr>
          <p:spPr bwMode="auto">
            <a:xfrm>
              <a:off x="9680575" y="1873251"/>
              <a:ext cx="317500" cy="311150"/>
            </a:xfrm>
            <a:custGeom>
              <a:avLst/>
              <a:gdLst>
                <a:gd name="T0" fmla="*/ 8 w 75"/>
                <a:gd name="T1" fmla="*/ 65 h 73"/>
                <a:gd name="T2" fmla="*/ 25 w 75"/>
                <a:gd name="T3" fmla="*/ 61 h 73"/>
                <a:gd name="T4" fmla="*/ 32 w 75"/>
                <a:gd name="T5" fmla="*/ 54 h 73"/>
                <a:gd name="T6" fmla="*/ 32 w 75"/>
                <a:gd name="T7" fmla="*/ 56 h 73"/>
                <a:gd name="T8" fmla="*/ 34 w 75"/>
                <a:gd name="T9" fmla="*/ 64 h 73"/>
                <a:gd name="T10" fmla="*/ 48 w 75"/>
                <a:gd name="T11" fmla="*/ 70 h 73"/>
                <a:gd name="T12" fmla="*/ 53 w 75"/>
                <a:gd name="T13" fmla="*/ 55 h 73"/>
                <a:gd name="T14" fmla="*/ 47 w 75"/>
                <a:gd name="T15" fmla="*/ 45 h 73"/>
                <a:gd name="T16" fmla="*/ 47 w 75"/>
                <a:gd name="T17" fmla="*/ 45 h 73"/>
                <a:gd name="T18" fmla="*/ 58 w 75"/>
                <a:gd name="T19" fmla="*/ 45 h 73"/>
                <a:gd name="T20" fmla="*/ 73 w 75"/>
                <a:gd name="T21" fmla="*/ 35 h 73"/>
                <a:gd name="T22" fmla="*/ 63 w 75"/>
                <a:gd name="T23" fmla="*/ 19 h 73"/>
                <a:gd name="T24" fmla="*/ 53 w 75"/>
                <a:gd name="T25" fmla="*/ 22 h 73"/>
                <a:gd name="T26" fmla="*/ 51 w 75"/>
                <a:gd name="T27" fmla="*/ 23 h 73"/>
                <a:gd name="T28" fmla="*/ 52 w 75"/>
                <a:gd name="T29" fmla="*/ 15 h 73"/>
                <a:gd name="T30" fmla="*/ 46 w 75"/>
                <a:gd name="T31" fmla="*/ 2 h 73"/>
                <a:gd name="T32" fmla="*/ 31 w 75"/>
                <a:gd name="T33" fmla="*/ 10 h 73"/>
                <a:gd name="T34" fmla="*/ 31 w 75"/>
                <a:gd name="T35" fmla="*/ 18 h 73"/>
                <a:gd name="T36" fmla="*/ 31 w 75"/>
                <a:gd name="T37" fmla="*/ 18 h 73"/>
                <a:gd name="T38" fmla="*/ 20 w 75"/>
                <a:gd name="T39" fmla="*/ 12 h 73"/>
                <a:gd name="T40" fmla="*/ 2 w 75"/>
                <a:gd name="T41" fmla="*/ 18 h 73"/>
                <a:gd name="T42" fmla="*/ 10 w 75"/>
                <a:gd name="T43" fmla="*/ 35 h 73"/>
                <a:gd name="T44" fmla="*/ 16 w 75"/>
                <a:gd name="T45" fmla="*/ 39 h 73"/>
                <a:gd name="T46" fmla="*/ 7 w 75"/>
                <a:gd name="T47" fmla="*/ 46 h 73"/>
                <a:gd name="T48" fmla="*/ 8 w 75"/>
                <a:gd name="T49"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8" y="65"/>
                  </a:moveTo>
                  <a:cubicBezTo>
                    <a:pt x="13" y="69"/>
                    <a:pt x="21" y="65"/>
                    <a:pt x="25" y="61"/>
                  </a:cubicBezTo>
                  <a:cubicBezTo>
                    <a:pt x="28" y="59"/>
                    <a:pt x="30" y="57"/>
                    <a:pt x="32" y="54"/>
                  </a:cubicBezTo>
                  <a:cubicBezTo>
                    <a:pt x="32" y="55"/>
                    <a:pt x="32" y="55"/>
                    <a:pt x="32" y="56"/>
                  </a:cubicBezTo>
                  <a:cubicBezTo>
                    <a:pt x="32" y="59"/>
                    <a:pt x="33" y="62"/>
                    <a:pt x="34" y="64"/>
                  </a:cubicBezTo>
                  <a:cubicBezTo>
                    <a:pt x="37" y="70"/>
                    <a:pt x="42" y="73"/>
                    <a:pt x="48" y="70"/>
                  </a:cubicBezTo>
                  <a:cubicBezTo>
                    <a:pt x="54" y="67"/>
                    <a:pt x="55" y="60"/>
                    <a:pt x="53" y="55"/>
                  </a:cubicBezTo>
                  <a:cubicBezTo>
                    <a:pt x="51" y="51"/>
                    <a:pt x="49" y="48"/>
                    <a:pt x="47" y="45"/>
                  </a:cubicBezTo>
                  <a:cubicBezTo>
                    <a:pt x="47" y="45"/>
                    <a:pt x="47" y="45"/>
                    <a:pt x="47" y="45"/>
                  </a:cubicBezTo>
                  <a:cubicBezTo>
                    <a:pt x="51" y="46"/>
                    <a:pt x="54" y="45"/>
                    <a:pt x="58" y="45"/>
                  </a:cubicBezTo>
                  <a:cubicBezTo>
                    <a:pt x="63" y="43"/>
                    <a:pt x="71" y="41"/>
                    <a:pt x="73" y="35"/>
                  </a:cubicBezTo>
                  <a:cubicBezTo>
                    <a:pt x="75" y="28"/>
                    <a:pt x="70" y="20"/>
                    <a:pt x="63" y="19"/>
                  </a:cubicBezTo>
                  <a:cubicBezTo>
                    <a:pt x="59" y="19"/>
                    <a:pt x="56" y="20"/>
                    <a:pt x="53" y="22"/>
                  </a:cubicBezTo>
                  <a:cubicBezTo>
                    <a:pt x="52" y="22"/>
                    <a:pt x="52" y="22"/>
                    <a:pt x="51" y="23"/>
                  </a:cubicBezTo>
                  <a:cubicBezTo>
                    <a:pt x="52" y="20"/>
                    <a:pt x="52" y="17"/>
                    <a:pt x="52" y="15"/>
                  </a:cubicBezTo>
                  <a:cubicBezTo>
                    <a:pt x="53" y="9"/>
                    <a:pt x="52" y="3"/>
                    <a:pt x="46" y="2"/>
                  </a:cubicBezTo>
                  <a:cubicBezTo>
                    <a:pt x="39" y="0"/>
                    <a:pt x="33" y="4"/>
                    <a:pt x="31" y="10"/>
                  </a:cubicBezTo>
                  <a:cubicBezTo>
                    <a:pt x="31" y="13"/>
                    <a:pt x="29" y="17"/>
                    <a:pt x="31" y="18"/>
                  </a:cubicBezTo>
                  <a:cubicBezTo>
                    <a:pt x="31" y="18"/>
                    <a:pt x="31" y="18"/>
                    <a:pt x="31" y="18"/>
                  </a:cubicBezTo>
                  <a:cubicBezTo>
                    <a:pt x="27" y="16"/>
                    <a:pt x="24" y="14"/>
                    <a:pt x="20" y="12"/>
                  </a:cubicBezTo>
                  <a:cubicBezTo>
                    <a:pt x="14" y="10"/>
                    <a:pt x="5" y="11"/>
                    <a:pt x="2" y="18"/>
                  </a:cubicBezTo>
                  <a:cubicBezTo>
                    <a:pt x="0" y="25"/>
                    <a:pt x="5" y="31"/>
                    <a:pt x="10" y="35"/>
                  </a:cubicBezTo>
                  <a:cubicBezTo>
                    <a:pt x="11" y="36"/>
                    <a:pt x="14" y="38"/>
                    <a:pt x="16" y="39"/>
                  </a:cubicBezTo>
                  <a:cubicBezTo>
                    <a:pt x="13" y="41"/>
                    <a:pt x="9" y="43"/>
                    <a:pt x="7" y="46"/>
                  </a:cubicBezTo>
                  <a:cubicBezTo>
                    <a:pt x="3" y="51"/>
                    <a:pt x="1" y="61"/>
                    <a:pt x="8" y="6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3"/>
            <p:cNvSpPr/>
            <p:nvPr/>
          </p:nvSpPr>
          <p:spPr bwMode="auto">
            <a:xfrm>
              <a:off x="9807575" y="1992313"/>
              <a:ext cx="63500" cy="68263"/>
            </a:xfrm>
            <a:custGeom>
              <a:avLst/>
              <a:gdLst>
                <a:gd name="T0" fmla="*/ 3 w 15"/>
                <a:gd name="T1" fmla="*/ 4 h 16"/>
                <a:gd name="T2" fmla="*/ 13 w 15"/>
                <a:gd name="T3" fmla="*/ 4 h 16"/>
                <a:gd name="T4" fmla="*/ 13 w 15"/>
                <a:gd name="T5" fmla="*/ 4 h 16"/>
                <a:gd name="T6" fmla="*/ 14 w 15"/>
                <a:gd name="T7" fmla="*/ 10 h 16"/>
                <a:gd name="T8" fmla="*/ 4 w 15"/>
                <a:gd name="T9" fmla="*/ 14 h 16"/>
                <a:gd name="T10" fmla="*/ 3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3" y="4"/>
                  </a:moveTo>
                  <a:cubicBezTo>
                    <a:pt x="5" y="1"/>
                    <a:pt x="11" y="0"/>
                    <a:pt x="13" y="4"/>
                  </a:cubicBezTo>
                  <a:cubicBezTo>
                    <a:pt x="13" y="4"/>
                    <a:pt x="13" y="4"/>
                    <a:pt x="13" y="4"/>
                  </a:cubicBezTo>
                  <a:cubicBezTo>
                    <a:pt x="14" y="6"/>
                    <a:pt x="15" y="8"/>
                    <a:pt x="14" y="10"/>
                  </a:cubicBezTo>
                  <a:cubicBezTo>
                    <a:pt x="13" y="14"/>
                    <a:pt x="8" y="16"/>
                    <a:pt x="4" y="14"/>
                  </a:cubicBezTo>
                  <a:cubicBezTo>
                    <a:pt x="0" y="12"/>
                    <a:pt x="0" y="7"/>
                    <a:pt x="3"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4"/>
            <p:cNvSpPr/>
            <p:nvPr/>
          </p:nvSpPr>
          <p:spPr bwMode="auto">
            <a:xfrm>
              <a:off x="9731375" y="2841626"/>
              <a:ext cx="317500" cy="311150"/>
            </a:xfrm>
            <a:custGeom>
              <a:avLst/>
              <a:gdLst>
                <a:gd name="T0" fmla="*/ 8 w 75"/>
                <a:gd name="T1" fmla="*/ 65 h 73"/>
                <a:gd name="T2" fmla="*/ 25 w 75"/>
                <a:gd name="T3" fmla="*/ 61 h 73"/>
                <a:gd name="T4" fmla="*/ 32 w 75"/>
                <a:gd name="T5" fmla="*/ 54 h 73"/>
                <a:gd name="T6" fmla="*/ 32 w 75"/>
                <a:gd name="T7" fmla="*/ 56 h 73"/>
                <a:gd name="T8" fmla="*/ 34 w 75"/>
                <a:gd name="T9" fmla="*/ 64 h 73"/>
                <a:gd name="T10" fmla="*/ 48 w 75"/>
                <a:gd name="T11" fmla="*/ 70 h 73"/>
                <a:gd name="T12" fmla="*/ 53 w 75"/>
                <a:gd name="T13" fmla="*/ 55 h 73"/>
                <a:gd name="T14" fmla="*/ 47 w 75"/>
                <a:gd name="T15" fmla="*/ 45 h 73"/>
                <a:gd name="T16" fmla="*/ 47 w 75"/>
                <a:gd name="T17" fmla="*/ 45 h 73"/>
                <a:gd name="T18" fmla="*/ 58 w 75"/>
                <a:gd name="T19" fmla="*/ 45 h 73"/>
                <a:gd name="T20" fmla="*/ 73 w 75"/>
                <a:gd name="T21" fmla="*/ 35 h 73"/>
                <a:gd name="T22" fmla="*/ 63 w 75"/>
                <a:gd name="T23" fmla="*/ 19 h 73"/>
                <a:gd name="T24" fmla="*/ 53 w 75"/>
                <a:gd name="T25" fmla="*/ 22 h 73"/>
                <a:gd name="T26" fmla="*/ 51 w 75"/>
                <a:gd name="T27" fmla="*/ 23 h 73"/>
                <a:gd name="T28" fmla="*/ 52 w 75"/>
                <a:gd name="T29" fmla="*/ 15 h 73"/>
                <a:gd name="T30" fmla="*/ 46 w 75"/>
                <a:gd name="T31" fmla="*/ 2 h 73"/>
                <a:gd name="T32" fmla="*/ 31 w 75"/>
                <a:gd name="T33" fmla="*/ 10 h 73"/>
                <a:gd name="T34" fmla="*/ 31 w 75"/>
                <a:gd name="T35" fmla="*/ 18 h 73"/>
                <a:gd name="T36" fmla="*/ 31 w 75"/>
                <a:gd name="T37" fmla="*/ 18 h 73"/>
                <a:gd name="T38" fmla="*/ 20 w 75"/>
                <a:gd name="T39" fmla="*/ 12 h 73"/>
                <a:gd name="T40" fmla="*/ 2 w 75"/>
                <a:gd name="T41" fmla="*/ 18 h 73"/>
                <a:gd name="T42" fmla="*/ 10 w 75"/>
                <a:gd name="T43" fmla="*/ 35 h 73"/>
                <a:gd name="T44" fmla="*/ 16 w 75"/>
                <a:gd name="T45" fmla="*/ 39 h 73"/>
                <a:gd name="T46" fmla="*/ 7 w 75"/>
                <a:gd name="T47" fmla="*/ 46 h 73"/>
                <a:gd name="T48" fmla="*/ 8 w 75"/>
                <a:gd name="T49"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8" y="65"/>
                  </a:moveTo>
                  <a:cubicBezTo>
                    <a:pt x="13" y="69"/>
                    <a:pt x="21" y="65"/>
                    <a:pt x="25" y="61"/>
                  </a:cubicBezTo>
                  <a:cubicBezTo>
                    <a:pt x="28" y="59"/>
                    <a:pt x="30" y="57"/>
                    <a:pt x="32" y="54"/>
                  </a:cubicBezTo>
                  <a:cubicBezTo>
                    <a:pt x="32" y="55"/>
                    <a:pt x="32" y="55"/>
                    <a:pt x="32" y="56"/>
                  </a:cubicBezTo>
                  <a:cubicBezTo>
                    <a:pt x="32" y="59"/>
                    <a:pt x="33" y="62"/>
                    <a:pt x="34" y="64"/>
                  </a:cubicBezTo>
                  <a:cubicBezTo>
                    <a:pt x="37" y="70"/>
                    <a:pt x="42" y="73"/>
                    <a:pt x="48" y="70"/>
                  </a:cubicBezTo>
                  <a:cubicBezTo>
                    <a:pt x="54" y="67"/>
                    <a:pt x="55" y="60"/>
                    <a:pt x="53" y="55"/>
                  </a:cubicBezTo>
                  <a:cubicBezTo>
                    <a:pt x="51" y="51"/>
                    <a:pt x="49" y="48"/>
                    <a:pt x="47" y="45"/>
                  </a:cubicBezTo>
                  <a:cubicBezTo>
                    <a:pt x="47" y="45"/>
                    <a:pt x="47" y="45"/>
                    <a:pt x="47" y="45"/>
                  </a:cubicBezTo>
                  <a:cubicBezTo>
                    <a:pt x="51" y="46"/>
                    <a:pt x="54" y="45"/>
                    <a:pt x="58" y="45"/>
                  </a:cubicBezTo>
                  <a:cubicBezTo>
                    <a:pt x="63" y="43"/>
                    <a:pt x="71" y="41"/>
                    <a:pt x="73" y="35"/>
                  </a:cubicBezTo>
                  <a:cubicBezTo>
                    <a:pt x="75" y="28"/>
                    <a:pt x="70" y="20"/>
                    <a:pt x="63" y="19"/>
                  </a:cubicBezTo>
                  <a:cubicBezTo>
                    <a:pt x="59" y="19"/>
                    <a:pt x="56" y="20"/>
                    <a:pt x="53" y="22"/>
                  </a:cubicBezTo>
                  <a:cubicBezTo>
                    <a:pt x="52" y="22"/>
                    <a:pt x="52" y="22"/>
                    <a:pt x="51" y="23"/>
                  </a:cubicBezTo>
                  <a:cubicBezTo>
                    <a:pt x="52" y="20"/>
                    <a:pt x="52" y="17"/>
                    <a:pt x="52" y="15"/>
                  </a:cubicBezTo>
                  <a:cubicBezTo>
                    <a:pt x="53" y="9"/>
                    <a:pt x="52" y="3"/>
                    <a:pt x="46" y="2"/>
                  </a:cubicBezTo>
                  <a:cubicBezTo>
                    <a:pt x="39" y="0"/>
                    <a:pt x="33" y="4"/>
                    <a:pt x="31" y="10"/>
                  </a:cubicBezTo>
                  <a:cubicBezTo>
                    <a:pt x="31" y="13"/>
                    <a:pt x="29" y="17"/>
                    <a:pt x="31" y="18"/>
                  </a:cubicBezTo>
                  <a:cubicBezTo>
                    <a:pt x="31" y="18"/>
                    <a:pt x="31" y="18"/>
                    <a:pt x="31" y="18"/>
                  </a:cubicBezTo>
                  <a:cubicBezTo>
                    <a:pt x="27" y="16"/>
                    <a:pt x="24" y="14"/>
                    <a:pt x="20" y="12"/>
                  </a:cubicBezTo>
                  <a:cubicBezTo>
                    <a:pt x="14" y="10"/>
                    <a:pt x="5" y="11"/>
                    <a:pt x="2" y="18"/>
                  </a:cubicBezTo>
                  <a:cubicBezTo>
                    <a:pt x="0" y="25"/>
                    <a:pt x="5" y="31"/>
                    <a:pt x="10" y="35"/>
                  </a:cubicBezTo>
                  <a:cubicBezTo>
                    <a:pt x="11" y="36"/>
                    <a:pt x="14" y="38"/>
                    <a:pt x="16" y="39"/>
                  </a:cubicBezTo>
                  <a:cubicBezTo>
                    <a:pt x="13" y="41"/>
                    <a:pt x="9" y="43"/>
                    <a:pt x="7" y="46"/>
                  </a:cubicBezTo>
                  <a:cubicBezTo>
                    <a:pt x="3" y="51"/>
                    <a:pt x="1" y="61"/>
                    <a:pt x="8" y="6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5"/>
            <p:cNvSpPr/>
            <p:nvPr/>
          </p:nvSpPr>
          <p:spPr bwMode="auto">
            <a:xfrm>
              <a:off x="9858375" y="2960688"/>
              <a:ext cx="63500" cy="68263"/>
            </a:xfrm>
            <a:custGeom>
              <a:avLst/>
              <a:gdLst>
                <a:gd name="T0" fmla="*/ 3 w 15"/>
                <a:gd name="T1" fmla="*/ 4 h 16"/>
                <a:gd name="T2" fmla="*/ 13 w 15"/>
                <a:gd name="T3" fmla="*/ 4 h 16"/>
                <a:gd name="T4" fmla="*/ 13 w 15"/>
                <a:gd name="T5" fmla="*/ 4 h 16"/>
                <a:gd name="T6" fmla="*/ 14 w 15"/>
                <a:gd name="T7" fmla="*/ 10 h 16"/>
                <a:gd name="T8" fmla="*/ 4 w 15"/>
                <a:gd name="T9" fmla="*/ 14 h 16"/>
                <a:gd name="T10" fmla="*/ 3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3" y="4"/>
                  </a:moveTo>
                  <a:cubicBezTo>
                    <a:pt x="5" y="1"/>
                    <a:pt x="11" y="0"/>
                    <a:pt x="13" y="4"/>
                  </a:cubicBezTo>
                  <a:cubicBezTo>
                    <a:pt x="13" y="4"/>
                    <a:pt x="13" y="4"/>
                    <a:pt x="13" y="4"/>
                  </a:cubicBezTo>
                  <a:cubicBezTo>
                    <a:pt x="14" y="6"/>
                    <a:pt x="15" y="8"/>
                    <a:pt x="14" y="10"/>
                  </a:cubicBezTo>
                  <a:cubicBezTo>
                    <a:pt x="13" y="14"/>
                    <a:pt x="8" y="16"/>
                    <a:pt x="4" y="14"/>
                  </a:cubicBezTo>
                  <a:cubicBezTo>
                    <a:pt x="0" y="12"/>
                    <a:pt x="0" y="7"/>
                    <a:pt x="3"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p:nvPr/>
          </p:nvSpPr>
          <p:spPr bwMode="auto">
            <a:xfrm>
              <a:off x="9921875" y="1992313"/>
              <a:ext cx="339725" cy="323850"/>
            </a:xfrm>
            <a:custGeom>
              <a:avLst/>
              <a:gdLst>
                <a:gd name="T0" fmla="*/ 79 w 80"/>
                <a:gd name="T1" fmla="*/ 39 h 76"/>
                <a:gd name="T2" fmla="*/ 64 w 80"/>
                <a:gd name="T3" fmla="*/ 27 h 76"/>
                <a:gd name="T4" fmla="*/ 55 w 80"/>
                <a:gd name="T5" fmla="*/ 26 h 76"/>
                <a:gd name="T6" fmla="*/ 55 w 80"/>
                <a:gd name="T7" fmla="*/ 25 h 76"/>
                <a:gd name="T8" fmla="*/ 61 w 80"/>
                <a:gd name="T9" fmla="*/ 17 h 76"/>
                <a:gd name="T10" fmla="*/ 57 w 80"/>
                <a:gd name="T11" fmla="*/ 2 h 76"/>
                <a:gd name="T12" fmla="*/ 41 w 80"/>
                <a:gd name="T13" fmla="*/ 9 h 76"/>
                <a:gd name="T14" fmla="*/ 37 w 80"/>
                <a:gd name="T15" fmla="*/ 19 h 76"/>
                <a:gd name="T16" fmla="*/ 37 w 80"/>
                <a:gd name="T17" fmla="*/ 19 h 76"/>
                <a:gd name="T18" fmla="*/ 30 w 80"/>
                <a:gd name="T19" fmla="*/ 11 h 76"/>
                <a:gd name="T20" fmla="*/ 12 w 80"/>
                <a:gd name="T21" fmla="*/ 6 h 76"/>
                <a:gd name="T22" fmla="*/ 6 w 80"/>
                <a:gd name="T23" fmla="*/ 23 h 76"/>
                <a:gd name="T24" fmla="*/ 14 w 80"/>
                <a:gd name="T25" fmla="*/ 30 h 76"/>
                <a:gd name="T26" fmla="*/ 17 w 80"/>
                <a:gd name="T27" fmla="*/ 31 h 76"/>
                <a:gd name="T28" fmla="*/ 9 w 80"/>
                <a:gd name="T29" fmla="*/ 35 h 76"/>
                <a:gd name="T30" fmla="*/ 2 w 80"/>
                <a:gd name="T31" fmla="*/ 49 h 76"/>
                <a:gd name="T32" fmla="*/ 19 w 80"/>
                <a:gd name="T33" fmla="*/ 55 h 76"/>
                <a:gd name="T34" fmla="*/ 26 w 80"/>
                <a:gd name="T35" fmla="*/ 50 h 76"/>
                <a:gd name="T36" fmla="*/ 26 w 80"/>
                <a:gd name="T37" fmla="*/ 50 h 76"/>
                <a:gd name="T38" fmla="*/ 28 w 80"/>
                <a:gd name="T39" fmla="*/ 63 h 76"/>
                <a:gd name="T40" fmla="*/ 44 w 80"/>
                <a:gd name="T41" fmla="*/ 73 h 76"/>
                <a:gd name="T42" fmla="*/ 53 w 80"/>
                <a:gd name="T43" fmla="*/ 57 h 76"/>
                <a:gd name="T44" fmla="*/ 52 w 80"/>
                <a:gd name="T45" fmla="*/ 49 h 76"/>
                <a:gd name="T46" fmla="*/ 64 w 80"/>
                <a:gd name="T47" fmla="*/ 52 h 76"/>
                <a:gd name="T48" fmla="*/ 79 w 80"/>
                <a:gd name="T49"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76">
                  <a:moveTo>
                    <a:pt x="79" y="39"/>
                  </a:moveTo>
                  <a:cubicBezTo>
                    <a:pt x="78" y="32"/>
                    <a:pt x="70" y="28"/>
                    <a:pt x="64" y="27"/>
                  </a:cubicBezTo>
                  <a:cubicBezTo>
                    <a:pt x="61" y="26"/>
                    <a:pt x="58" y="26"/>
                    <a:pt x="55" y="26"/>
                  </a:cubicBezTo>
                  <a:cubicBezTo>
                    <a:pt x="55" y="25"/>
                    <a:pt x="55" y="25"/>
                    <a:pt x="55" y="25"/>
                  </a:cubicBezTo>
                  <a:cubicBezTo>
                    <a:pt x="58" y="23"/>
                    <a:pt x="60" y="20"/>
                    <a:pt x="61" y="17"/>
                  </a:cubicBezTo>
                  <a:cubicBezTo>
                    <a:pt x="64" y="12"/>
                    <a:pt x="63" y="5"/>
                    <a:pt x="57" y="2"/>
                  </a:cubicBezTo>
                  <a:cubicBezTo>
                    <a:pt x="50" y="0"/>
                    <a:pt x="45" y="3"/>
                    <a:pt x="41" y="9"/>
                  </a:cubicBezTo>
                  <a:cubicBezTo>
                    <a:pt x="40" y="12"/>
                    <a:pt x="38" y="16"/>
                    <a:pt x="37" y="19"/>
                  </a:cubicBezTo>
                  <a:cubicBezTo>
                    <a:pt x="37" y="19"/>
                    <a:pt x="37" y="19"/>
                    <a:pt x="37" y="19"/>
                  </a:cubicBezTo>
                  <a:cubicBezTo>
                    <a:pt x="35" y="16"/>
                    <a:pt x="33" y="13"/>
                    <a:pt x="30" y="11"/>
                  </a:cubicBezTo>
                  <a:cubicBezTo>
                    <a:pt x="25" y="7"/>
                    <a:pt x="18" y="3"/>
                    <a:pt x="12" y="6"/>
                  </a:cubicBezTo>
                  <a:cubicBezTo>
                    <a:pt x="5" y="8"/>
                    <a:pt x="2" y="17"/>
                    <a:pt x="6" y="23"/>
                  </a:cubicBezTo>
                  <a:cubicBezTo>
                    <a:pt x="8" y="27"/>
                    <a:pt x="11" y="29"/>
                    <a:pt x="14" y="30"/>
                  </a:cubicBezTo>
                  <a:cubicBezTo>
                    <a:pt x="15" y="30"/>
                    <a:pt x="16" y="31"/>
                    <a:pt x="17" y="31"/>
                  </a:cubicBezTo>
                  <a:cubicBezTo>
                    <a:pt x="14" y="32"/>
                    <a:pt x="11" y="33"/>
                    <a:pt x="9" y="35"/>
                  </a:cubicBezTo>
                  <a:cubicBezTo>
                    <a:pt x="5" y="38"/>
                    <a:pt x="0" y="43"/>
                    <a:pt x="2" y="49"/>
                  </a:cubicBezTo>
                  <a:cubicBezTo>
                    <a:pt x="5" y="56"/>
                    <a:pt x="12" y="58"/>
                    <a:pt x="19" y="55"/>
                  </a:cubicBezTo>
                  <a:cubicBezTo>
                    <a:pt x="21" y="54"/>
                    <a:pt x="26" y="52"/>
                    <a:pt x="26" y="50"/>
                  </a:cubicBezTo>
                  <a:cubicBezTo>
                    <a:pt x="26" y="50"/>
                    <a:pt x="26" y="50"/>
                    <a:pt x="26" y="50"/>
                  </a:cubicBezTo>
                  <a:cubicBezTo>
                    <a:pt x="26" y="55"/>
                    <a:pt x="27" y="59"/>
                    <a:pt x="28" y="63"/>
                  </a:cubicBezTo>
                  <a:cubicBezTo>
                    <a:pt x="31" y="70"/>
                    <a:pt x="37" y="76"/>
                    <a:pt x="44" y="73"/>
                  </a:cubicBezTo>
                  <a:cubicBezTo>
                    <a:pt x="51" y="71"/>
                    <a:pt x="53" y="63"/>
                    <a:pt x="53" y="57"/>
                  </a:cubicBezTo>
                  <a:cubicBezTo>
                    <a:pt x="53" y="54"/>
                    <a:pt x="53" y="51"/>
                    <a:pt x="52" y="49"/>
                  </a:cubicBezTo>
                  <a:cubicBezTo>
                    <a:pt x="56" y="50"/>
                    <a:pt x="60" y="52"/>
                    <a:pt x="64" y="52"/>
                  </a:cubicBezTo>
                  <a:cubicBezTo>
                    <a:pt x="71" y="52"/>
                    <a:pt x="80" y="47"/>
                    <a:pt x="79" y="3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7"/>
            <p:cNvSpPr/>
            <p:nvPr/>
          </p:nvSpPr>
          <p:spPr bwMode="auto">
            <a:xfrm>
              <a:off x="10036175" y="2098676"/>
              <a:ext cx="73025" cy="63500"/>
            </a:xfrm>
            <a:custGeom>
              <a:avLst/>
              <a:gdLst>
                <a:gd name="T0" fmla="*/ 9 w 17"/>
                <a:gd name="T1" fmla="*/ 15 h 15"/>
                <a:gd name="T2" fmla="*/ 2 w 17"/>
                <a:gd name="T3" fmla="*/ 6 h 15"/>
                <a:gd name="T4" fmla="*/ 2 w 17"/>
                <a:gd name="T5" fmla="*/ 6 h 15"/>
                <a:gd name="T6" fmla="*/ 6 w 17"/>
                <a:gd name="T7" fmla="*/ 2 h 15"/>
                <a:gd name="T8" fmla="*/ 16 w 17"/>
                <a:gd name="T9" fmla="*/ 8 h 15"/>
                <a:gd name="T10" fmla="*/ 9 w 17"/>
                <a:gd name="T11" fmla="*/ 15 h 15"/>
              </a:gdLst>
              <a:ahLst/>
              <a:cxnLst>
                <a:cxn ang="0">
                  <a:pos x="T0" y="T1"/>
                </a:cxn>
                <a:cxn ang="0">
                  <a:pos x="T2" y="T3"/>
                </a:cxn>
                <a:cxn ang="0">
                  <a:pos x="T4" y="T5"/>
                </a:cxn>
                <a:cxn ang="0">
                  <a:pos x="T6" y="T7"/>
                </a:cxn>
                <a:cxn ang="0">
                  <a:pos x="T8" y="T9"/>
                </a:cxn>
                <a:cxn ang="0">
                  <a:pos x="T10" y="T11"/>
                </a:cxn>
              </a:cxnLst>
              <a:rect l="0" t="0" r="r" b="b"/>
              <a:pathLst>
                <a:path w="17" h="15">
                  <a:moveTo>
                    <a:pt x="9" y="15"/>
                  </a:moveTo>
                  <a:cubicBezTo>
                    <a:pt x="5" y="15"/>
                    <a:pt x="0" y="11"/>
                    <a:pt x="2" y="6"/>
                  </a:cubicBezTo>
                  <a:cubicBezTo>
                    <a:pt x="2" y="6"/>
                    <a:pt x="2" y="6"/>
                    <a:pt x="2" y="6"/>
                  </a:cubicBezTo>
                  <a:cubicBezTo>
                    <a:pt x="3" y="4"/>
                    <a:pt x="4" y="3"/>
                    <a:pt x="6" y="2"/>
                  </a:cubicBezTo>
                  <a:cubicBezTo>
                    <a:pt x="11" y="0"/>
                    <a:pt x="15" y="3"/>
                    <a:pt x="16" y="8"/>
                  </a:cubicBezTo>
                  <a:cubicBezTo>
                    <a:pt x="17" y="12"/>
                    <a:pt x="13" y="15"/>
                    <a:pt x="9" y="1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8"/>
            <p:cNvSpPr/>
            <p:nvPr/>
          </p:nvSpPr>
          <p:spPr bwMode="auto">
            <a:xfrm>
              <a:off x="9952038" y="2651126"/>
              <a:ext cx="317500" cy="331788"/>
            </a:xfrm>
            <a:custGeom>
              <a:avLst/>
              <a:gdLst>
                <a:gd name="T0" fmla="*/ 22 w 75"/>
                <a:gd name="T1" fmla="*/ 77 h 78"/>
                <a:gd name="T2" fmla="*/ 38 w 75"/>
                <a:gd name="T3" fmla="*/ 67 h 78"/>
                <a:gd name="T4" fmla="*/ 42 w 75"/>
                <a:gd name="T5" fmla="*/ 58 h 78"/>
                <a:gd name="T6" fmla="*/ 42 w 75"/>
                <a:gd name="T7" fmla="*/ 59 h 78"/>
                <a:gd name="T8" fmla="*/ 47 w 75"/>
                <a:gd name="T9" fmla="*/ 66 h 78"/>
                <a:gd name="T10" fmla="*/ 63 w 75"/>
                <a:gd name="T11" fmla="*/ 67 h 78"/>
                <a:gd name="T12" fmla="*/ 62 w 75"/>
                <a:gd name="T13" fmla="*/ 50 h 78"/>
                <a:gd name="T14" fmla="*/ 53 w 75"/>
                <a:gd name="T15" fmla="*/ 43 h 78"/>
                <a:gd name="T16" fmla="*/ 54 w 75"/>
                <a:gd name="T17" fmla="*/ 43 h 78"/>
                <a:gd name="T18" fmla="*/ 63 w 75"/>
                <a:gd name="T19" fmla="*/ 39 h 78"/>
                <a:gd name="T20" fmla="*/ 74 w 75"/>
                <a:gd name="T21" fmla="*/ 24 h 78"/>
                <a:gd name="T22" fmla="*/ 60 w 75"/>
                <a:gd name="T23" fmla="*/ 12 h 78"/>
                <a:gd name="T24" fmla="*/ 51 w 75"/>
                <a:gd name="T25" fmla="*/ 18 h 78"/>
                <a:gd name="T26" fmla="*/ 49 w 75"/>
                <a:gd name="T27" fmla="*/ 20 h 78"/>
                <a:gd name="T28" fmla="*/ 47 w 75"/>
                <a:gd name="T29" fmla="*/ 11 h 78"/>
                <a:gd name="T30" fmla="*/ 37 w 75"/>
                <a:gd name="T31" fmla="*/ 1 h 78"/>
                <a:gd name="T32" fmla="*/ 26 w 75"/>
                <a:gd name="T33" fmla="*/ 15 h 78"/>
                <a:gd name="T34" fmla="*/ 28 w 75"/>
                <a:gd name="T35" fmla="*/ 23 h 78"/>
                <a:gd name="T36" fmla="*/ 28 w 75"/>
                <a:gd name="T37" fmla="*/ 23 h 78"/>
                <a:gd name="T38" fmla="*/ 15 w 75"/>
                <a:gd name="T39" fmla="*/ 21 h 78"/>
                <a:gd name="T40" fmla="*/ 0 w 75"/>
                <a:gd name="T41" fmla="*/ 33 h 78"/>
                <a:gd name="T42" fmla="*/ 13 w 75"/>
                <a:gd name="T43" fmla="*/ 46 h 78"/>
                <a:gd name="T44" fmla="*/ 21 w 75"/>
                <a:gd name="T45" fmla="*/ 48 h 78"/>
                <a:gd name="T46" fmla="*/ 14 w 75"/>
                <a:gd name="T47" fmla="*/ 58 h 78"/>
                <a:gd name="T48" fmla="*/ 22 w 75"/>
                <a:gd name="T49" fmla="*/ 7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8">
                  <a:moveTo>
                    <a:pt x="22" y="77"/>
                  </a:moveTo>
                  <a:cubicBezTo>
                    <a:pt x="28" y="78"/>
                    <a:pt x="34" y="72"/>
                    <a:pt x="38" y="67"/>
                  </a:cubicBezTo>
                  <a:cubicBezTo>
                    <a:pt x="39" y="64"/>
                    <a:pt x="41" y="61"/>
                    <a:pt x="42" y="58"/>
                  </a:cubicBezTo>
                  <a:cubicBezTo>
                    <a:pt x="42" y="58"/>
                    <a:pt x="42" y="58"/>
                    <a:pt x="42" y="59"/>
                  </a:cubicBezTo>
                  <a:cubicBezTo>
                    <a:pt x="43" y="62"/>
                    <a:pt x="45" y="64"/>
                    <a:pt x="47" y="66"/>
                  </a:cubicBezTo>
                  <a:cubicBezTo>
                    <a:pt x="52" y="71"/>
                    <a:pt x="59" y="72"/>
                    <a:pt x="63" y="67"/>
                  </a:cubicBezTo>
                  <a:cubicBezTo>
                    <a:pt x="68" y="62"/>
                    <a:pt x="66" y="55"/>
                    <a:pt x="62" y="50"/>
                  </a:cubicBezTo>
                  <a:cubicBezTo>
                    <a:pt x="60" y="48"/>
                    <a:pt x="57" y="45"/>
                    <a:pt x="53" y="43"/>
                  </a:cubicBezTo>
                  <a:cubicBezTo>
                    <a:pt x="54" y="43"/>
                    <a:pt x="54" y="43"/>
                    <a:pt x="54" y="43"/>
                  </a:cubicBezTo>
                  <a:cubicBezTo>
                    <a:pt x="57" y="42"/>
                    <a:pt x="60" y="41"/>
                    <a:pt x="63" y="39"/>
                  </a:cubicBezTo>
                  <a:cubicBezTo>
                    <a:pt x="69" y="36"/>
                    <a:pt x="75" y="31"/>
                    <a:pt x="74" y="24"/>
                  </a:cubicBezTo>
                  <a:cubicBezTo>
                    <a:pt x="74" y="17"/>
                    <a:pt x="67" y="10"/>
                    <a:pt x="60" y="12"/>
                  </a:cubicBezTo>
                  <a:cubicBezTo>
                    <a:pt x="56" y="13"/>
                    <a:pt x="53" y="15"/>
                    <a:pt x="51" y="18"/>
                  </a:cubicBezTo>
                  <a:cubicBezTo>
                    <a:pt x="50" y="19"/>
                    <a:pt x="49" y="19"/>
                    <a:pt x="49" y="20"/>
                  </a:cubicBezTo>
                  <a:cubicBezTo>
                    <a:pt x="49" y="17"/>
                    <a:pt x="48" y="14"/>
                    <a:pt x="47" y="11"/>
                  </a:cubicBezTo>
                  <a:cubicBezTo>
                    <a:pt x="46" y="6"/>
                    <a:pt x="43" y="0"/>
                    <a:pt x="37" y="1"/>
                  </a:cubicBezTo>
                  <a:cubicBezTo>
                    <a:pt x="29" y="1"/>
                    <a:pt x="25" y="8"/>
                    <a:pt x="26" y="15"/>
                  </a:cubicBezTo>
                  <a:cubicBezTo>
                    <a:pt x="26" y="17"/>
                    <a:pt x="26" y="22"/>
                    <a:pt x="28" y="23"/>
                  </a:cubicBezTo>
                  <a:cubicBezTo>
                    <a:pt x="28" y="23"/>
                    <a:pt x="28" y="23"/>
                    <a:pt x="28" y="23"/>
                  </a:cubicBezTo>
                  <a:cubicBezTo>
                    <a:pt x="24" y="21"/>
                    <a:pt x="19" y="21"/>
                    <a:pt x="15" y="21"/>
                  </a:cubicBezTo>
                  <a:cubicBezTo>
                    <a:pt x="8" y="21"/>
                    <a:pt x="0" y="25"/>
                    <a:pt x="0" y="33"/>
                  </a:cubicBezTo>
                  <a:cubicBezTo>
                    <a:pt x="0" y="40"/>
                    <a:pt x="7" y="44"/>
                    <a:pt x="13" y="46"/>
                  </a:cubicBezTo>
                  <a:cubicBezTo>
                    <a:pt x="15" y="47"/>
                    <a:pt x="18" y="48"/>
                    <a:pt x="21" y="48"/>
                  </a:cubicBezTo>
                  <a:cubicBezTo>
                    <a:pt x="18" y="51"/>
                    <a:pt x="16" y="54"/>
                    <a:pt x="14" y="58"/>
                  </a:cubicBezTo>
                  <a:cubicBezTo>
                    <a:pt x="12" y="65"/>
                    <a:pt x="14" y="75"/>
                    <a:pt x="22" y="77"/>
                  </a:cubicBezTo>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9"/>
            <p:cNvSpPr/>
            <p:nvPr/>
          </p:nvSpPr>
          <p:spPr bwMode="auto">
            <a:xfrm>
              <a:off x="10091738" y="2770188"/>
              <a:ext cx="63500" cy="71438"/>
            </a:xfrm>
            <a:custGeom>
              <a:avLst/>
              <a:gdLst>
                <a:gd name="T0" fmla="*/ 1 w 15"/>
                <a:gd name="T1" fmla="*/ 8 h 17"/>
                <a:gd name="T2" fmla="*/ 12 w 15"/>
                <a:gd name="T3" fmla="*/ 4 h 17"/>
                <a:gd name="T4" fmla="*/ 12 w 15"/>
                <a:gd name="T5" fmla="*/ 4 h 17"/>
                <a:gd name="T6" fmla="*/ 15 w 15"/>
                <a:gd name="T7" fmla="*/ 9 h 17"/>
                <a:gd name="T8" fmla="*/ 6 w 15"/>
                <a:gd name="T9" fmla="*/ 16 h 17"/>
                <a:gd name="T10" fmla="*/ 1 w 15"/>
                <a:gd name="T11" fmla="*/ 8 h 17"/>
              </a:gdLst>
              <a:ahLst/>
              <a:cxnLst>
                <a:cxn ang="0">
                  <a:pos x="T0" y="T1"/>
                </a:cxn>
                <a:cxn ang="0">
                  <a:pos x="T2" y="T3"/>
                </a:cxn>
                <a:cxn ang="0">
                  <a:pos x="T4" y="T5"/>
                </a:cxn>
                <a:cxn ang="0">
                  <a:pos x="T6" y="T7"/>
                </a:cxn>
                <a:cxn ang="0">
                  <a:pos x="T8" y="T9"/>
                </a:cxn>
                <a:cxn ang="0">
                  <a:pos x="T10" y="T11"/>
                </a:cxn>
              </a:cxnLst>
              <a:rect l="0" t="0" r="r" b="b"/>
              <a:pathLst>
                <a:path w="15" h="17">
                  <a:moveTo>
                    <a:pt x="1" y="8"/>
                  </a:moveTo>
                  <a:cubicBezTo>
                    <a:pt x="3" y="4"/>
                    <a:pt x="8" y="0"/>
                    <a:pt x="12" y="4"/>
                  </a:cubicBezTo>
                  <a:cubicBezTo>
                    <a:pt x="12" y="4"/>
                    <a:pt x="12" y="4"/>
                    <a:pt x="12" y="4"/>
                  </a:cubicBezTo>
                  <a:cubicBezTo>
                    <a:pt x="13" y="5"/>
                    <a:pt x="15" y="7"/>
                    <a:pt x="15" y="9"/>
                  </a:cubicBezTo>
                  <a:cubicBezTo>
                    <a:pt x="15" y="14"/>
                    <a:pt x="10" y="17"/>
                    <a:pt x="6" y="16"/>
                  </a:cubicBezTo>
                  <a:cubicBezTo>
                    <a:pt x="2" y="16"/>
                    <a:pt x="0" y="11"/>
                    <a:pt x="1" y="8"/>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0"/>
            <p:cNvSpPr/>
            <p:nvPr/>
          </p:nvSpPr>
          <p:spPr bwMode="auto">
            <a:xfrm>
              <a:off x="9863138" y="2540001"/>
              <a:ext cx="330200" cy="377825"/>
            </a:xfrm>
            <a:custGeom>
              <a:avLst/>
              <a:gdLst>
                <a:gd name="T0" fmla="*/ 66 w 78"/>
                <a:gd name="T1" fmla="*/ 19 h 89"/>
                <a:gd name="T2" fmla="*/ 70 w 78"/>
                <a:gd name="T3" fmla="*/ 27 h 89"/>
                <a:gd name="T4" fmla="*/ 72 w 78"/>
                <a:gd name="T5" fmla="*/ 28 h 89"/>
                <a:gd name="T6" fmla="*/ 75 w 78"/>
                <a:gd name="T7" fmla="*/ 34 h 89"/>
                <a:gd name="T8" fmla="*/ 74 w 78"/>
                <a:gd name="T9" fmla="*/ 42 h 89"/>
                <a:gd name="T10" fmla="*/ 73 w 78"/>
                <a:gd name="T11" fmla="*/ 42 h 89"/>
                <a:gd name="T12" fmla="*/ 74 w 78"/>
                <a:gd name="T13" fmla="*/ 54 h 89"/>
                <a:gd name="T14" fmla="*/ 71 w 78"/>
                <a:gd name="T15" fmla="*/ 56 h 89"/>
                <a:gd name="T16" fmla="*/ 71 w 78"/>
                <a:gd name="T17" fmla="*/ 57 h 89"/>
                <a:gd name="T18" fmla="*/ 69 w 78"/>
                <a:gd name="T19" fmla="*/ 65 h 89"/>
                <a:gd name="T20" fmla="*/ 64 w 78"/>
                <a:gd name="T21" fmla="*/ 68 h 89"/>
                <a:gd name="T22" fmla="*/ 62 w 78"/>
                <a:gd name="T23" fmla="*/ 75 h 89"/>
                <a:gd name="T24" fmla="*/ 51 w 78"/>
                <a:gd name="T25" fmla="*/ 76 h 89"/>
                <a:gd name="T26" fmla="*/ 48 w 78"/>
                <a:gd name="T27" fmla="*/ 82 h 89"/>
                <a:gd name="T28" fmla="*/ 35 w 78"/>
                <a:gd name="T29" fmla="*/ 82 h 89"/>
                <a:gd name="T30" fmla="*/ 34 w 78"/>
                <a:gd name="T31" fmla="*/ 82 h 89"/>
                <a:gd name="T32" fmla="*/ 19 w 78"/>
                <a:gd name="T33" fmla="*/ 74 h 89"/>
                <a:gd name="T34" fmla="*/ 9 w 78"/>
                <a:gd name="T35" fmla="*/ 62 h 89"/>
                <a:gd name="T36" fmla="*/ 8 w 78"/>
                <a:gd name="T37" fmla="*/ 62 h 89"/>
                <a:gd name="T38" fmla="*/ 6 w 78"/>
                <a:gd name="T39" fmla="*/ 54 h 89"/>
                <a:gd name="T40" fmla="*/ 4 w 78"/>
                <a:gd name="T41" fmla="*/ 43 h 89"/>
                <a:gd name="T42" fmla="*/ 5 w 78"/>
                <a:gd name="T43" fmla="*/ 42 h 89"/>
                <a:gd name="T44" fmla="*/ 5 w 78"/>
                <a:gd name="T45" fmla="*/ 31 h 89"/>
                <a:gd name="T46" fmla="*/ 7 w 78"/>
                <a:gd name="T47" fmla="*/ 30 h 89"/>
                <a:gd name="T48" fmla="*/ 9 w 78"/>
                <a:gd name="T49" fmla="*/ 21 h 89"/>
                <a:gd name="T50" fmla="*/ 16 w 78"/>
                <a:gd name="T51" fmla="*/ 19 h 89"/>
                <a:gd name="T52" fmla="*/ 19 w 78"/>
                <a:gd name="T53" fmla="*/ 14 h 89"/>
                <a:gd name="T54" fmla="*/ 27 w 78"/>
                <a:gd name="T55" fmla="*/ 13 h 89"/>
                <a:gd name="T56" fmla="*/ 29 w 78"/>
                <a:gd name="T57" fmla="*/ 7 h 89"/>
                <a:gd name="T58" fmla="*/ 41 w 78"/>
                <a:gd name="T59" fmla="*/ 7 h 89"/>
                <a:gd name="T60" fmla="*/ 42 w 78"/>
                <a:gd name="T61" fmla="*/ 5 h 89"/>
                <a:gd name="T62" fmla="*/ 57 w 78"/>
                <a:gd name="T63" fmla="*/ 9 h 89"/>
                <a:gd name="T64" fmla="*/ 66 w 78"/>
                <a:gd name="T6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89">
                  <a:moveTo>
                    <a:pt x="66" y="19"/>
                  </a:moveTo>
                  <a:cubicBezTo>
                    <a:pt x="69" y="21"/>
                    <a:pt x="71" y="24"/>
                    <a:pt x="70" y="27"/>
                  </a:cubicBezTo>
                  <a:cubicBezTo>
                    <a:pt x="71" y="28"/>
                    <a:pt x="71" y="28"/>
                    <a:pt x="72" y="28"/>
                  </a:cubicBezTo>
                  <a:cubicBezTo>
                    <a:pt x="74" y="30"/>
                    <a:pt x="75" y="32"/>
                    <a:pt x="75" y="34"/>
                  </a:cubicBezTo>
                  <a:cubicBezTo>
                    <a:pt x="76" y="36"/>
                    <a:pt x="75" y="40"/>
                    <a:pt x="74" y="42"/>
                  </a:cubicBezTo>
                  <a:cubicBezTo>
                    <a:pt x="73" y="42"/>
                    <a:pt x="73" y="42"/>
                    <a:pt x="73" y="42"/>
                  </a:cubicBezTo>
                  <a:cubicBezTo>
                    <a:pt x="77" y="45"/>
                    <a:pt x="78" y="50"/>
                    <a:pt x="74" y="54"/>
                  </a:cubicBezTo>
                  <a:cubicBezTo>
                    <a:pt x="73" y="55"/>
                    <a:pt x="72" y="55"/>
                    <a:pt x="71" y="56"/>
                  </a:cubicBezTo>
                  <a:cubicBezTo>
                    <a:pt x="71" y="57"/>
                    <a:pt x="71" y="57"/>
                    <a:pt x="71" y="57"/>
                  </a:cubicBezTo>
                  <a:cubicBezTo>
                    <a:pt x="72" y="60"/>
                    <a:pt x="71" y="63"/>
                    <a:pt x="69" y="65"/>
                  </a:cubicBezTo>
                  <a:cubicBezTo>
                    <a:pt x="68" y="67"/>
                    <a:pt x="66" y="68"/>
                    <a:pt x="64" y="68"/>
                  </a:cubicBezTo>
                  <a:cubicBezTo>
                    <a:pt x="65" y="70"/>
                    <a:pt x="64" y="73"/>
                    <a:pt x="62" y="75"/>
                  </a:cubicBezTo>
                  <a:cubicBezTo>
                    <a:pt x="59" y="78"/>
                    <a:pt x="54" y="78"/>
                    <a:pt x="51" y="76"/>
                  </a:cubicBezTo>
                  <a:cubicBezTo>
                    <a:pt x="51" y="78"/>
                    <a:pt x="50" y="80"/>
                    <a:pt x="48" y="82"/>
                  </a:cubicBezTo>
                  <a:cubicBezTo>
                    <a:pt x="44" y="86"/>
                    <a:pt x="38" y="85"/>
                    <a:pt x="35" y="82"/>
                  </a:cubicBezTo>
                  <a:cubicBezTo>
                    <a:pt x="34" y="82"/>
                    <a:pt x="34" y="82"/>
                    <a:pt x="34" y="82"/>
                  </a:cubicBezTo>
                  <a:cubicBezTo>
                    <a:pt x="27" y="89"/>
                    <a:pt x="16" y="81"/>
                    <a:pt x="19" y="74"/>
                  </a:cubicBezTo>
                  <a:cubicBezTo>
                    <a:pt x="12" y="75"/>
                    <a:pt x="6" y="68"/>
                    <a:pt x="9" y="62"/>
                  </a:cubicBezTo>
                  <a:cubicBezTo>
                    <a:pt x="8" y="62"/>
                    <a:pt x="8" y="62"/>
                    <a:pt x="8" y="62"/>
                  </a:cubicBezTo>
                  <a:cubicBezTo>
                    <a:pt x="6" y="60"/>
                    <a:pt x="5" y="57"/>
                    <a:pt x="6" y="54"/>
                  </a:cubicBezTo>
                  <a:cubicBezTo>
                    <a:pt x="2" y="52"/>
                    <a:pt x="0" y="47"/>
                    <a:pt x="4" y="43"/>
                  </a:cubicBezTo>
                  <a:cubicBezTo>
                    <a:pt x="4" y="43"/>
                    <a:pt x="5" y="42"/>
                    <a:pt x="5" y="42"/>
                  </a:cubicBezTo>
                  <a:cubicBezTo>
                    <a:pt x="2" y="39"/>
                    <a:pt x="1" y="35"/>
                    <a:pt x="5" y="31"/>
                  </a:cubicBezTo>
                  <a:cubicBezTo>
                    <a:pt x="6" y="31"/>
                    <a:pt x="6" y="30"/>
                    <a:pt x="7" y="30"/>
                  </a:cubicBezTo>
                  <a:cubicBezTo>
                    <a:pt x="5" y="27"/>
                    <a:pt x="6" y="24"/>
                    <a:pt x="9" y="21"/>
                  </a:cubicBezTo>
                  <a:cubicBezTo>
                    <a:pt x="11" y="19"/>
                    <a:pt x="14" y="18"/>
                    <a:pt x="16" y="19"/>
                  </a:cubicBezTo>
                  <a:cubicBezTo>
                    <a:pt x="16" y="17"/>
                    <a:pt x="17" y="16"/>
                    <a:pt x="19" y="14"/>
                  </a:cubicBezTo>
                  <a:cubicBezTo>
                    <a:pt x="21" y="11"/>
                    <a:pt x="25" y="11"/>
                    <a:pt x="27" y="13"/>
                  </a:cubicBezTo>
                  <a:cubicBezTo>
                    <a:pt x="27" y="11"/>
                    <a:pt x="27" y="9"/>
                    <a:pt x="29" y="7"/>
                  </a:cubicBezTo>
                  <a:cubicBezTo>
                    <a:pt x="33" y="3"/>
                    <a:pt x="38" y="4"/>
                    <a:pt x="41" y="7"/>
                  </a:cubicBezTo>
                  <a:cubicBezTo>
                    <a:pt x="41" y="6"/>
                    <a:pt x="42" y="6"/>
                    <a:pt x="42" y="5"/>
                  </a:cubicBezTo>
                  <a:cubicBezTo>
                    <a:pt x="47" y="0"/>
                    <a:pt x="55" y="4"/>
                    <a:pt x="57" y="9"/>
                  </a:cubicBezTo>
                  <a:cubicBezTo>
                    <a:pt x="62" y="9"/>
                    <a:pt x="67" y="14"/>
                    <a:pt x="66" y="19"/>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1"/>
            <p:cNvSpPr/>
            <p:nvPr/>
          </p:nvSpPr>
          <p:spPr bwMode="auto">
            <a:xfrm>
              <a:off x="9947275" y="2681288"/>
              <a:ext cx="203200" cy="169863"/>
            </a:xfrm>
            <a:custGeom>
              <a:avLst/>
              <a:gdLst>
                <a:gd name="T0" fmla="*/ 38 w 48"/>
                <a:gd name="T1" fmla="*/ 4 h 40"/>
                <a:gd name="T2" fmla="*/ 37 w 48"/>
                <a:gd name="T3" fmla="*/ 6 h 40"/>
                <a:gd name="T4" fmla="*/ 37 w 48"/>
                <a:gd name="T5" fmla="*/ 7 h 40"/>
                <a:gd name="T6" fmla="*/ 33 w 48"/>
                <a:gd name="T7" fmla="*/ 11 h 40"/>
                <a:gd name="T8" fmla="*/ 30 w 48"/>
                <a:gd name="T9" fmla="*/ 14 h 40"/>
                <a:gd name="T10" fmla="*/ 30 w 48"/>
                <a:gd name="T11" fmla="*/ 15 h 40"/>
                <a:gd name="T12" fmla="*/ 31 w 48"/>
                <a:gd name="T13" fmla="*/ 19 h 40"/>
                <a:gd name="T14" fmla="*/ 31 w 48"/>
                <a:gd name="T15" fmla="*/ 19 h 40"/>
                <a:gd name="T16" fmla="*/ 26 w 48"/>
                <a:gd name="T17" fmla="*/ 16 h 40"/>
                <a:gd name="T18" fmla="*/ 25 w 48"/>
                <a:gd name="T19" fmla="*/ 16 h 40"/>
                <a:gd name="T20" fmla="*/ 23 w 48"/>
                <a:gd name="T21" fmla="*/ 16 h 40"/>
                <a:gd name="T22" fmla="*/ 22 w 48"/>
                <a:gd name="T23" fmla="*/ 17 h 40"/>
                <a:gd name="T24" fmla="*/ 19 w 48"/>
                <a:gd name="T25" fmla="*/ 21 h 40"/>
                <a:gd name="T26" fmla="*/ 16 w 48"/>
                <a:gd name="T27" fmla="*/ 22 h 40"/>
                <a:gd name="T28" fmla="*/ 16 w 48"/>
                <a:gd name="T29" fmla="*/ 26 h 40"/>
                <a:gd name="T30" fmla="*/ 11 w 48"/>
                <a:gd name="T31" fmla="*/ 21 h 40"/>
                <a:gd name="T32" fmla="*/ 6 w 48"/>
                <a:gd name="T33" fmla="*/ 27 h 40"/>
                <a:gd name="T34" fmla="*/ 5 w 48"/>
                <a:gd name="T35" fmla="*/ 27 h 40"/>
                <a:gd name="T36" fmla="*/ 1 w 48"/>
                <a:gd name="T37" fmla="*/ 29 h 40"/>
                <a:gd name="T38" fmla="*/ 5 w 48"/>
                <a:gd name="T39" fmla="*/ 35 h 40"/>
                <a:gd name="T40" fmla="*/ 6 w 48"/>
                <a:gd name="T41" fmla="*/ 35 h 40"/>
                <a:gd name="T42" fmla="*/ 12 w 48"/>
                <a:gd name="T43" fmla="*/ 40 h 40"/>
                <a:gd name="T44" fmla="*/ 15 w 48"/>
                <a:gd name="T45" fmla="*/ 39 h 40"/>
                <a:gd name="T46" fmla="*/ 18 w 48"/>
                <a:gd name="T47" fmla="*/ 37 h 40"/>
                <a:gd name="T48" fmla="*/ 23 w 48"/>
                <a:gd name="T49" fmla="*/ 39 h 40"/>
                <a:gd name="T50" fmla="*/ 28 w 48"/>
                <a:gd name="T51" fmla="*/ 35 h 40"/>
                <a:gd name="T52" fmla="*/ 30 w 48"/>
                <a:gd name="T53" fmla="*/ 36 h 40"/>
                <a:gd name="T54" fmla="*/ 32 w 48"/>
                <a:gd name="T55" fmla="*/ 36 h 40"/>
                <a:gd name="T56" fmla="*/ 37 w 48"/>
                <a:gd name="T57" fmla="*/ 31 h 40"/>
                <a:gd name="T58" fmla="*/ 36 w 48"/>
                <a:gd name="T59" fmla="*/ 29 h 40"/>
                <a:gd name="T60" fmla="*/ 43 w 48"/>
                <a:gd name="T61" fmla="*/ 23 h 40"/>
                <a:gd name="T62" fmla="*/ 43 w 48"/>
                <a:gd name="T63" fmla="*/ 23 h 40"/>
                <a:gd name="T64" fmla="*/ 48 w 48"/>
                <a:gd name="T65" fmla="*/ 15 h 40"/>
                <a:gd name="T66" fmla="*/ 45 w 48"/>
                <a:gd name="T67" fmla="*/ 11 h 40"/>
                <a:gd name="T68" fmla="*/ 46 w 48"/>
                <a:gd name="T69" fmla="*/ 4 h 40"/>
                <a:gd name="T70" fmla="*/ 41 w 48"/>
                <a:gd name="T7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41" y="0"/>
                  </a:moveTo>
                  <a:cubicBezTo>
                    <a:pt x="39" y="0"/>
                    <a:pt x="38" y="3"/>
                    <a:pt x="38" y="4"/>
                  </a:cubicBezTo>
                  <a:cubicBezTo>
                    <a:pt x="38" y="5"/>
                    <a:pt x="38" y="5"/>
                    <a:pt x="38" y="5"/>
                  </a:cubicBezTo>
                  <a:cubicBezTo>
                    <a:pt x="37" y="6"/>
                    <a:pt x="37" y="6"/>
                    <a:pt x="37" y="6"/>
                  </a:cubicBezTo>
                  <a:cubicBezTo>
                    <a:pt x="37" y="7"/>
                    <a:pt x="37" y="7"/>
                    <a:pt x="37" y="7"/>
                  </a:cubicBezTo>
                  <a:cubicBezTo>
                    <a:pt x="37" y="7"/>
                    <a:pt x="37" y="7"/>
                    <a:pt x="37" y="7"/>
                  </a:cubicBezTo>
                  <a:cubicBezTo>
                    <a:pt x="36" y="7"/>
                    <a:pt x="36" y="7"/>
                    <a:pt x="36" y="7"/>
                  </a:cubicBezTo>
                  <a:cubicBezTo>
                    <a:pt x="34" y="7"/>
                    <a:pt x="32" y="9"/>
                    <a:pt x="33" y="11"/>
                  </a:cubicBezTo>
                  <a:cubicBezTo>
                    <a:pt x="32" y="12"/>
                    <a:pt x="32" y="12"/>
                    <a:pt x="31" y="13"/>
                  </a:cubicBezTo>
                  <a:cubicBezTo>
                    <a:pt x="31" y="13"/>
                    <a:pt x="30" y="14"/>
                    <a:pt x="30" y="14"/>
                  </a:cubicBezTo>
                  <a:cubicBezTo>
                    <a:pt x="30" y="14"/>
                    <a:pt x="30" y="14"/>
                    <a:pt x="30" y="14"/>
                  </a:cubicBezTo>
                  <a:cubicBezTo>
                    <a:pt x="30" y="14"/>
                    <a:pt x="30" y="15"/>
                    <a:pt x="30" y="15"/>
                  </a:cubicBezTo>
                  <a:cubicBezTo>
                    <a:pt x="30" y="15"/>
                    <a:pt x="30" y="15"/>
                    <a:pt x="30" y="15"/>
                  </a:cubicBezTo>
                  <a:cubicBezTo>
                    <a:pt x="29" y="17"/>
                    <a:pt x="30" y="18"/>
                    <a:pt x="31" y="19"/>
                  </a:cubicBezTo>
                  <a:cubicBezTo>
                    <a:pt x="31" y="19"/>
                    <a:pt x="31" y="19"/>
                    <a:pt x="31" y="19"/>
                  </a:cubicBezTo>
                  <a:cubicBezTo>
                    <a:pt x="31" y="19"/>
                    <a:pt x="31" y="19"/>
                    <a:pt x="31" y="19"/>
                  </a:cubicBezTo>
                  <a:cubicBezTo>
                    <a:pt x="31" y="19"/>
                    <a:pt x="30" y="18"/>
                    <a:pt x="30" y="18"/>
                  </a:cubicBezTo>
                  <a:cubicBezTo>
                    <a:pt x="29" y="17"/>
                    <a:pt x="28" y="16"/>
                    <a:pt x="26" y="16"/>
                  </a:cubicBezTo>
                  <a:cubicBezTo>
                    <a:pt x="26" y="16"/>
                    <a:pt x="26" y="16"/>
                    <a:pt x="26" y="16"/>
                  </a:cubicBezTo>
                  <a:cubicBezTo>
                    <a:pt x="26" y="16"/>
                    <a:pt x="25" y="16"/>
                    <a:pt x="25" y="16"/>
                  </a:cubicBezTo>
                  <a:cubicBezTo>
                    <a:pt x="25" y="16"/>
                    <a:pt x="25" y="16"/>
                    <a:pt x="25" y="16"/>
                  </a:cubicBezTo>
                  <a:cubicBezTo>
                    <a:pt x="24" y="16"/>
                    <a:pt x="24" y="16"/>
                    <a:pt x="23" y="16"/>
                  </a:cubicBezTo>
                  <a:cubicBezTo>
                    <a:pt x="23" y="17"/>
                    <a:pt x="23" y="17"/>
                    <a:pt x="23" y="17"/>
                  </a:cubicBezTo>
                  <a:cubicBezTo>
                    <a:pt x="22" y="17"/>
                    <a:pt x="22" y="17"/>
                    <a:pt x="22" y="17"/>
                  </a:cubicBezTo>
                  <a:cubicBezTo>
                    <a:pt x="21" y="18"/>
                    <a:pt x="21" y="18"/>
                    <a:pt x="21" y="18"/>
                  </a:cubicBezTo>
                  <a:cubicBezTo>
                    <a:pt x="20" y="18"/>
                    <a:pt x="19" y="20"/>
                    <a:pt x="19" y="21"/>
                  </a:cubicBezTo>
                  <a:cubicBezTo>
                    <a:pt x="19" y="21"/>
                    <a:pt x="19" y="21"/>
                    <a:pt x="19" y="21"/>
                  </a:cubicBezTo>
                  <a:cubicBezTo>
                    <a:pt x="18" y="21"/>
                    <a:pt x="17" y="22"/>
                    <a:pt x="16" y="22"/>
                  </a:cubicBezTo>
                  <a:cubicBezTo>
                    <a:pt x="15" y="24"/>
                    <a:pt x="16" y="25"/>
                    <a:pt x="17" y="26"/>
                  </a:cubicBezTo>
                  <a:cubicBezTo>
                    <a:pt x="16" y="26"/>
                    <a:pt x="16" y="26"/>
                    <a:pt x="16" y="26"/>
                  </a:cubicBezTo>
                  <a:cubicBezTo>
                    <a:pt x="16" y="27"/>
                    <a:pt x="16" y="27"/>
                    <a:pt x="16" y="27"/>
                  </a:cubicBezTo>
                  <a:cubicBezTo>
                    <a:pt x="17" y="24"/>
                    <a:pt x="14" y="21"/>
                    <a:pt x="11" y="21"/>
                  </a:cubicBezTo>
                  <a:cubicBezTo>
                    <a:pt x="10" y="21"/>
                    <a:pt x="8" y="21"/>
                    <a:pt x="7" y="22"/>
                  </a:cubicBezTo>
                  <a:cubicBezTo>
                    <a:pt x="6" y="24"/>
                    <a:pt x="6" y="25"/>
                    <a:pt x="6" y="27"/>
                  </a:cubicBezTo>
                  <a:cubicBezTo>
                    <a:pt x="5" y="27"/>
                    <a:pt x="5" y="27"/>
                    <a:pt x="5" y="27"/>
                  </a:cubicBezTo>
                  <a:cubicBezTo>
                    <a:pt x="5" y="27"/>
                    <a:pt x="5" y="27"/>
                    <a:pt x="5" y="27"/>
                  </a:cubicBezTo>
                  <a:cubicBezTo>
                    <a:pt x="4" y="27"/>
                    <a:pt x="3" y="27"/>
                    <a:pt x="2" y="27"/>
                  </a:cubicBezTo>
                  <a:cubicBezTo>
                    <a:pt x="2" y="27"/>
                    <a:pt x="1" y="28"/>
                    <a:pt x="1" y="29"/>
                  </a:cubicBezTo>
                  <a:cubicBezTo>
                    <a:pt x="0" y="29"/>
                    <a:pt x="0" y="30"/>
                    <a:pt x="0" y="31"/>
                  </a:cubicBezTo>
                  <a:cubicBezTo>
                    <a:pt x="0" y="33"/>
                    <a:pt x="2" y="35"/>
                    <a:pt x="5" y="35"/>
                  </a:cubicBezTo>
                  <a:cubicBezTo>
                    <a:pt x="4" y="35"/>
                    <a:pt x="5" y="35"/>
                    <a:pt x="5" y="35"/>
                  </a:cubicBezTo>
                  <a:cubicBezTo>
                    <a:pt x="6" y="35"/>
                    <a:pt x="6" y="35"/>
                    <a:pt x="6" y="35"/>
                  </a:cubicBezTo>
                  <a:cubicBezTo>
                    <a:pt x="6" y="36"/>
                    <a:pt x="7" y="37"/>
                    <a:pt x="8" y="38"/>
                  </a:cubicBezTo>
                  <a:cubicBezTo>
                    <a:pt x="9" y="39"/>
                    <a:pt x="10" y="40"/>
                    <a:pt x="12" y="40"/>
                  </a:cubicBezTo>
                  <a:cubicBezTo>
                    <a:pt x="13" y="40"/>
                    <a:pt x="14" y="40"/>
                    <a:pt x="14" y="39"/>
                  </a:cubicBezTo>
                  <a:cubicBezTo>
                    <a:pt x="15" y="39"/>
                    <a:pt x="15" y="39"/>
                    <a:pt x="15" y="39"/>
                  </a:cubicBezTo>
                  <a:cubicBezTo>
                    <a:pt x="16" y="39"/>
                    <a:pt x="17" y="39"/>
                    <a:pt x="18" y="38"/>
                  </a:cubicBezTo>
                  <a:cubicBezTo>
                    <a:pt x="18" y="38"/>
                    <a:pt x="18" y="38"/>
                    <a:pt x="18" y="37"/>
                  </a:cubicBezTo>
                  <a:cubicBezTo>
                    <a:pt x="19" y="38"/>
                    <a:pt x="20" y="39"/>
                    <a:pt x="21" y="39"/>
                  </a:cubicBezTo>
                  <a:cubicBezTo>
                    <a:pt x="22" y="39"/>
                    <a:pt x="22" y="39"/>
                    <a:pt x="23" y="39"/>
                  </a:cubicBezTo>
                  <a:cubicBezTo>
                    <a:pt x="24" y="39"/>
                    <a:pt x="26" y="39"/>
                    <a:pt x="27" y="37"/>
                  </a:cubicBezTo>
                  <a:cubicBezTo>
                    <a:pt x="28" y="37"/>
                    <a:pt x="28" y="36"/>
                    <a:pt x="28" y="35"/>
                  </a:cubicBezTo>
                  <a:cubicBezTo>
                    <a:pt x="29" y="36"/>
                    <a:pt x="29" y="36"/>
                    <a:pt x="29" y="36"/>
                  </a:cubicBezTo>
                  <a:cubicBezTo>
                    <a:pt x="30" y="36"/>
                    <a:pt x="30" y="36"/>
                    <a:pt x="30" y="36"/>
                  </a:cubicBezTo>
                  <a:cubicBezTo>
                    <a:pt x="30" y="36"/>
                    <a:pt x="30" y="36"/>
                    <a:pt x="30" y="36"/>
                  </a:cubicBezTo>
                  <a:cubicBezTo>
                    <a:pt x="31" y="36"/>
                    <a:pt x="32" y="36"/>
                    <a:pt x="32" y="36"/>
                  </a:cubicBezTo>
                  <a:cubicBezTo>
                    <a:pt x="34" y="36"/>
                    <a:pt x="35" y="36"/>
                    <a:pt x="36" y="35"/>
                  </a:cubicBezTo>
                  <a:cubicBezTo>
                    <a:pt x="37" y="34"/>
                    <a:pt x="37" y="32"/>
                    <a:pt x="37" y="31"/>
                  </a:cubicBezTo>
                  <a:cubicBezTo>
                    <a:pt x="36" y="30"/>
                    <a:pt x="36" y="29"/>
                    <a:pt x="36" y="29"/>
                  </a:cubicBezTo>
                  <a:cubicBezTo>
                    <a:pt x="36" y="29"/>
                    <a:pt x="36" y="29"/>
                    <a:pt x="36" y="29"/>
                  </a:cubicBezTo>
                  <a:cubicBezTo>
                    <a:pt x="38" y="29"/>
                    <a:pt x="39" y="28"/>
                    <a:pt x="41" y="27"/>
                  </a:cubicBezTo>
                  <a:cubicBezTo>
                    <a:pt x="42" y="26"/>
                    <a:pt x="43" y="24"/>
                    <a:pt x="43" y="23"/>
                  </a:cubicBezTo>
                  <a:cubicBezTo>
                    <a:pt x="43" y="23"/>
                    <a:pt x="43" y="23"/>
                    <a:pt x="43" y="23"/>
                  </a:cubicBezTo>
                  <a:cubicBezTo>
                    <a:pt x="43" y="23"/>
                    <a:pt x="43" y="23"/>
                    <a:pt x="43" y="23"/>
                  </a:cubicBezTo>
                  <a:cubicBezTo>
                    <a:pt x="44" y="23"/>
                    <a:pt x="46" y="22"/>
                    <a:pt x="47" y="21"/>
                  </a:cubicBezTo>
                  <a:cubicBezTo>
                    <a:pt x="48" y="19"/>
                    <a:pt x="48" y="17"/>
                    <a:pt x="48" y="15"/>
                  </a:cubicBezTo>
                  <a:cubicBezTo>
                    <a:pt x="47" y="14"/>
                    <a:pt x="46" y="13"/>
                    <a:pt x="44" y="12"/>
                  </a:cubicBezTo>
                  <a:cubicBezTo>
                    <a:pt x="45" y="12"/>
                    <a:pt x="45" y="11"/>
                    <a:pt x="45" y="11"/>
                  </a:cubicBezTo>
                  <a:cubicBezTo>
                    <a:pt x="45" y="10"/>
                    <a:pt x="46" y="9"/>
                    <a:pt x="45" y="8"/>
                  </a:cubicBezTo>
                  <a:cubicBezTo>
                    <a:pt x="46" y="7"/>
                    <a:pt x="46" y="5"/>
                    <a:pt x="46" y="4"/>
                  </a:cubicBezTo>
                  <a:cubicBezTo>
                    <a:pt x="45" y="2"/>
                    <a:pt x="44" y="1"/>
                    <a:pt x="41" y="0"/>
                  </a:cubicBezTo>
                  <a:cubicBezTo>
                    <a:pt x="41" y="0"/>
                    <a:pt x="41" y="0"/>
                    <a:pt x="41"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2"/>
            <p:cNvSpPr/>
            <p:nvPr/>
          </p:nvSpPr>
          <p:spPr bwMode="auto">
            <a:xfrm>
              <a:off x="9917113" y="2252663"/>
              <a:ext cx="400050" cy="441325"/>
            </a:xfrm>
            <a:custGeom>
              <a:avLst/>
              <a:gdLst>
                <a:gd name="T0" fmla="*/ 50 w 94"/>
                <a:gd name="T1" fmla="*/ 7 h 104"/>
                <a:gd name="T2" fmla="*/ 61 w 94"/>
                <a:gd name="T3" fmla="*/ 10 h 104"/>
                <a:gd name="T4" fmla="*/ 63 w 94"/>
                <a:gd name="T5" fmla="*/ 10 h 104"/>
                <a:gd name="T6" fmla="*/ 70 w 94"/>
                <a:gd name="T7" fmla="*/ 11 h 104"/>
                <a:gd name="T8" fmla="*/ 76 w 94"/>
                <a:gd name="T9" fmla="*/ 20 h 104"/>
                <a:gd name="T10" fmla="*/ 76 w 94"/>
                <a:gd name="T11" fmla="*/ 21 h 104"/>
                <a:gd name="T12" fmla="*/ 86 w 94"/>
                <a:gd name="T13" fmla="*/ 31 h 104"/>
                <a:gd name="T14" fmla="*/ 85 w 94"/>
                <a:gd name="T15" fmla="*/ 35 h 104"/>
                <a:gd name="T16" fmla="*/ 86 w 94"/>
                <a:gd name="T17" fmla="*/ 36 h 104"/>
                <a:gd name="T18" fmla="*/ 92 w 94"/>
                <a:gd name="T19" fmla="*/ 45 h 104"/>
                <a:gd name="T20" fmla="*/ 90 w 94"/>
                <a:gd name="T21" fmla="*/ 52 h 104"/>
                <a:gd name="T22" fmla="*/ 94 w 94"/>
                <a:gd name="T23" fmla="*/ 60 h 104"/>
                <a:gd name="T24" fmla="*/ 85 w 94"/>
                <a:gd name="T25" fmla="*/ 70 h 104"/>
                <a:gd name="T26" fmla="*/ 87 w 94"/>
                <a:gd name="T27" fmla="*/ 77 h 104"/>
                <a:gd name="T28" fmla="*/ 75 w 94"/>
                <a:gd name="T29" fmla="*/ 89 h 104"/>
                <a:gd name="T30" fmla="*/ 75 w 94"/>
                <a:gd name="T31" fmla="*/ 90 h 104"/>
                <a:gd name="T32" fmla="*/ 53 w 94"/>
                <a:gd name="T33" fmla="*/ 95 h 104"/>
                <a:gd name="T34" fmla="*/ 35 w 94"/>
                <a:gd name="T35" fmla="*/ 94 h 104"/>
                <a:gd name="T36" fmla="*/ 33 w 94"/>
                <a:gd name="T37" fmla="*/ 94 h 104"/>
                <a:gd name="T38" fmla="*/ 25 w 94"/>
                <a:gd name="T39" fmla="*/ 89 h 104"/>
                <a:gd name="T40" fmla="*/ 14 w 94"/>
                <a:gd name="T41" fmla="*/ 80 h 104"/>
                <a:gd name="T42" fmla="*/ 15 w 94"/>
                <a:gd name="T43" fmla="*/ 78 h 104"/>
                <a:gd name="T44" fmla="*/ 5 w 94"/>
                <a:gd name="T45" fmla="*/ 69 h 104"/>
                <a:gd name="T46" fmla="*/ 6 w 94"/>
                <a:gd name="T47" fmla="*/ 66 h 104"/>
                <a:gd name="T48" fmla="*/ 0 w 94"/>
                <a:gd name="T49" fmla="*/ 57 h 104"/>
                <a:gd name="T50" fmla="*/ 5 w 94"/>
                <a:gd name="T51" fmla="*/ 48 h 104"/>
                <a:gd name="T52" fmla="*/ 3 w 94"/>
                <a:gd name="T53" fmla="*/ 42 h 104"/>
                <a:gd name="T54" fmla="*/ 9 w 94"/>
                <a:gd name="T55" fmla="*/ 34 h 104"/>
                <a:gd name="T56" fmla="*/ 6 w 94"/>
                <a:gd name="T57" fmla="*/ 26 h 104"/>
                <a:gd name="T58" fmla="*/ 17 w 94"/>
                <a:gd name="T59" fmla="*/ 17 h 104"/>
                <a:gd name="T60" fmla="*/ 17 w 94"/>
                <a:gd name="T61" fmla="*/ 14 h 104"/>
                <a:gd name="T62" fmla="*/ 32 w 94"/>
                <a:gd name="T63" fmla="*/ 5 h 104"/>
                <a:gd name="T64" fmla="*/ 50 w 94"/>
                <a:gd name="T65"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04">
                  <a:moveTo>
                    <a:pt x="50" y="7"/>
                  </a:moveTo>
                  <a:cubicBezTo>
                    <a:pt x="54" y="6"/>
                    <a:pt x="58" y="7"/>
                    <a:pt x="61" y="10"/>
                  </a:cubicBezTo>
                  <a:cubicBezTo>
                    <a:pt x="61" y="10"/>
                    <a:pt x="62" y="10"/>
                    <a:pt x="63" y="10"/>
                  </a:cubicBezTo>
                  <a:cubicBezTo>
                    <a:pt x="66" y="9"/>
                    <a:pt x="68" y="10"/>
                    <a:pt x="70" y="11"/>
                  </a:cubicBezTo>
                  <a:cubicBezTo>
                    <a:pt x="74" y="13"/>
                    <a:pt x="76" y="17"/>
                    <a:pt x="76" y="20"/>
                  </a:cubicBezTo>
                  <a:cubicBezTo>
                    <a:pt x="76" y="21"/>
                    <a:pt x="76" y="21"/>
                    <a:pt x="76" y="21"/>
                  </a:cubicBezTo>
                  <a:cubicBezTo>
                    <a:pt x="81" y="21"/>
                    <a:pt x="87" y="24"/>
                    <a:pt x="86" y="31"/>
                  </a:cubicBezTo>
                  <a:cubicBezTo>
                    <a:pt x="86" y="32"/>
                    <a:pt x="86" y="34"/>
                    <a:pt x="85" y="35"/>
                  </a:cubicBezTo>
                  <a:cubicBezTo>
                    <a:pt x="86" y="36"/>
                    <a:pt x="86" y="36"/>
                    <a:pt x="86" y="36"/>
                  </a:cubicBezTo>
                  <a:cubicBezTo>
                    <a:pt x="89" y="37"/>
                    <a:pt x="92" y="41"/>
                    <a:pt x="92" y="45"/>
                  </a:cubicBezTo>
                  <a:cubicBezTo>
                    <a:pt x="92" y="47"/>
                    <a:pt x="91" y="50"/>
                    <a:pt x="90" y="52"/>
                  </a:cubicBezTo>
                  <a:cubicBezTo>
                    <a:pt x="92" y="53"/>
                    <a:pt x="94" y="56"/>
                    <a:pt x="94" y="60"/>
                  </a:cubicBezTo>
                  <a:cubicBezTo>
                    <a:pt x="93" y="66"/>
                    <a:pt x="89" y="69"/>
                    <a:pt x="85" y="70"/>
                  </a:cubicBezTo>
                  <a:cubicBezTo>
                    <a:pt x="86" y="72"/>
                    <a:pt x="87" y="74"/>
                    <a:pt x="87" y="77"/>
                  </a:cubicBezTo>
                  <a:cubicBezTo>
                    <a:pt x="87" y="85"/>
                    <a:pt x="81" y="89"/>
                    <a:pt x="75" y="89"/>
                  </a:cubicBezTo>
                  <a:cubicBezTo>
                    <a:pt x="75" y="90"/>
                    <a:pt x="75" y="90"/>
                    <a:pt x="75" y="90"/>
                  </a:cubicBezTo>
                  <a:cubicBezTo>
                    <a:pt x="74" y="102"/>
                    <a:pt x="57" y="104"/>
                    <a:pt x="53" y="95"/>
                  </a:cubicBezTo>
                  <a:cubicBezTo>
                    <a:pt x="49" y="102"/>
                    <a:pt x="37" y="102"/>
                    <a:pt x="35" y="94"/>
                  </a:cubicBezTo>
                  <a:cubicBezTo>
                    <a:pt x="34" y="94"/>
                    <a:pt x="34" y="94"/>
                    <a:pt x="33" y="94"/>
                  </a:cubicBezTo>
                  <a:cubicBezTo>
                    <a:pt x="30" y="94"/>
                    <a:pt x="27" y="92"/>
                    <a:pt x="25" y="89"/>
                  </a:cubicBezTo>
                  <a:cubicBezTo>
                    <a:pt x="20" y="90"/>
                    <a:pt x="14" y="87"/>
                    <a:pt x="14" y="80"/>
                  </a:cubicBezTo>
                  <a:cubicBezTo>
                    <a:pt x="14" y="80"/>
                    <a:pt x="15" y="79"/>
                    <a:pt x="15" y="78"/>
                  </a:cubicBezTo>
                  <a:cubicBezTo>
                    <a:pt x="10" y="79"/>
                    <a:pt x="5" y="75"/>
                    <a:pt x="5" y="69"/>
                  </a:cubicBezTo>
                  <a:cubicBezTo>
                    <a:pt x="5" y="68"/>
                    <a:pt x="5" y="67"/>
                    <a:pt x="6" y="66"/>
                  </a:cubicBezTo>
                  <a:cubicBezTo>
                    <a:pt x="2" y="65"/>
                    <a:pt x="0" y="62"/>
                    <a:pt x="0" y="57"/>
                  </a:cubicBezTo>
                  <a:cubicBezTo>
                    <a:pt x="0" y="53"/>
                    <a:pt x="2" y="50"/>
                    <a:pt x="5" y="48"/>
                  </a:cubicBezTo>
                  <a:cubicBezTo>
                    <a:pt x="3" y="47"/>
                    <a:pt x="3" y="45"/>
                    <a:pt x="3" y="42"/>
                  </a:cubicBezTo>
                  <a:cubicBezTo>
                    <a:pt x="3" y="37"/>
                    <a:pt x="6" y="35"/>
                    <a:pt x="9" y="34"/>
                  </a:cubicBezTo>
                  <a:cubicBezTo>
                    <a:pt x="7" y="32"/>
                    <a:pt x="6" y="30"/>
                    <a:pt x="6" y="26"/>
                  </a:cubicBezTo>
                  <a:cubicBezTo>
                    <a:pt x="7" y="20"/>
                    <a:pt x="12" y="17"/>
                    <a:pt x="17" y="17"/>
                  </a:cubicBezTo>
                  <a:cubicBezTo>
                    <a:pt x="17" y="16"/>
                    <a:pt x="17" y="15"/>
                    <a:pt x="17" y="14"/>
                  </a:cubicBezTo>
                  <a:cubicBezTo>
                    <a:pt x="17" y="5"/>
                    <a:pt x="26" y="2"/>
                    <a:pt x="32" y="5"/>
                  </a:cubicBezTo>
                  <a:cubicBezTo>
                    <a:pt x="37" y="0"/>
                    <a:pt x="46" y="1"/>
                    <a:pt x="50" y="7"/>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3"/>
            <p:cNvSpPr/>
            <p:nvPr/>
          </p:nvSpPr>
          <p:spPr bwMode="auto">
            <a:xfrm>
              <a:off x="10109200" y="2341563"/>
              <a:ext cx="155575" cy="279400"/>
            </a:xfrm>
            <a:custGeom>
              <a:avLst/>
              <a:gdLst>
                <a:gd name="T0" fmla="*/ 13 w 37"/>
                <a:gd name="T1" fmla="*/ 2 h 66"/>
                <a:gd name="T2" fmla="*/ 13 w 37"/>
                <a:gd name="T3" fmla="*/ 9 h 66"/>
                <a:gd name="T4" fmla="*/ 14 w 37"/>
                <a:gd name="T5" fmla="*/ 11 h 66"/>
                <a:gd name="T6" fmla="*/ 14 w 37"/>
                <a:gd name="T7" fmla="*/ 11 h 66"/>
                <a:gd name="T8" fmla="*/ 14 w 37"/>
                <a:gd name="T9" fmla="*/ 19 h 66"/>
                <a:gd name="T10" fmla="*/ 14 w 37"/>
                <a:gd name="T11" fmla="*/ 24 h 66"/>
                <a:gd name="T12" fmla="*/ 15 w 37"/>
                <a:gd name="T13" fmla="*/ 25 h 66"/>
                <a:gd name="T14" fmla="*/ 18 w 37"/>
                <a:gd name="T15" fmla="*/ 27 h 66"/>
                <a:gd name="T16" fmla="*/ 19 w 37"/>
                <a:gd name="T17" fmla="*/ 28 h 66"/>
                <a:gd name="T18" fmla="*/ 18 w 37"/>
                <a:gd name="T19" fmla="*/ 27 h 66"/>
                <a:gd name="T20" fmla="*/ 16 w 37"/>
                <a:gd name="T21" fmla="*/ 27 h 66"/>
                <a:gd name="T22" fmla="*/ 11 w 37"/>
                <a:gd name="T23" fmla="*/ 30 h 66"/>
                <a:gd name="T24" fmla="*/ 10 w 37"/>
                <a:gd name="T25" fmla="*/ 40 h 66"/>
                <a:gd name="T26" fmla="*/ 12 w 37"/>
                <a:gd name="T27" fmla="*/ 46 h 66"/>
                <a:gd name="T28" fmla="*/ 12 w 37"/>
                <a:gd name="T29" fmla="*/ 48 h 66"/>
                <a:gd name="T30" fmla="*/ 1 w 37"/>
                <a:gd name="T31" fmla="*/ 51 h 66"/>
                <a:gd name="T32" fmla="*/ 3 w 37"/>
                <a:gd name="T33" fmla="*/ 56 h 66"/>
                <a:gd name="T34" fmla="*/ 0 w 37"/>
                <a:gd name="T35" fmla="*/ 62 h 66"/>
                <a:gd name="T36" fmla="*/ 5 w 37"/>
                <a:gd name="T37" fmla="*/ 66 h 66"/>
                <a:gd name="T38" fmla="*/ 9 w 37"/>
                <a:gd name="T39" fmla="*/ 64 h 66"/>
                <a:gd name="T40" fmla="*/ 10 w 37"/>
                <a:gd name="T41" fmla="*/ 63 h 66"/>
                <a:gd name="T42" fmla="*/ 15 w 37"/>
                <a:gd name="T43" fmla="*/ 65 h 66"/>
                <a:gd name="T44" fmla="*/ 23 w 37"/>
                <a:gd name="T45" fmla="*/ 56 h 66"/>
                <a:gd name="T46" fmla="*/ 24 w 37"/>
                <a:gd name="T47" fmla="*/ 55 h 66"/>
                <a:gd name="T48" fmla="*/ 31 w 37"/>
                <a:gd name="T49" fmla="*/ 47 h 66"/>
                <a:gd name="T50" fmla="*/ 32 w 37"/>
                <a:gd name="T51" fmla="*/ 44 h 66"/>
                <a:gd name="T52" fmla="*/ 33 w 37"/>
                <a:gd name="T53" fmla="*/ 43 h 66"/>
                <a:gd name="T54" fmla="*/ 34 w 37"/>
                <a:gd name="T55" fmla="*/ 33 h 66"/>
                <a:gd name="T56" fmla="*/ 35 w 37"/>
                <a:gd name="T57" fmla="*/ 27 h 66"/>
                <a:gd name="T58" fmla="*/ 33 w 37"/>
                <a:gd name="T59" fmla="*/ 21 h 66"/>
                <a:gd name="T60" fmla="*/ 35 w 37"/>
                <a:gd name="T61" fmla="*/ 16 h 66"/>
                <a:gd name="T62" fmla="*/ 29 w 37"/>
                <a:gd name="T63" fmla="*/ 9 h 66"/>
                <a:gd name="T64" fmla="*/ 25 w 37"/>
                <a:gd name="T65" fmla="*/ 8 h 66"/>
                <a:gd name="T66" fmla="*/ 20 w 37"/>
                <a:gd name="T67"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6">
                  <a:moveTo>
                    <a:pt x="17" y="0"/>
                  </a:moveTo>
                  <a:cubicBezTo>
                    <a:pt x="15" y="0"/>
                    <a:pt x="14" y="1"/>
                    <a:pt x="13" y="2"/>
                  </a:cubicBezTo>
                  <a:cubicBezTo>
                    <a:pt x="12" y="3"/>
                    <a:pt x="11" y="4"/>
                    <a:pt x="11" y="4"/>
                  </a:cubicBezTo>
                  <a:cubicBezTo>
                    <a:pt x="13" y="5"/>
                    <a:pt x="13" y="7"/>
                    <a:pt x="13" y="9"/>
                  </a:cubicBezTo>
                  <a:cubicBezTo>
                    <a:pt x="14" y="9"/>
                    <a:pt x="14" y="9"/>
                    <a:pt x="14" y="9"/>
                  </a:cubicBezTo>
                  <a:cubicBezTo>
                    <a:pt x="14" y="10"/>
                    <a:pt x="14" y="10"/>
                    <a:pt x="14" y="11"/>
                  </a:cubicBezTo>
                  <a:cubicBezTo>
                    <a:pt x="14" y="11"/>
                    <a:pt x="14" y="11"/>
                    <a:pt x="14" y="11"/>
                  </a:cubicBezTo>
                  <a:cubicBezTo>
                    <a:pt x="14" y="11"/>
                    <a:pt x="14" y="11"/>
                    <a:pt x="14" y="11"/>
                  </a:cubicBezTo>
                  <a:cubicBezTo>
                    <a:pt x="13" y="12"/>
                    <a:pt x="13" y="12"/>
                    <a:pt x="13" y="12"/>
                  </a:cubicBezTo>
                  <a:cubicBezTo>
                    <a:pt x="11" y="14"/>
                    <a:pt x="12" y="18"/>
                    <a:pt x="14" y="19"/>
                  </a:cubicBezTo>
                  <a:cubicBezTo>
                    <a:pt x="14" y="20"/>
                    <a:pt x="14" y="21"/>
                    <a:pt x="14" y="22"/>
                  </a:cubicBezTo>
                  <a:cubicBezTo>
                    <a:pt x="14" y="23"/>
                    <a:pt x="14" y="23"/>
                    <a:pt x="14" y="24"/>
                  </a:cubicBezTo>
                  <a:cubicBezTo>
                    <a:pt x="14" y="24"/>
                    <a:pt x="14" y="24"/>
                    <a:pt x="14" y="24"/>
                  </a:cubicBezTo>
                  <a:cubicBezTo>
                    <a:pt x="14" y="24"/>
                    <a:pt x="15" y="24"/>
                    <a:pt x="15" y="25"/>
                  </a:cubicBezTo>
                  <a:cubicBezTo>
                    <a:pt x="15" y="25"/>
                    <a:pt x="15" y="25"/>
                    <a:pt x="15" y="25"/>
                  </a:cubicBezTo>
                  <a:cubicBezTo>
                    <a:pt x="15" y="27"/>
                    <a:pt x="17" y="27"/>
                    <a:pt x="18" y="27"/>
                  </a:cubicBezTo>
                  <a:cubicBezTo>
                    <a:pt x="18" y="27"/>
                    <a:pt x="19" y="27"/>
                    <a:pt x="19" y="27"/>
                  </a:cubicBezTo>
                  <a:cubicBezTo>
                    <a:pt x="19" y="28"/>
                    <a:pt x="19" y="28"/>
                    <a:pt x="19" y="28"/>
                  </a:cubicBezTo>
                  <a:cubicBezTo>
                    <a:pt x="19" y="28"/>
                    <a:pt x="19" y="28"/>
                    <a:pt x="19" y="28"/>
                  </a:cubicBezTo>
                  <a:cubicBezTo>
                    <a:pt x="19" y="28"/>
                    <a:pt x="18" y="27"/>
                    <a:pt x="18" y="27"/>
                  </a:cubicBezTo>
                  <a:cubicBezTo>
                    <a:pt x="17" y="27"/>
                    <a:pt x="17" y="27"/>
                    <a:pt x="17" y="28"/>
                  </a:cubicBezTo>
                  <a:cubicBezTo>
                    <a:pt x="16" y="27"/>
                    <a:pt x="16" y="27"/>
                    <a:pt x="16" y="27"/>
                  </a:cubicBezTo>
                  <a:cubicBezTo>
                    <a:pt x="14" y="27"/>
                    <a:pt x="13" y="28"/>
                    <a:pt x="12" y="29"/>
                  </a:cubicBezTo>
                  <a:cubicBezTo>
                    <a:pt x="12" y="29"/>
                    <a:pt x="12" y="30"/>
                    <a:pt x="11" y="30"/>
                  </a:cubicBezTo>
                  <a:cubicBezTo>
                    <a:pt x="12" y="32"/>
                    <a:pt x="11" y="34"/>
                    <a:pt x="9" y="35"/>
                  </a:cubicBezTo>
                  <a:cubicBezTo>
                    <a:pt x="8" y="37"/>
                    <a:pt x="9" y="38"/>
                    <a:pt x="10" y="40"/>
                  </a:cubicBezTo>
                  <a:cubicBezTo>
                    <a:pt x="9" y="40"/>
                    <a:pt x="9" y="42"/>
                    <a:pt x="9" y="43"/>
                  </a:cubicBezTo>
                  <a:cubicBezTo>
                    <a:pt x="9" y="45"/>
                    <a:pt x="11" y="46"/>
                    <a:pt x="12" y="46"/>
                  </a:cubicBezTo>
                  <a:cubicBezTo>
                    <a:pt x="12" y="46"/>
                    <a:pt x="12" y="46"/>
                    <a:pt x="12" y="46"/>
                  </a:cubicBezTo>
                  <a:cubicBezTo>
                    <a:pt x="12" y="47"/>
                    <a:pt x="12" y="47"/>
                    <a:pt x="12" y="48"/>
                  </a:cubicBezTo>
                  <a:cubicBezTo>
                    <a:pt x="11" y="46"/>
                    <a:pt x="9" y="45"/>
                    <a:pt x="7" y="45"/>
                  </a:cubicBezTo>
                  <a:cubicBezTo>
                    <a:pt x="4" y="45"/>
                    <a:pt x="1" y="47"/>
                    <a:pt x="1" y="51"/>
                  </a:cubicBezTo>
                  <a:cubicBezTo>
                    <a:pt x="1" y="53"/>
                    <a:pt x="2" y="55"/>
                    <a:pt x="3" y="56"/>
                  </a:cubicBezTo>
                  <a:cubicBezTo>
                    <a:pt x="3" y="56"/>
                    <a:pt x="3" y="56"/>
                    <a:pt x="3" y="56"/>
                  </a:cubicBezTo>
                  <a:cubicBezTo>
                    <a:pt x="1" y="57"/>
                    <a:pt x="1" y="58"/>
                    <a:pt x="0" y="59"/>
                  </a:cubicBezTo>
                  <a:cubicBezTo>
                    <a:pt x="0" y="60"/>
                    <a:pt x="0" y="61"/>
                    <a:pt x="0" y="62"/>
                  </a:cubicBezTo>
                  <a:cubicBezTo>
                    <a:pt x="1" y="63"/>
                    <a:pt x="1" y="64"/>
                    <a:pt x="2" y="64"/>
                  </a:cubicBezTo>
                  <a:cubicBezTo>
                    <a:pt x="3" y="65"/>
                    <a:pt x="4" y="66"/>
                    <a:pt x="5" y="66"/>
                  </a:cubicBezTo>
                  <a:cubicBezTo>
                    <a:pt x="7" y="66"/>
                    <a:pt x="8" y="65"/>
                    <a:pt x="9" y="64"/>
                  </a:cubicBezTo>
                  <a:cubicBezTo>
                    <a:pt x="9" y="64"/>
                    <a:pt x="9" y="64"/>
                    <a:pt x="9" y="64"/>
                  </a:cubicBezTo>
                  <a:cubicBezTo>
                    <a:pt x="9" y="64"/>
                    <a:pt x="10" y="64"/>
                    <a:pt x="10" y="64"/>
                  </a:cubicBezTo>
                  <a:cubicBezTo>
                    <a:pt x="10" y="63"/>
                    <a:pt x="10" y="63"/>
                    <a:pt x="10" y="63"/>
                  </a:cubicBezTo>
                  <a:cubicBezTo>
                    <a:pt x="12" y="64"/>
                    <a:pt x="13" y="65"/>
                    <a:pt x="14" y="65"/>
                  </a:cubicBezTo>
                  <a:cubicBezTo>
                    <a:pt x="14" y="65"/>
                    <a:pt x="15" y="65"/>
                    <a:pt x="15" y="65"/>
                  </a:cubicBezTo>
                  <a:cubicBezTo>
                    <a:pt x="18" y="64"/>
                    <a:pt x="20" y="62"/>
                    <a:pt x="21" y="60"/>
                  </a:cubicBezTo>
                  <a:cubicBezTo>
                    <a:pt x="23" y="59"/>
                    <a:pt x="24" y="58"/>
                    <a:pt x="23" y="56"/>
                  </a:cubicBezTo>
                  <a:cubicBezTo>
                    <a:pt x="23" y="56"/>
                    <a:pt x="23" y="55"/>
                    <a:pt x="23" y="55"/>
                  </a:cubicBezTo>
                  <a:cubicBezTo>
                    <a:pt x="23" y="55"/>
                    <a:pt x="24" y="55"/>
                    <a:pt x="24" y="55"/>
                  </a:cubicBezTo>
                  <a:cubicBezTo>
                    <a:pt x="25" y="55"/>
                    <a:pt x="26" y="54"/>
                    <a:pt x="28" y="54"/>
                  </a:cubicBezTo>
                  <a:cubicBezTo>
                    <a:pt x="30" y="52"/>
                    <a:pt x="31" y="50"/>
                    <a:pt x="31" y="47"/>
                  </a:cubicBezTo>
                  <a:cubicBezTo>
                    <a:pt x="31" y="46"/>
                    <a:pt x="31" y="45"/>
                    <a:pt x="30" y="44"/>
                  </a:cubicBezTo>
                  <a:cubicBezTo>
                    <a:pt x="31" y="44"/>
                    <a:pt x="31" y="44"/>
                    <a:pt x="32" y="44"/>
                  </a:cubicBezTo>
                  <a:cubicBezTo>
                    <a:pt x="33" y="43"/>
                    <a:pt x="33" y="43"/>
                    <a:pt x="33" y="43"/>
                  </a:cubicBezTo>
                  <a:cubicBezTo>
                    <a:pt x="33" y="43"/>
                    <a:pt x="33" y="43"/>
                    <a:pt x="33" y="43"/>
                  </a:cubicBezTo>
                  <a:cubicBezTo>
                    <a:pt x="35" y="43"/>
                    <a:pt x="37" y="40"/>
                    <a:pt x="37" y="38"/>
                  </a:cubicBezTo>
                  <a:cubicBezTo>
                    <a:pt x="37" y="36"/>
                    <a:pt x="36" y="34"/>
                    <a:pt x="34" y="33"/>
                  </a:cubicBezTo>
                  <a:cubicBezTo>
                    <a:pt x="33" y="33"/>
                    <a:pt x="33" y="32"/>
                    <a:pt x="32" y="32"/>
                  </a:cubicBezTo>
                  <a:cubicBezTo>
                    <a:pt x="33" y="31"/>
                    <a:pt x="35" y="29"/>
                    <a:pt x="35" y="27"/>
                  </a:cubicBezTo>
                  <a:cubicBezTo>
                    <a:pt x="35" y="24"/>
                    <a:pt x="34" y="22"/>
                    <a:pt x="33" y="21"/>
                  </a:cubicBezTo>
                  <a:cubicBezTo>
                    <a:pt x="33" y="21"/>
                    <a:pt x="33" y="21"/>
                    <a:pt x="33" y="21"/>
                  </a:cubicBezTo>
                  <a:cubicBezTo>
                    <a:pt x="33" y="21"/>
                    <a:pt x="33" y="21"/>
                    <a:pt x="33" y="21"/>
                  </a:cubicBezTo>
                  <a:cubicBezTo>
                    <a:pt x="34" y="19"/>
                    <a:pt x="35" y="17"/>
                    <a:pt x="35" y="16"/>
                  </a:cubicBezTo>
                  <a:cubicBezTo>
                    <a:pt x="35" y="13"/>
                    <a:pt x="33" y="11"/>
                    <a:pt x="31" y="10"/>
                  </a:cubicBezTo>
                  <a:cubicBezTo>
                    <a:pt x="30" y="10"/>
                    <a:pt x="29" y="9"/>
                    <a:pt x="29" y="9"/>
                  </a:cubicBezTo>
                  <a:cubicBezTo>
                    <a:pt x="27" y="9"/>
                    <a:pt x="26" y="10"/>
                    <a:pt x="25" y="10"/>
                  </a:cubicBezTo>
                  <a:cubicBezTo>
                    <a:pt x="25" y="10"/>
                    <a:pt x="25" y="9"/>
                    <a:pt x="25" y="8"/>
                  </a:cubicBezTo>
                  <a:cubicBezTo>
                    <a:pt x="24" y="7"/>
                    <a:pt x="23" y="6"/>
                    <a:pt x="22" y="5"/>
                  </a:cubicBezTo>
                  <a:cubicBezTo>
                    <a:pt x="22" y="4"/>
                    <a:pt x="21" y="2"/>
                    <a:pt x="20" y="1"/>
                  </a:cubicBezTo>
                  <a:cubicBezTo>
                    <a:pt x="19" y="1"/>
                    <a:pt x="18" y="0"/>
                    <a:pt x="17"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4"/>
            <p:cNvSpPr/>
            <p:nvPr/>
          </p:nvSpPr>
          <p:spPr bwMode="auto">
            <a:xfrm>
              <a:off x="9866313" y="2197101"/>
              <a:ext cx="314325" cy="317500"/>
            </a:xfrm>
            <a:custGeom>
              <a:avLst/>
              <a:gdLst>
                <a:gd name="T0" fmla="*/ 31 w 74"/>
                <a:gd name="T1" fmla="*/ 68 h 75"/>
                <a:gd name="T2" fmla="*/ 45 w 74"/>
                <a:gd name="T3" fmla="*/ 75 h 75"/>
                <a:gd name="T4" fmla="*/ 49 w 74"/>
                <a:gd name="T5" fmla="*/ 72 h 75"/>
                <a:gd name="T6" fmla="*/ 49 w 74"/>
                <a:gd name="T7" fmla="*/ 65 h 75"/>
                <a:gd name="T8" fmla="*/ 51 w 74"/>
                <a:gd name="T9" fmla="*/ 66 h 75"/>
                <a:gd name="T10" fmla="*/ 51 w 74"/>
                <a:gd name="T11" fmla="*/ 67 h 75"/>
                <a:gd name="T12" fmla="*/ 63 w 74"/>
                <a:gd name="T13" fmla="*/ 70 h 75"/>
                <a:gd name="T14" fmla="*/ 68 w 74"/>
                <a:gd name="T15" fmla="*/ 64 h 75"/>
                <a:gd name="T16" fmla="*/ 64 w 74"/>
                <a:gd name="T17" fmla="*/ 53 h 75"/>
                <a:gd name="T18" fmla="*/ 70 w 74"/>
                <a:gd name="T19" fmla="*/ 44 h 75"/>
                <a:gd name="T20" fmla="*/ 68 w 74"/>
                <a:gd name="T21" fmla="*/ 38 h 75"/>
                <a:gd name="T22" fmla="*/ 63 w 74"/>
                <a:gd name="T23" fmla="*/ 36 h 75"/>
                <a:gd name="T24" fmla="*/ 70 w 74"/>
                <a:gd name="T25" fmla="*/ 31 h 75"/>
                <a:gd name="T26" fmla="*/ 70 w 74"/>
                <a:gd name="T27" fmla="*/ 22 h 75"/>
                <a:gd name="T28" fmla="*/ 58 w 74"/>
                <a:gd name="T29" fmla="*/ 19 h 75"/>
                <a:gd name="T30" fmla="*/ 46 w 74"/>
                <a:gd name="T31" fmla="*/ 17 h 75"/>
                <a:gd name="T32" fmla="*/ 50 w 74"/>
                <a:gd name="T33" fmla="*/ 11 h 75"/>
                <a:gd name="T34" fmla="*/ 42 w 74"/>
                <a:gd name="T35" fmla="*/ 5 h 75"/>
                <a:gd name="T36" fmla="*/ 32 w 74"/>
                <a:gd name="T37" fmla="*/ 14 h 75"/>
                <a:gd name="T38" fmla="*/ 29 w 74"/>
                <a:gd name="T39" fmla="*/ 3 h 75"/>
                <a:gd name="T40" fmla="*/ 19 w 74"/>
                <a:gd name="T41" fmla="*/ 7 h 75"/>
                <a:gd name="T42" fmla="*/ 20 w 74"/>
                <a:gd name="T43" fmla="*/ 19 h 75"/>
                <a:gd name="T44" fmla="*/ 20 w 74"/>
                <a:gd name="T45" fmla="*/ 20 h 75"/>
                <a:gd name="T46" fmla="*/ 20 w 74"/>
                <a:gd name="T47" fmla="*/ 20 h 75"/>
                <a:gd name="T48" fmla="*/ 9 w 74"/>
                <a:gd name="T49" fmla="*/ 14 h 75"/>
                <a:gd name="T50" fmla="*/ 4 w 74"/>
                <a:gd name="T51" fmla="*/ 19 h 75"/>
                <a:gd name="T52" fmla="*/ 7 w 74"/>
                <a:gd name="T53" fmla="*/ 31 h 75"/>
                <a:gd name="T54" fmla="*/ 1 w 74"/>
                <a:gd name="T55" fmla="*/ 41 h 75"/>
                <a:gd name="T56" fmla="*/ 4 w 74"/>
                <a:gd name="T57" fmla="*/ 49 h 75"/>
                <a:gd name="T58" fmla="*/ 15 w 74"/>
                <a:gd name="T59" fmla="*/ 48 h 75"/>
                <a:gd name="T60" fmla="*/ 9 w 74"/>
                <a:gd name="T61" fmla="*/ 55 h 75"/>
                <a:gd name="T62" fmla="*/ 14 w 74"/>
                <a:gd name="T63" fmla="*/ 64 h 75"/>
                <a:gd name="T64" fmla="*/ 21 w 74"/>
                <a:gd name="T65" fmla="*/ 61 h 75"/>
                <a:gd name="T66" fmla="*/ 21 w 74"/>
                <a:gd name="T67" fmla="*/ 65 h 75"/>
                <a:gd name="T68" fmla="*/ 26 w 74"/>
                <a:gd name="T69" fmla="*/ 70 h 75"/>
                <a:gd name="T70" fmla="*/ 31 w 74"/>
                <a:gd name="T71"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75">
                  <a:moveTo>
                    <a:pt x="31" y="68"/>
                  </a:moveTo>
                  <a:cubicBezTo>
                    <a:pt x="35" y="72"/>
                    <a:pt x="39" y="75"/>
                    <a:pt x="45" y="75"/>
                  </a:cubicBezTo>
                  <a:cubicBezTo>
                    <a:pt x="47" y="75"/>
                    <a:pt x="49" y="74"/>
                    <a:pt x="49" y="72"/>
                  </a:cubicBezTo>
                  <a:cubicBezTo>
                    <a:pt x="49" y="70"/>
                    <a:pt x="49" y="67"/>
                    <a:pt x="49" y="65"/>
                  </a:cubicBezTo>
                  <a:cubicBezTo>
                    <a:pt x="49" y="66"/>
                    <a:pt x="50" y="66"/>
                    <a:pt x="51" y="66"/>
                  </a:cubicBezTo>
                  <a:cubicBezTo>
                    <a:pt x="51" y="67"/>
                    <a:pt x="51" y="67"/>
                    <a:pt x="51" y="67"/>
                  </a:cubicBezTo>
                  <a:cubicBezTo>
                    <a:pt x="55" y="69"/>
                    <a:pt x="59" y="70"/>
                    <a:pt x="63" y="70"/>
                  </a:cubicBezTo>
                  <a:cubicBezTo>
                    <a:pt x="66" y="70"/>
                    <a:pt x="69" y="67"/>
                    <a:pt x="68" y="64"/>
                  </a:cubicBezTo>
                  <a:cubicBezTo>
                    <a:pt x="68" y="60"/>
                    <a:pt x="66" y="56"/>
                    <a:pt x="64" y="53"/>
                  </a:cubicBezTo>
                  <a:cubicBezTo>
                    <a:pt x="68" y="52"/>
                    <a:pt x="69" y="48"/>
                    <a:pt x="70" y="44"/>
                  </a:cubicBezTo>
                  <a:cubicBezTo>
                    <a:pt x="70" y="42"/>
                    <a:pt x="70" y="39"/>
                    <a:pt x="68" y="38"/>
                  </a:cubicBezTo>
                  <a:cubicBezTo>
                    <a:pt x="66" y="37"/>
                    <a:pt x="65" y="37"/>
                    <a:pt x="63" y="36"/>
                  </a:cubicBezTo>
                  <a:cubicBezTo>
                    <a:pt x="65" y="35"/>
                    <a:pt x="67" y="33"/>
                    <a:pt x="70" y="31"/>
                  </a:cubicBezTo>
                  <a:cubicBezTo>
                    <a:pt x="73" y="29"/>
                    <a:pt x="74" y="24"/>
                    <a:pt x="70" y="22"/>
                  </a:cubicBezTo>
                  <a:cubicBezTo>
                    <a:pt x="67" y="21"/>
                    <a:pt x="62" y="19"/>
                    <a:pt x="58" y="19"/>
                  </a:cubicBezTo>
                  <a:cubicBezTo>
                    <a:pt x="55" y="18"/>
                    <a:pt x="50" y="17"/>
                    <a:pt x="46" y="17"/>
                  </a:cubicBezTo>
                  <a:cubicBezTo>
                    <a:pt x="47" y="15"/>
                    <a:pt x="49" y="13"/>
                    <a:pt x="50" y="11"/>
                  </a:cubicBezTo>
                  <a:cubicBezTo>
                    <a:pt x="51" y="7"/>
                    <a:pt x="46" y="2"/>
                    <a:pt x="42" y="5"/>
                  </a:cubicBezTo>
                  <a:cubicBezTo>
                    <a:pt x="38" y="7"/>
                    <a:pt x="35" y="11"/>
                    <a:pt x="32" y="14"/>
                  </a:cubicBezTo>
                  <a:cubicBezTo>
                    <a:pt x="33" y="11"/>
                    <a:pt x="32" y="7"/>
                    <a:pt x="29" y="3"/>
                  </a:cubicBezTo>
                  <a:cubicBezTo>
                    <a:pt x="26" y="0"/>
                    <a:pt x="19" y="2"/>
                    <a:pt x="19" y="7"/>
                  </a:cubicBezTo>
                  <a:cubicBezTo>
                    <a:pt x="19" y="11"/>
                    <a:pt x="20" y="15"/>
                    <a:pt x="20" y="19"/>
                  </a:cubicBezTo>
                  <a:cubicBezTo>
                    <a:pt x="20" y="20"/>
                    <a:pt x="20" y="20"/>
                    <a:pt x="20" y="20"/>
                  </a:cubicBezTo>
                  <a:cubicBezTo>
                    <a:pt x="20" y="20"/>
                    <a:pt x="20" y="20"/>
                    <a:pt x="20" y="20"/>
                  </a:cubicBezTo>
                  <a:cubicBezTo>
                    <a:pt x="17" y="16"/>
                    <a:pt x="14" y="15"/>
                    <a:pt x="9" y="14"/>
                  </a:cubicBezTo>
                  <a:cubicBezTo>
                    <a:pt x="6" y="14"/>
                    <a:pt x="4" y="17"/>
                    <a:pt x="4" y="19"/>
                  </a:cubicBezTo>
                  <a:cubicBezTo>
                    <a:pt x="3" y="24"/>
                    <a:pt x="5" y="28"/>
                    <a:pt x="7" y="31"/>
                  </a:cubicBezTo>
                  <a:cubicBezTo>
                    <a:pt x="4" y="34"/>
                    <a:pt x="2" y="37"/>
                    <a:pt x="1" y="41"/>
                  </a:cubicBezTo>
                  <a:cubicBezTo>
                    <a:pt x="0" y="44"/>
                    <a:pt x="1" y="48"/>
                    <a:pt x="4" y="49"/>
                  </a:cubicBezTo>
                  <a:cubicBezTo>
                    <a:pt x="8" y="50"/>
                    <a:pt x="11" y="50"/>
                    <a:pt x="15" y="48"/>
                  </a:cubicBezTo>
                  <a:cubicBezTo>
                    <a:pt x="13" y="51"/>
                    <a:pt x="11" y="53"/>
                    <a:pt x="9" y="55"/>
                  </a:cubicBezTo>
                  <a:cubicBezTo>
                    <a:pt x="5" y="58"/>
                    <a:pt x="9" y="65"/>
                    <a:pt x="14" y="64"/>
                  </a:cubicBezTo>
                  <a:cubicBezTo>
                    <a:pt x="17" y="64"/>
                    <a:pt x="19" y="63"/>
                    <a:pt x="21" y="61"/>
                  </a:cubicBezTo>
                  <a:cubicBezTo>
                    <a:pt x="21" y="63"/>
                    <a:pt x="21" y="64"/>
                    <a:pt x="21" y="65"/>
                  </a:cubicBezTo>
                  <a:cubicBezTo>
                    <a:pt x="21" y="68"/>
                    <a:pt x="23" y="71"/>
                    <a:pt x="26" y="70"/>
                  </a:cubicBezTo>
                  <a:cubicBezTo>
                    <a:pt x="28" y="69"/>
                    <a:pt x="30" y="69"/>
                    <a:pt x="31" y="68"/>
                  </a:cubicBezTo>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5"/>
            <p:cNvSpPr/>
            <p:nvPr/>
          </p:nvSpPr>
          <p:spPr bwMode="auto">
            <a:xfrm>
              <a:off x="10002838" y="2316163"/>
              <a:ext cx="71438" cy="101600"/>
            </a:xfrm>
            <a:custGeom>
              <a:avLst/>
              <a:gdLst>
                <a:gd name="T0" fmla="*/ 15 w 17"/>
                <a:gd name="T1" fmla="*/ 20 h 24"/>
                <a:gd name="T2" fmla="*/ 14 w 17"/>
                <a:gd name="T3" fmla="*/ 19 h 24"/>
                <a:gd name="T4" fmla="*/ 13 w 17"/>
                <a:gd name="T5" fmla="*/ 18 h 24"/>
                <a:gd name="T6" fmla="*/ 11 w 17"/>
                <a:gd name="T7" fmla="*/ 17 h 24"/>
                <a:gd name="T8" fmla="*/ 10 w 17"/>
                <a:gd name="T9" fmla="*/ 18 h 24"/>
                <a:gd name="T10" fmla="*/ 9 w 17"/>
                <a:gd name="T11" fmla="*/ 17 h 24"/>
                <a:gd name="T12" fmla="*/ 9 w 17"/>
                <a:gd name="T13" fmla="*/ 17 h 24"/>
                <a:gd name="T14" fmla="*/ 12 w 17"/>
                <a:gd name="T15" fmla="*/ 16 h 24"/>
                <a:gd name="T16" fmla="*/ 12 w 17"/>
                <a:gd name="T17" fmla="*/ 13 h 24"/>
                <a:gd name="T18" fmla="*/ 12 w 17"/>
                <a:gd name="T19" fmla="*/ 12 h 24"/>
                <a:gd name="T20" fmla="*/ 9 w 17"/>
                <a:gd name="T21" fmla="*/ 11 h 24"/>
                <a:gd name="T22" fmla="*/ 8 w 17"/>
                <a:gd name="T23" fmla="*/ 10 h 24"/>
                <a:gd name="T24" fmla="*/ 11 w 17"/>
                <a:gd name="T25" fmla="*/ 8 h 24"/>
                <a:gd name="T26" fmla="*/ 10 w 17"/>
                <a:gd name="T27" fmla="*/ 6 h 24"/>
                <a:gd name="T28" fmla="*/ 10 w 17"/>
                <a:gd name="T29" fmla="*/ 6 h 24"/>
                <a:gd name="T30" fmla="*/ 12 w 17"/>
                <a:gd name="T31" fmla="*/ 4 h 24"/>
                <a:gd name="T32" fmla="*/ 10 w 17"/>
                <a:gd name="T33" fmla="*/ 1 h 24"/>
                <a:gd name="T34" fmla="*/ 8 w 17"/>
                <a:gd name="T35" fmla="*/ 3 h 24"/>
                <a:gd name="T36" fmla="*/ 8 w 17"/>
                <a:gd name="T37" fmla="*/ 6 h 24"/>
                <a:gd name="T38" fmla="*/ 8 w 17"/>
                <a:gd name="T39" fmla="*/ 6 h 24"/>
                <a:gd name="T40" fmla="*/ 6 w 17"/>
                <a:gd name="T41" fmla="*/ 8 h 24"/>
                <a:gd name="T42" fmla="*/ 6 w 17"/>
                <a:gd name="T43" fmla="*/ 8 h 24"/>
                <a:gd name="T44" fmla="*/ 3 w 17"/>
                <a:gd name="T45" fmla="*/ 8 h 24"/>
                <a:gd name="T46" fmla="*/ 2 w 17"/>
                <a:gd name="T47" fmla="*/ 9 h 24"/>
                <a:gd name="T48" fmla="*/ 1 w 17"/>
                <a:gd name="T49" fmla="*/ 11 h 24"/>
                <a:gd name="T50" fmla="*/ 1 w 17"/>
                <a:gd name="T51" fmla="*/ 11 h 24"/>
                <a:gd name="T52" fmla="*/ 1 w 17"/>
                <a:gd name="T53" fmla="*/ 12 h 24"/>
                <a:gd name="T54" fmla="*/ 1 w 17"/>
                <a:gd name="T55" fmla="*/ 13 h 24"/>
                <a:gd name="T56" fmla="*/ 1 w 17"/>
                <a:gd name="T57" fmla="*/ 16 h 24"/>
                <a:gd name="T58" fmla="*/ 1 w 17"/>
                <a:gd name="T59" fmla="*/ 17 h 24"/>
                <a:gd name="T60" fmla="*/ 1 w 17"/>
                <a:gd name="T61" fmla="*/ 17 h 24"/>
                <a:gd name="T62" fmla="*/ 3 w 17"/>
                <a:gd name="T63" fmla="*/ 18 h 24"/>
                <a:gd name="T64" fmla="*/ 7 w 17"/>
                <a:gd name="T65" fmla="*/ 18 h 24"/>
                <a:gd name="T66" fmla="*/ 7 w 17"/>
                <a:gd name="T67" fmla="*/ 18 h 24"/>
                <a:gd name="T68" fmla="*/ 7 w 17"/>
                <a:gd name="T69" fmla="*/ 19 h 24"/>
                <a:gd name="T70" fmla="*/ 6 w 17"/>
                <a:gd name="T71" fmla="*/ 19 h 24"/>
                <a:gd name="T72" fmla="*/ 7 w 17"/>
                <a:gd name="T73" fmla="*/ 22 h 24"/>
                <a:gd name="T74" fmla="*/ 13 w 17"/>
                <a:gd name="T75" fmla="*/ 24 h 24"/>
                <a:gd name="T76" fmla="*/ 15 w 17"/>
                <a:gd name="T7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15" y="20"/>
                  </a:moveTo>
                  <a:cubicBezTo>
                    <a:pt x="15" y="20"/>
                    <a:pt x="14" y="19"/>
                    <a:pt x="14" y="19"/>
                  </a:cubicBezTo>
                  <a:cubicBezTo>
                    <a:pt x="14" y="19"/>
                    <a:pt x="14" y="18"/>
                    <a:pt x="13" y="18"/>
                  </a:cubicBezTo>
                  <a:cubicBezTo>
                    <a:pt x="12" y="17"/>
                    <a:pt x="11" y="17"/>
                    <a:pt x="11" y="17"/>
                  </a:cubicBezTo>
                  <a:cubicBezTo>
                    <a:pt x="10" y="17"/>
                    <a:pt x="10" y="17"/>
                    <a:pt x="10" y="18"/>
                  </a:cubicBezTo>
                  <a:cubicBezTo>
                    <a:pt x="9" y="17"/>
                    <a:pt x="9" y="17"/>
                    <a:pt x="9" y="17"/>
                  </a:cubicBezTo>
                  <a:cubicBezTo>
                    <a:pt x="9" y="17"/>
                    <a:pt x="9" y="17"/>
                    <a:pt x="9" y="17"/>
                  </a:cubicBezTo>
                  <a:cubicBezTo>
                    <a:pt x="11" y="17"/>
                    <a:pt x="11" y="17"/>
                    <a:pt x="12" y="16"/>
                  </a:cubicBezTo>
                  <a:cubicBezTo>
                    <a:pt x="14" y="15"/>
                    <a:pt x="13" y="13"/>
                    <a:pt x="12" y="13"/>
                  </a:cubicBezTo>
                  <a:cubicBezTo>
                    <a:pt x="12" y="12"/>
                    <a:pt x="12" y="12"/>
                    <a:pt x="12" y="12"/>
                  </a:cubicBezTo>
                  <a:cubicBezTo>
                    <a:pt x="12" y="11"/>
                    <a:pt x="10" y="10"/>
                    <a:pt x="9" y="11"/>
                  </a:cubicBezTo>
                  <a:cubicBezTo>
                    <a:pt x="8" y="10"/>
                    <a:pt x="8" y="10"/>
                    <a:pt x="8" y="10"/>
                  </a:cubicBezTo>
                  <a:cubicBezTo>
                    <a:pt x="10" y="11"/>
                    <a:pt x="11" y="10"/>
                    <a:pt x="11" y="8"/>
                  </a:cubicBezTo>
                  <a:cubicBezTo>
                    <a:pt x="11" y="7"/>
                    <a:pt x="11" y="6"/>
                    <a:pt x="10" y="6"/>
                  </a:cubicBezTo>
                  <a:cubicBezTo>
                    <a:pt x="10" y="6"/>
                    <a:pt x="10" y="6"/>
                    <a:pt x="10" y="6"/>
                  </a:cubicBezTo>
                  <a:cubicBezTo>
                    <a:pt x="11" y="5"/>
                    <a:pt x="11" y="4"/>
                    <a:pt x="12" y="4"/>
                  </a:cubicBezTo>
                  <a:cubicBezTo>
                    <a:pt x="13" y="2"/>
                    <a:pt x="11" y="0"/>
                    <a:pt x="10" y="1"/>
                  </a:cubicBezTo>
                  <a:cubicBezTo>
                    <a:pt x="9" y="2"/>
                    <a:pt x="9" y="2"/>
                    <a:pt x="8" y="3"/>
                  </a:cubicBezTo>
                  <a:cubicBezTo>
                    <a:pt x="7" y="4"/>
                    <a:pt x="8" y="5"/>
                    <a:pt x="8" y="6"/>
                  </a:cubicBezTo>
                  <a:cubicBezTo>
                    <a:pt x="8" y="6"/>
                    <a:pt x="8" y="6"/>
                    <a:pt x="8" y="6"/>
                  </a:cubicBezTo>
                  <a:cubicBezTo>
                    <a:pt x="7" y="6"/>
                    <a:pt x="6" y="7"/>
                    <a:pt x="6" y="8"/>
                  </a:cubicBezTo>
                  <a:cubicBezTo>
                    <a:pt x="6" y="8"/>
                    <a:pt x="6" y="8"/>
                    <a:pt x="6" y="8"/>
                  </a:cubicBezTo>
                  <a:cubicBezTo>
                    <a:pt x="6" y="6"/>
                    <a:pt x="3" y="6"/>
                    <a:pt x="3" y="8"/>
                  </a:cubicBezTo>
                  <a:cubicBezTo>
                    <a:pt x="3" y="8"/>
                    <a:pt x="3" y="9"/>
                    <a:pt x="2" y="9"/>
                  </a:cubicBezTo>
                  <a:cubicBezTo>
                    <a:pt x="2" y="9"/>
                    <a:pt x="1" y="10"/>
                    <a:pt x="1" y="11"/>
                  </a:cubicBezTo>
                  <a:cubicBezTo>
                    <a:pt x="1" y="11"/>
                    <a:pt x="1" y="11"/>
                    <a:pt x="1" y="11"/>
                  </a:cubicBezTo>
                  <a:cubicBezTo>
                    <a:pt x="1" y="12"/>
                    <a:pt x="1" y="12"/>
                    <a:pt x="1" y="12"/>
                  </a:cubicBezTo>
                  <a:cubicBezTo>
                    <a:pt x="0" y="12"/>
                    <a:pt x="0" y="13"/>
                    <a:pt x="1" y="13"/>
                  </a:cubicBezTo>
                  <a:cubicBezTo>
                    <a:pt x="0" y="14"/>
                    <a:pt x="0" y="16"/>
                    <a:pt x="1" y="16"/>
                  </a:cubicBezTo>
                  <a:cubicBezTo>
                    <a:pt x="1" y="17"/>
                    <a:pt x="1" y="17"/>
                    <a:pt x="1" y="17"/>
                  </a:cubicBezTo>
                  <a:cubicBezTo>
                    <a:pt x="1" y="17"/>
                    <a:pt x="1" y="17"/>
                    <a:pt x="1" y="17"/>
                  </a:cubicBezTo>
                  <a:cubicBezTo>
                    <a:pt x="2" y="17"/>
                    <a:pt x="2" y="18"/>
                    <a:pt x="3" y="18"/>
                  </a:cubicBezTo>
                  <a:cubicBezTo>
                    <a:pt x="4" y="18"/>
                    <a:pt x="5" y="18"/>
                    <a:pt x="7" y="18"/>
                  </a:cubicBezTo>
                  <a:cubicBezTo>
                    <a:pt x="7" y="18"/>
                    <a:pt x="7" y="18"/>
                    <a:pt x="7" y="18"/>
                  </a:cubicBezTo>
                  <a:cubicBezTo>
                    <a:pt x="7" y="18"/>
                    <a:pt x="7" y="19"/>
                    <a:pt x="7" y="19"/>
                  </a:cubicBezTo>
                  <a:cubicBezTo>
                    <a:pt x="6" y="19"/>
                    <a:pt x="6" y="19"/>
                    <a:pt x="6" y="19"/>
                  </a:cubicBezTo>
                  <a:cubicBezTo>
                    <a:pt x="5" y="20"/>
                    <a:pt x="6" y="22"/>
                    <a:pt x="7" y="22"/>
                  </a:cubicBezTo>
                  <a:cubicBezTo>
                    <a:pt x="8" y="24"/>
                    <a:pt x="11" y="23"/>
                    <a:pt x="13" y="24"/>
                  </a:cubicBezTo>
                  <a:cubicBezTo>
                    <a:pt x="15" y="24"/>
                    <a:pt x="17" y="21"/>
                    <a:pt x="15"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6"/>
            <p:cNvSpPr/>
            <p:nvPr/>
          </p:nvSpPr>
          <p:spPr bwMode="auto">
            <a:xfrm>
              <a:off x="9972675" y="2286001"/>
              <a:ext cx="60325" cy="71438"/>
            </a:xfrm>
            <a:custGeom>
              <a:avLst/>
              <a:gdLst>
                <a:gd name="T0" fmla="*/ 7 w 14"/>
                <a:gd name="T1" fmla="*/ 17 h 17"/>
                <a:gd name="T2" fmla="*/ 8 w 14"/>
                <a:gd name="T3" fmla="*/ 16 h 17"/>
                <a:gd name="T4" fmla="*/ 8 w 14"/>
                <a:gd name="T5" fmla="*/ 16 h 17"/>
                <a:gd name="T6" fmla="*/ 10 w 14"/>
                <a:gd name="T7" fmla="*/ 15 h 17"/>
                <a:gd name="T8" fmla="*/ 11 w 14"/>
                <a:gd name="T9" fmla="*/ 13 h 17"/>
                <a:gd name="T10" fmla="*/ 14 w 14"/>
                <a:gd name="T11" fmla="*/ 11 h 17"/>
                <a:gd name="T12" fmla="*/ 12 w 14"/>
                <a:gd name="T13" fmla="*/ 8 h 17"/>
                <a:gd name="T14" fmla="*/ 10 w 14"/>
                <a:gd name="T15" fmla="*/ 5 h 17"/>
                <a:gd name="T16" fmla="*/ 6 w 14"/>
                <a:gd name="T17" fmla="*/ 8 h 17"/>
                <a:gd name="T18" fmla="*/ 6 w 14"/>
                <a:gd name="T19" fmla="*/ 8 h 17"/>
                <a:gd name="T20" fmla="*/ 6 w 14"/>
                <a:gd name="T21" fmla="*/ 7 h 17"/>
                <a:gd name="T22" fmla="*/ 5 w 14"/>
                <a:gd name="T23" fmla="*/ 5 h 17"/>
                <a:gd name="T24" fmla="*/ 5 w 14"/>
                <a:gd name="T25" fmla="*/ 5 h 17"/>
                <a:gd name="T26" fmla="*/ 5 w 14"/>
                <a:gd name="T27" fmla="*/ 5 h 17"/>
                <a:gd name="T28" fmla="*/ 5 w 14"/>
                <a:gd name="T29" fmla="*/ 3 h 17"/>
                <a:gd name="T30" fmla="*/ 1 w 14"/>
                <a:gd name="T31" fmla="*/ 3 h 17"/>
                <a:gd name="T32" fmla="*/ 1 w 14"/>
                <a:gd name="T33" fmla="*/ 3 h 17"/>
                <a:gd name="T34" fmla="*/ 1 w 14"/>
                <a:gd name="T35" fmla="*/ 3 h 17"/>
                <a:gd name="T36" fmla="*/ 0 w 14"/>
                <a:gd name="T37" fmla="*/ 5 h 17"/>
                <a:gd name="T38" fmla="*/ 2 w 14"/>
                <a:gd name="T39" fmla="*/ 7 h 17"/>
                <a:gd name="T40" fmla="*/ 3 w 14"/>
                <a:gd name="T41" fmla="*/ 8 h 17"/>
                <a:gd name="T42" fmla="*/ 3 w 14"/>
                <a:gd name="T43" fmla="*/ 9 h 17"/>
                <a:gd name="T44" fmla="*/ 2 w 14"/>
                <a:gd name="T45" fmla="*/ 10 h 17"/>
                <a:gd name="T46" fmla="*/ 3 w 14"/>
                <a:gd name="T47" fmla="*/ 12 h 17"/>
                <a:gd name="T48" fmla="*/ 3 w 14"/>
                <a:gd name="T49" fmla="*/ 12 h 17"/>
                <a:gd name="T50" fmla="*/ 4 w 14"/>
                <a:gd name="T51" fmla="*/ 16 h 17"/>
                <a:gd name="T52" fmla="*/ 6 w 14"/>
                <a:gd name="T53" fmla="*/ 16 h 17"/>
                <a:gd name="T54" fmla="*/ 6 w 14"/>
                <a:gd name="T55" fmla="*/ 16 h 17"/>
                <a:gd name="T56" fmla="*/ 6 w 14"/>
                <a:gd name="T57" fmla="*/ 17 h 17"/>
                <a:gd name="T58" fmla="*/ 7 w 14"/>
                <a:gd name="T5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7">
                  <a:moveTo>
                    <a:pt x="7" y="17"/>
                  </a:moveTo>
                  <a:cubicBezTo>
                    <a:pt x="7" y="17"/>
                    <a:pt x="8" y="17"/>
                    <a:pt x="8" y="16"/>
                  </a:cubicBezTo>
                  <a:cubicBezTo>
                    <a:pt x="8" y="16"/>
                    <a:pt x="8" y="16"/>
                    <a:pt x="8" y="16"/>
                  </a:cubicBezTo>
                  <a:cubicBezTo>
                    <a:pt x="9" y="16"/>
                    <a:pt x="10" y="15"/>
                    <a:pt x="10" y="15"/>
                  </a:cubicBezTo>
                  <a:cubicBezTo>
                    <a:pt x="10" y="14"/>
                    <a:pt x="11" y="13"/>
                    <a:pt x="11" y="13"/>
                  </a:cubicBezTo>
                  <a:cubicBezTo>
                    <a:pt x="13" y="13"/>
                    <a:pt x="14" y="12"/>
                    <a:pt x="14" y="11"/>
                  </a:cubicBezTo>
                  <a:cubicBezTo>
                    <a:pt x="14" y="9"/>
                    <a:pt x="13" y="8"/>
                    <a:pt x="12" y="8"/>
                  </a:cubicBezTo>
                  <a:cubicBezTo>
                    <a:pt x="12" y="7"/>
                    <a:pt x="11" y="5"/>
                    <a:pt x="10" y="5"/>
                  </a:cubicBezTo>
                  <a:cubicBezTo>
                    <a:pt x="8" y="5"/>
                    <a:pt x="7" y="6"/>
                    <a:pt x="6" y="8"/>
                  </a:cubicBezTo>
                  <a:cubicBezTo>
                    <a:pt x="6" y="8"/>
                    <a:pt x="6" y="8"/>
                    <a:pt x="6" y="8"/>
                  </a:cubicBezTo>
                  <a:cubicBezTo>
                    <a:pt x="6" y="7"/>
                    <a:pt x="6" y="7"/>
                    <a:pt x="6" y="7"/>
                  </a:cubicBezTo>
                  <a:cubicBezTo>
                    <a:pt x="6" y="6"/>
                    <a:pt x="6" y="6"/>
                    <a:pt x="5" y="5"/>
                  </a:cubicBezTo>
                  <a:cubicBezTo>
                    <a:pt x="5" y="5"/>
                    <a:pt x="5" y="5"/>
                    <a:pt x="5" y="5"/>
                  </a:cubicBezTo>
                  <a:cubicBezTo>
                    <a:pt x="5" y="5"/>
                    <a:pt x="5" y="5"/>
                    <a:pt x="5" y="5"/>
                  </a:cubicBezTo>
                  <a:cubicBezTo>
                    <a:pt x="5" y="5"/>
                    <a:pt x="5" y="4"/>
                    <a:pt x="5" y="3"/>
                  </a:cubicBezTo>
                  <a:cubicBezTo>
                    <a:pt x="6" y="1"/>
                    <a:pt x="2" y="0"/>
                    <a:pt x="1" y="3"/>
                  </a:cubicBezTo>
                  <a:cubicBezTo>
                    <a:pt x="1" y="3"/>
                    <a:pt x="1" y="3"/>
                    <a:pt x="1" y="3"/>
                  </a:cubicBezTo>
                  <a:cubicBezTo>
                    <a:pt x="1" y="3"/>
                    <a:pt x="1" y="3"/>
                    <a:pt x="1" y="3"/>
                  </a:cubicBezTo>
                  <a:cubicBezTo>
                    <a:pt x="0" y="4"/>
                    <a:pt x="0" y="4"/>
                    <a:pt x="0" y="5"/>
                  </a:cubicBezTo>
                  <a:cubicBezTo>
                    <a:pt x="0" y="6"/>
                    <a:pt x="1" y="7"/>
                    <a:pt x="2" y="7"/>
                  </a:cubicBezTo>
                  <a:cubicBezTo>
                    <a:pt x="2" y="7"/>
                    <a:pt x="2" y="8"/>
                    <a:pt x="3" y="8"/>
                  </a:cubicBezTo>
                  <a:cubicBezTo>
                    <a:pt x="3" y="9"/>
                    <a:pt x="3" y="9"/>
                    <a:pt x="3" y="9"/>
                  </a:cubicBezTo>
                  <a:cubicBezTo>
                    <a:pt x="2" y="9"/>
                    <a:pt x="2" y="9"/>
                    <a:pt x="2" y="10"/>
                  </a:cubicBezTo>
                  <a:cubicBezTo>
                    <a:pt x="2" y="11"/>
                    <a:pt x="3" y="12"/>
                    <a:pt x="3" y="12"/>
                  </a:cubicBezTo>
                  <a:cubicBezTo>
                    <a:pt x="3" y="12"/>
                    <a:pt x="3" y="12"/>
                    <a:pt x="3" y="12"/>
                  </a:cubicBezTo>
                  <a:cubicBezTo>
                    <a:pt x="1" y="12"/>
                    <a:pt x="2" y="16"/>
                    <a:pt x="4" y="16"/>
                  </a:cubicBezTo>
                  <a:cubicBezTo>
                    <a:pt x="4" y="16"/>
                    <a:pt x="6" y="16"/>
                    <a:pt x="6" y="16"/>
                  </a:cubicBezTo>
                  <a:cubicBezTo>
                    <a:pt x="6" y="16"/>
                    <a:pt x="6" y="16"/>
                    <a:pt x="6" y="16"/>
                  </a:cubicBezTo>
                  <a:cubicBezTo>
                    <a:pt x="6" y="17"/>
                    <a:pt x="6" y="17"/>
                    <a:pt x="6" y="17"/>
                  </a:cubicBezTo>
                  <a:cubicBezTo>
                    <a:pt x="6" y="17"/>
                    <a:pt x="6" y="17"/>
                    <a:pt x="7"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7"/>
            <p:cNvSpPr/>
            <p:nvPr/>
          </p:nvSpPr>
          <p:spPr bwMode="auto">
            <a:xfrm>
              <a:off x="9866313" y="2447926"/>
              <a:ext cx="255588" cy="261938"/>
            </a:xfrm>
            <a:custGeom>
              <a:avLst/>
              <a:gdLst>
                <a:gd name="T0" fmla="*/ 17 w 60"/>
                <a:gd name="T1" fmla="*/ 61 h 62"/>
                <a:gd name="T2" fmla="*/ 30 w 60"/>
                <a:gd name="T3" fmla="*/ 53 h 62"/>
                <a:gd name="T4" fmla="*/ 34 w 60"/>
                <a:gd name="T5" fmla="*/ 46 h 62"/>
                <a:gd name="T6" fmla="*/ 34 w 60"/>
                <a:gd name="T7" fmla="*/ 47 h 62"/>
                <a:gd name="T8" fmla="*/ 38 w 60"/>
                <a:gd name="T9" fmla="*/ 53 h 62"/>
                <a:gd name="T10" fmla="*/ 51 w 60"/>
                <a:gd name="T11" fmla="*/ 53 h 62"/>
                <a:gd name="T12" fmla="*/ 50 w 60"/>
                <a:gd name="T13" fmla="*/ 40 h 62"/>
                <a:gd name="T14" fmla="*/ 43 w 60"/>
                <a:gd name="T15" fmla="*/ 34 h 62"/>
                <a:gd name="T16" fmla="*/ 43 w 60"/>
                <a:gd name="T17" fmla="*/ 34 h 62"/>
                <a:gd name="T18" fmla="*/ 51 w 60"/>
                <a:gd name="T19" fmla="*/ 31 h 62"/>
                <a:gd name="T20" fmla="*/ 60 w 60"/>
                <a:gd name="T21" fmla="*/ 19 h 62"/>
                <a:gd name="T22" fmla="*/ 48 w 60"/>
                <a:gd name="T23" fmla="*/ 9 h 62"/>
                <a:gd name="T24" fmla="*/ 41 w 60"/>
                <a:gd name="T25" fmla="*/ 14 h 62"/>
                <a:gd name="T26" fmla="*/ 39 w 60"/>
                <a:gd name="T27" fmla="*/ 15 h 62"/>
                <a:gd name="T28" fmla="*/ 38 w 60"/>
                <a:gd name="T29" fmla="*/ 9 h 62"/>
                <a:gd name="T30" fmla="*/ 29 w 60"/>
                <a:gd name="T31" fmla="*/ 0 h 62"/>
                <a:gd name="T32" fmla="*/ 21 w 60"/>
                <a:gd name="T33" fmla="*/ 11 h 62"/>
                <a:gd name="T34" fmla="*/ 22 w 60"/>
                <a:gd name="T35" fmla="*/ 18 h 62"/>
                <a:gd name="T36" fmla="*/ 22 w 60"/>
                <a:gd name="T37" fmla="*/ 18 h 62"/>
                <a:gd name="T38" fmla="*/ 12 w 60"/>
                <a:gd name="T39" fmla="*/ 16 h 62"/>
                <a:gd name="T40" fmla="*/ 0 w 60"/>
                <a:gd name="T41" fmla="*/ 26 h 62"/>
                <a:gd name="T42" fmla="*/ 10 w 60"/>
                <a:gd name="T43" fmla="*/ 37 h 62"/>
                <a:gd name="T44" fmla="*/ 17 w 60"/>
                <a:gd name="T45" fmla="*/ 38 h 62"/>
                <a:gd name="T46" fmla="*/ 12 w 60"/>
                <a:gd name="T47" fmla="*/ 46 h 62"/>
                <a:gd name="T48" fmla="*/ 17 w 60"/>
                <a:gd name="T49"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62">
                  <a:moveTo>
                    <a:pt x="17" y="61"/>
                  </a:moveTo>
                  <a:cubicBezTo>
                    <a:pt x="23" y="62"/>
                    <a:pt x="28" y="57"/>
                    <a:pt x="30" y="53"/>
                  </a:cubicBezTo>
                  <a:cubicBezTo>
                    <a:pt x="31" y="51"/>
                    <a:pt x="33" y="48"/>
                    <a:pt x="34" y="46"/>
                  </a:cubicBezTo>
                  <a:cubicBezTo>
                    <a:pt x="34" y="47"/>
                    <a:pt x="34" y="47"/>
                    <a:pt x="34" y="47"/>
                  </a:cubicBezTo>
                  <a:cubicBezTo>
                    <a:pt x="35" y="49"/>
                    <a:pt x="36" y="51"/>
                    <a:pt x="38" y="53"/>
                  </a:cubicBezTo>
                  <a:cubicBezTo>
                    <a:pt x="42" y="56"/>
                    <a:pt x="47" y="57"/>
                    <a:pt x="51" y="53"/>
                  </a:cubicBezTo>
                  <a:cubicBezTo>
                    <a:pt x="54" y="49"/>
                    <a:pt x="53" y="44"/>
                    <a:pt x="50" y="40"/>
                  </a:cubicBezTo>
                  <a:cubicBezTo>
                    <a:pt x="48" y="38"/>
                    <a:pt x="46" y="36"/>
                    <a:pt x="43" y="34"/>
                  </a:cubicBezTo>
                  <a:cubicBezTo>
                    <a:pt x="43" y="34"/>
                    <a:pt x="43" y="34"/>
                    <a:pt x="43" y="34"/>
                  </a:cubicBezTo>
                  <a:cubicBezTo>
                    <a:pt x="46" y="33"/>
                    <a:pt x="49" y="32"/>
                    <a:pt x="51" y="31"/>
                  </a:cubicBezTo>
                  <a:cubicBezTo>
                    <a:pt x="55" y="28"/>
                    <a:pt x="60" y="24"/>
                    <a:pt x="60" y="19"/>
                  </a:cubicBezTo>
                  <a:cubicBezTo>
                    <a:pt x="60" y="13"/>
                    <a:pt x="54" y="8"/>
                    <a:pt x="48" y="9"/>
                  </a:cubicBezTo>
                  <a:cubicBezTo>
                    <a:pt x="45" y="10"/>
                    <a:pt x="43" y="12"/>
                    <a:pt x="41" y="14"/>
                  </a:cubicBezTo>
                  <a:cubicBezTo>
                    <a:pt x="40" y="14"/>
                    <a:pt x="40" y="15"/>
                    <a:pt x="39" y="15"/>
                  </a:cubicBezTo>
                  <a:cubicBezTo>
                    <a:pt x="39" y="13"/>
                    <a:pt x="39" y="11"/>
                    <a:pt x="38" y="9"/>
                  </a:cubicBezTo>
                  <a:cubicBezTo>
                    <a:pt x="37" y="4"/>
                    <a:pt x="34" y="0"/>
                    <a:pt x="29" y="0"/>
                  </a:cubicBezTo>
                  <a:cubicBezTo>
                    <a:pt x="24" y="1"/>
                    <a:pt x="20" y="6"/>
                    <a:pt x="21" y="11"/>
                  </a:cubicBezTo>
                  <a:cubicBezTo>
                    <a:pt x="21" y="13"/>
                    <a:pt x="21" y="17"/>
                    <a:pt x="22" y="18"/>
                  </a:cubicBezTo>
                  <a:cubicBezTo>
                    <a:pt x="22" y="18"/>
                    <a:pt x="22" y="18"/>
                    <a:pt x="22" y="18"/>
                  </a:cubicBezTo>
                  <a:cubicBezTo>
                    <a:pt x="19" y="17"/>
                    <a:pt x="15" y="16"/>
                    <a:pt x="12" y="16"/>
                  </a:cubicBezTo>
                  <a:cubicBezTo>
                    <a:pt x="6" y="16"/>
                    <a:pt x="0" y="19"/>
                    <a:pt x="0" y="26"/>
                  </a:cubicBezTo>
                  <a:cubicBezTo>
                    <a:pt x="0" y="31"/>
                    <a:pt x="6" y="35"/>
                    <a:pt x="10" y="37"/>
                  </a:cubicBezTo>
                  <a:cubicBezTo>
                    <a:pt x="12" y="37"/>
                    <a:pt x="15" y="38"/>
                    <a:pt x="17" y="38"/>
                  </a:cubicBezTo>
                  <a:cubicBezTo>
                    <a:pt x="15" y="40"/>
                    <a:pt x="13" y="43"/>
                    <a:pt x="12" y="46"/>
                  </a:cubicBezTo>
                  <a:cubicBezTo>
                    <a:pt x="10" y="52"/>
                    <a:pt x="11" y="59"/>
                    <a:pt x="17" y="6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8"/>
            <p:cNvSpPr/>
            <p:nvPr/>
          </p:nvSpPr>
          <p:spPr bwMode="auto">
            <a:xfrm>
              <a:off x="9982200" y="2540001"/>
              <a:ext cx="50800" cy="60325"/>
            </a:xfrm>
            <a:custGeom>
              <a:avLst/>
              <a:gdLst>
                <a:gd name="T0" fmla="*/ 1 w 12"/>
                <a:gd name="T1" fmla="*/ 6 h 14"/>
                <a:gd name="T2" fmla="*/ 9 w 12"/>
                <a:gd name="T3" fmla="*/ 3 h 14"/>
                <a:gd name="T4" fmla="*/ 9 w 12"/>
                <a:gd name="T5" fmla="*/ 3 h 14"/>
                <a:gd name="T6" fmla="*/ 11 w 12"/>
                <a:gd name="T7" fmla="*/ 7 h 14"/>
                <a:gd name="T8" fmla="*/ 4 w 12"/>
                <a:gd name="T9" fmla="*/ 13 h 14"/>
                <a:gd name="T10" fmla="*/ 1 w 12"/>
                <a:gd name="T11" fmla="*/ 6 h 14"/>
              </a:gdLst>
              <a:ahLst/>
              <a:cxnLst>
                <a:cxn ang="0">
                  <a:pos x="T0" y="T1"/>
                </a:cxn>
                <a:cxn ang="0">
                  <a:pos x="T2" y="T3"/>
                </a:cxn>
                <a:cxn ang="0">
                  <a:pos x="T4" y="T5"/>
                </a:cxn>
                <a:cxn ang="0">
                  <a:pos x="T6" y="T7"/>
                </a:cxn>
                <a:cxn ang="0">
                  <a:pos x="T8" y="T9"/>
                </a:cxn>
                <a:cxn ang="0">
                  <a:pos x="T10" y="T11"/>
                </a:cxn>
              </a:cxnLst>
              <a:rect l="0" t="0" r="r" b="b"/>
              <a:pathLst>
                <a:path w="12" h="14">
                  <a:moveTo>
                    <a:pt x="1" y="6"/>
                  </a:moveTo>
                  <a:cubicBezTo>
                    <a:pt x="2" y="3"/>
                    <a:pt x="6" y="0"/>
                    <a:pt x="9" y="3"/>
                  </a:cubicBezTo>
                  <a:cubicBezTo>
                    <a:pt x="9" y="3"/>
                    <a:pt x="9" y="3"/>
                    <a:pt x="9" y="3"/>
                  </a:cubicBezTo>
                  <a:cubicBezTo>
                    <a:pt x="10" y="4"/>
                    <a:pt x="11" y="5"/>
                    <a:pt x="11" y="7"/>
                  </a:cubicBezTo>
                  <a:cubicBezTo>
                    <a:pt x="12" y="11"/>
                    <a:pt x="8" y="14"/>
                    <a:pt x="4" y="13"/>
                  </a:cubicBezTo>
                  <a:cubicBezTo>
                    <a:pt x="1" y="13"/>
                    <a:pt x="0" y="9"/>
                    <a:pt x="1" y="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9"/>
            <p:cNvSpPr/>
            <p:nvPr/>
          </p:nvSpPr>
          <p:spPr bwMode="auto">
            <a:xfrm>
              <a:off x="9621838" y="2238376"/>
              <a:ext cx="317500" cy="336550"/>
            </a:xfrm>
            <a:custGeom>
              <a:avLst/>
              <a:gdLst>
                <a:gd name="T0" fmla="*/ 30 w 75"/>
                <a:gd name="T1" fmla="*/ 4 h 79"/>
                <a:gd name="T2" fmla="*/ 39 w 75"/>
                <a:gd name="T3" fmla="*/ 4 h 79"/>
                <a:gd name="T4" fmla="*/ 41 w 75"/>
                <a:gd name="T5" fmla="*/ 3 h 79"/>
                <a:gd name="T6" fmla="*/ 47 w 75"/>
                <a:gd name="T7" fmla="*/ 3 h 79"/>
                <a:gd name="T8" fmla="*/ 52 w 75"/>
                <a:gd name="T9" fmla="*/ 9 h 79"/>
                <a:gd name="T10" fmla="*/ 53 w 75"/>
                <a:gd name="T11" fmla="*/ 9 h 79"/>
                <a:gd name="T12" fmla="*/ 63 w 75"/>
                <a:gd name="T13" fmla="*/ 15 h 79"/>
                <a:gd name="T14" fmla="*/ 63 w 75"/>
                <a:gd name="T15" fmla="*/ 18 h 79"/>
                <a:gd name="T16" fmla="*/ 63 w 75"/>
                <a:gd name="T17" fmla="*/ 19 h 79"/>
                <a:gd name="T18" fmla="*/ 70 w 75"/>
                <a:gd name="T19" fmla="*/ 25 h 79"/>
                <a:gd name="T20" fmla="*/ 69 w 75"/>
                <a:gd name="T21" fmla="*/ 30 h 79"/>
                <a:gd name="T22" fmla="*/ 74 w 75"/>
                <a:gd name="T23" fmla="*/ 36 h 79"/>
                <a:gd name="T24" fmla="*/ 69 w 75"/>
                <a:gd name="T25" fmla="*/ 45 h 79"/>
                <a:gd name="T26" fmla="*/ 73 w 75"/>
                <a:gd name="T27" fmla="*/ 50 h 79"/>
                <a:gd name="T28" fmla="*/ 66 w 75"/>
                <a:gd name="T29" fmla="*/ 62 h 79"/>
                <a:gd name="T30" fmla="*/ 66 w 75"/>
                <a:gd name="T31" fmla="*/ 62 h 79"/>
                <a:gd name="T32" fmla="*/ 51 w 75"/>
                <a:gd name="T33" fmla="*/ 71 h 79"/>
                <a:gd name="T34" fmla="*/ 36 w 75"/>
                <a:gd name="T35" fmla="*/ 73 h 79"/>
                <a:gd name="T36" fmla="*/ 35 w 75"/>
                <a:gd name="T37" fmla="*/ 74 h 79"/>
                <a:gd name="T38" fmla="*/ 28 w 75"/>
                <a:gd name="T39" fmla="*/ 71 h 79"/>
                <a:gd name="T40" fmla="*/ 18 w 75"/>
                <a:gd name="T41" fmla="*/ 67 h 79"/>
                <a:gd name="T42" fmla="*/ 18 w 75"/>
                <a:gd name="T43" fmla="*/ 66 h 79"/>
                <a:gd name="T44" fmla="*/ 9 w 75"/>
                <a:gd name="T45" fmla="*/ 60 h 79"/>
                <a:gd name="T46" fmla="*/ 8 w 75"/>
                <a:gd name="T47" fmla="*/ 58 h 79"/>
                <a:gd name="T48" fmla="*/ 2 w 75"/>
                <a:gd name="T49" fmla="*/ 52 h 79"/>
                <a:gd name="T50" fmla="*/ 4 w 75"/>
                <a:gd name="T51" fmla="*/ 44 h 79"/>
                <a:gd name="T52" fmla="*/ 1 w 75"/>
                <a:gd name="T53" fmla="*/ 40 h 79"/>
                <a:gd name="T54" fmla="*/ 5 w 75"/>
                <a:gd name="T55" fmla="*/ 32 h 79"/>
                <a:gd name="T56" fmla="*/ 1 w 75"/>
                <a:gd name="T57" fmla="*/ 27 h 79"/>
                <a:gd name="T58" fmla="*/ 7 w 75"/>
                <a:gd name="T59" fmla="*/ 18 h 79"/>
                <a:gd name="T60" fmla="*/ 6 w 75"/>
                <a:gd name="T61" fmla="*/ 16 h 79"/>
                <a:gd name="T62" fmla="*/ 16 w 75"/>
                <a:gd name="T63" fmla="*/ 6 h 79"/>
                <a:gd name="T64" fmla="*/ 30 w 75"/>
                <a:gd name="T65"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79">
                  <a:moveTo>
                    <a:pt x="30" y="4"/>
                  </a:moveTo>
                  <a:cubicBezTo>
                    <a:pt x="33" y="2"/>
                    <a:pt x="36" y="2"/>
                    <a:pt x="39" y="4"/>
                  </a:cubicBezTo>
                  <a:cubicBezTo>
                    <a:pt x="39" y="4"/>
                    <a:pt x="40" y="4"/>
                    <a:pt x="41" y="3"/>
                  </a:cubicBezTo>
                  <a:cubicBezTo>
                    <a:pt x="43" y="2"/>
                    <a:pt x="45" y="3"/>
                    <a:pt x="47" y="3"/>
                  </a:cubicBezTo>
                  <a:cubicBezTo>
                    <a:pt x="49" y="4"/>
                    <a:pt x="52" y="6"/>
                    <a:pt x="52" y="9"/>
                  </a:cubicBezTo>
                  <a:cubicBezTo>
                    <a:pt x="53" y="9"/>
                    <a:pt x="53" y="9"/>
                    <a:pt x="53" y="9"/>
                  </a:cubicBezTo>
                  <a:cubicBezTo>
                    <a:pt x="57" y="8"/>
                    <a:pt x="61" y="9"/>
                    <a:pt x="63" y="15"/>
                  </a:cubicBezTo>
                  <a:cubicBezTo>
                    <a:pt x="63" y="16"/>
                    <a:pt x="63" y="17"/>
                    <a:pt x="63" y="18"/>
                  </a:cubicBezTo>
                  <a:cubicBezTo>
                    <a:pt x="63" y="19"/>
                    <a:pt x="63" y="19"/>
                    <a:pt x="63" y="19"/>
                  </a:cubicBezTo>
                  <a:cubicBezTo>
                    <a:pt x="66" y="19"/>
                    <a:pt x="69" y="22"/>
                    <a:pt x="70" y="25"/>
                  </a:cubicBezTo>
                  <a:cubicBezTo>
                    <a:pt x="70" y="26"/>
                    <a:pt x="70" y="28"/>
                    <a:pt x="69" y="30"/>
                  </a:cubicBezTo>
                  <a:cubicBezTo>
                    <a:pt x="72" y="31"/>
                    <a:pt x="74" y="33"/>
                    <a:pt x="74" y="36"/>
                  </a:cubicBezTo>
                  <a:cubicBezTo>
                    <a:pt x="75" y="40"/>
                    <a:pt x="73" y="44"/>
                    <a:pt x="69" y="45"/>
                  </a:cubicBezTo>
                  <a:cubicBezTo>
                    <a:pt x="71" y="46"/>
                    <a:pt x="72" y="48"/>
                    <a:pt x="73" y="50"/>
                  </a:cubicBezTo>
                  <a:cubicBezTo>
                    <a:pt x="74" y="56"/>
                    <a:pt x="70" y="60"/>
                    <a:pt x="66" y="62"/>
                  </a:cubicBezTo>
                  <a:cubicBezTo>
                    <a:pt x="66" y="62"/>
                    <a:pt x="66" y="62"/>
                    <a:pt x="66" y="62"/>
                  </a:cubicBezTo>
                  <a:cubicBezTo>
                    <a:pt x="68" y="72"/>
                    <a:pt x="56" y="77"/>
                    <a:pt x="51" y="71"/>
                  </a:cubicBezTo>
                  <a:cubicBezTo>
                    <a:pt x="49" y="77"/>
                    <a:pt x="40" y="79"/>
                    <a:pt x="36" y="73"/>
                  </a:cubicBezTo>
                  <a:cubicBezTo>
                    <a:pt x="36" y="73"/>
                    <a:pt x="35" y="74"/>
                    <a:pt x="35" y="74"/>
                  </a:cubicBezTo>
                  <a:cubicBezTo>
                    <a:pt x="32" y="74"/>
                    <a:pt x="29" y="73"/>
                    <a:pt x="28" y="71"/>
                  </a:cubicBezTo>
                  <a:cubicBezTo>
                    <a:pt x="24" y="73"/>
                    <a:pt x="19" y="72"/>
                    <a:pt x="18" y="67"/>
                  </a:cubicBezTo>
                  <a:cubicBezTo>
                    <a:pt x="18" y="67"/>
                    <a:pt x="18" y="66"/>
                    <a:pt x="18" y="66"/>
                  </a:cubicBezTo>
                  <a:cubicBezTo>
                    <a:pt x="14" y="67"/>
                    <a:pt x="10" y="65"/>
                    <a:pt x="9" y="60"/>
                  </a:cubicBezTo>
                  <a:cubicBezTo>
                    <a:pt x="8" y="60"/>
                    <a:pt x="8" y="59"/>
                    <a:pt x="8" y="58"/>
                  </a:cubicBezTo>
                  <a:cubicBezTo>
                    <a:pt x="5" y="58"/>
                    <a:pt x="3" y="56"/>
                    <a:pt x="2" y="52"/>
                  </a:cubicBezTo>
                  <a:cubicBezTo>
                    <a:pt x="1" y="49"/>
                    <a:pt x="2" y="46"/>
                    <a:pt x="4" y="44"/>
                  </a:cubicBezTo>
                  <a:cubicBezTo>
                    <a:pt x="3" y="44"/>
                    <a:pt x="2" y="42"/>
                    <a:pt x="1" y="40"/>
                  </a:cubicBezTo>
                  <a:cubicBezTo>
                    <a:pt x="0" y="37"/>
                    <a:pt x="2" y="34"/>
                    <a:pt x="5" y="32"/>
                  </a:cubicBezTo>
                  <a:cubicBezTo>
                    <a:pt x="3" y="32"/>
                    <a:pt x="1" y="30"/>
                    <a:pt x="1" y="27"/>
                  </a:cubicBezTo>
                  <a:cubicBezTo>
                    <a:pt x="0" y="23"/>
                    <a:pt x="3" y="19"/>
                    <a:pt x="7" y="18"/>
                  </a:cubicBezTo>
                  <a:cubicBezTo>
                    <a:pt x="7" y="17"/>
                    <a:pt x="6" y="17"/>
                    <a:pt x="6" y="16"/>
                  </a:cubicBezTo>
                  <a:cubicBezTo>
                    <a:pt x="5" y="9"/>
                    <a:pt x="11" y="5"/>
                    <a:pt x="16" y="6"/>
                  </a:cubicBezTo>
                  <a:cubicBezTo>
                    <a:pt x="19" y="1"/>
                    <a:pt x="26" y="0"/>
                    <a:pt x="30" y="4"/>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0"/>
            <p:cNvSpPr/>
            <p:nvPr/>
          </p:nvSpPr>
          <p:spPr bwMode="auto">
            <a:xfrm>
              <a:off x="9782175" y="2290763"/>
              <a:ext cx="119063" cy="223838"/>
            </a:xfrm>
            <a:custGeom>
              <a:avLst/>
              <a:gdLst>
                <a:gd name="T0" fmla="*/ 1 w 28"/>
                <a:gd name="T1" fmla="*/ 3 h 53"/>
                <a:gd name="T2" fmla="*/ 4 w 28"/>
                <a:gd name="T3" fmla="*/ 8 h 53"/>
                <a:gd name="T4" fmla="*/ 4 w 28"/>
                <a:gd name="T5" fmla="*/ 9 h 53"/>
                <a:gd name="T6" fmla="*/ 4 w 28"/>
                <a:gd name="T7" fmla="*/ 10 h 53"/>
                <a:gd name="T8" fmla="*/ 6 w 28"/>
                <a:gd name="T9" fmla="*/ 17 h 53"/>
                <a:gd name="T10" fmla="*/ 7 w 28"/>
                <a:gd name="T11" fmla="*/ 19 h 53"/>
                <a:gd name="T12" fmla="*/ 8 w 28"/>
                <a:gd name="T13" fmla="*/ 20 h 53"/>
                <a:gd name="T14" fmla="*/ 11 w 28"/>
                <a:gd name="T15" fmla="*/ 21 h 53"/>
                <a:gd name="T16" fmla="*/ 11 w 28"/>
                <a:gd name="T17" fmla="*/ 21 h 53"/>
                <a:gd name="T18" fmla="*/ 9 w 28"/>
                <a:gd name="T19" fmla="*/ 21 h 53"/>
                <a:gd name="T20" fmla="*/ 6 w 28"/>
                <a:gd name="T21" fmla="*/ 24 h 53"/>
                <a:gd name="T22" fmla="*/ 5 w 28"/>
                <a:gd name="T23" fmla="*/ 27 h 53"/>
                <a:gd name="T24" fmla="*/ 5 w 28"/>
                <a:gd name="T25" fmla="*/ 28 h 53"/>
                <a:gd name="T26" fmla="*/ 7 w 28"/>
                <a:gd name="T27" fmla="*/ 35 h 53"/>
                <a:gd name="T28" fmla="*/ 10 w 28"/>
                <a:gd name="T29" fmla="*/ 36 h 53"/>
                <a:gd name="T30" fmla="*/ 10 w 28"/>
                <a:gd name="T31" fmla="*/ 38 h 53"/>
                <a:gd name="T32" fmla="*/ 2 w 28"/>
                <a:gd name="T33" fmla="*/ 42 h 53"/>
                <a:gd name="T34" fmla="*/ 5 w 28"/>
                <a:gd name="T35" fmla="*/ 46 h 53"/>
                <a:gd name="T36" fmla="*/ 4 w 28"/>
                <a:gd name="T37" fmla="*/ 51 h 53"/>
                <a:gd name="T38" fmla="*/ 7 w 28"/>
                <a:gd name="T39" fmla="*/ 53 h 53"/>
                <a:gd name="T40" fmla="*/ 11 w 28"/>
                <a:gd name="T41" fmla="*/ 51 h 53"/>
                <a:gd name="T42" fmla="*/ 12 w 28"/>
                <a:gd name="T43" fmla="*/ 50 h 53"/>
                <a:gd name="T44" fmla="*/ 15 w 28"/>
                <a:gd name="T45" fmla="*/ 50 h 53"/>
                <a:gd name="T46" fmla="*/ 20 w 28"/>
                <a:gd name="T47" fmla="*/ 42 h 53"/>
                <a:gd name="T48" fmla="*/ 23 w 28"/>
                <a:gd name="T49" fmla="*/ 39 h 53"/>
                <a:gd name="T50" fmla="*/ 23 w 28"/>
                <a:gd name="T51" fmla="*/ 31 h 53"/>
                <a:gd name="T52" fmla="*/ 25 w 28"/>
                <a:gd name="T53" fmla="*/ 30 h 53"/>
                <a:gd name="T54" fmla="*/ 27 w 28"/>
                <a:gd name="T55" fmla="*/ 25 h 53"/>
                <a:gd name="T56" fmla="*/ 22 w 28"/>
                <a:gd name="T57" fmla="*/ 22 h 53"/>
                <a:gd name="T58" fmla="*/ 23 w 28"/>
                <a:gd name="T59" fmla="*/ 17 h 53"/>
                <a:gd name="T60" fmla="*/ 20 w 28"/>
                <a:gd name="T61" fmla="*/ 13 h 53"/>
                <a:gd name="T62" fmla="*/ 21 w 28"/>
                <a:gd name="T63" fmla="*/ 9 h 53"/>
                <a:gd name="T64" fmla="*/ 16 w 28"/>
                <a:gd name="T65" fmla="*/ 5 h 53"/>
                <a:gd name="T66" fmla="*/ 12 w 28"/>
                <a:gd name="T67" fmla="*/ 5 h 53"/>
                <a:gd name="T68" fmla="*/ 7 w 28"/>
                <a:gd name="T69"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 h="53">
                  <a:moveTo>
                    <a:pt x="5" y="0"/>
                  </a:moveTo>
                  <a:cubicBezTo>
                    <a:pt x="4" y="0"/>
                    <a:pt x="2" y="1"/>
                    <a:pt x="1" y="3"/>
                  </a:cubicBezTo>
                  <a:cubicBezTo>
                    <a:pt x="0" y="4"/>
                    <a:pt x="1" y="7"/>
                    <a:pt x="3" y="8"/>
                  </a:cubicBezTo>
                  <a:cubicBezTo>
                    <a:pt x="4" y="8"/>
                    <a:pt x="4" y="8"/>
                    <a:pt x="4" y="8"/>
                  </a:cubicBezTo>
                  <a:cubicBezTo>
                    <a:pt x="4" y="9"/>
                    <a:pt x="4" y="9"/>
                    <a:pt x="4" y="9"/>
                  </a:cubicBezTo>
                  <a:cubicBezTo>
                    <a:pt x="4" y="9"/>
                    <a:pt x="4" y="9"/>
                    <a:pt x="4" y="9"/>
                  </a:cubicBezTo>
                  <a:cubicBezTo>
                    <a:pt x="4" y="10"/>
                    <a:pt x="4" y="10"/>
                    <a:pt x="4" y="10"/>
                  </a:cubicBezTo>
                  <a:cubicBezTo>
                    <a:pt x="4" y="10"/>
                    <a:pt x="4" y="10"/>
                    <a:pt x="4" y="10"/>
                  </a:cubicBezTo>
                  <a:cubicBezTo>
                    <a:pt x="3" y="12"/>
                    <a:pt x="4" y="15"/>
                    <a:pt x="6" y="15"/>
                  </a:cubicBezTo>
                  <a:cubicBezTo>
                    <a:pt x="6" y="16"/>
                    <a:pt x="6" y="17"/>
                    <a:pt x="6" y="17"/>
                  </a:cubicBezTo>
                  <a:cubicBezTo>
                    <a:pt x="6" y="18"/>
                    <a:pt x="7" y="19"/>
                    <a:pt x="7" y="19"/>
                  </a:cubicBezTo>
                  <a:cubicBezTo>
                    <a:pt x="7" y="19"/>
                    <a:pt x="7" y="19"/>
                    <a:pt x="7" y="19"/>
                  </a:cubicBezTo>
                  <a:cubicBezTo>
                    <a:pt x="7" y="19"/>
                    <a:pt x="7" y="19"/>
                    <a:pt x="7" y="19"/>
                  </a:cubicBezTo>
                  <a:cubicBezTo>
                    <a:pt x="8" y="20"/>
                    <a:pt x="8" y="20"/>
                    <a:pt x="8" y="20"/>
                  </a:cubicBezTo>
                  <a:cubicBezTo>
                    <a:pt x="8" y="21"/>
                    <a:pt x="9" y="21"/>
                    <a:pt x="10" y="21"/>
                  </a:cubicBezTo>
                  <a:cubicBezTo>
                    <a:pt x="10" y="21"/>
                    <a:pt x="11" y="21"/>
                    <a:pt x="11" y="21"/>
                  </a:cubicBezTo>
                  <a:cubicBezTo>
                    <a:pt x="11" y="21"/>
                    <a:pt x="11" y="21"/>
                    <a:pt x="11" y="21"/>
                  </a:cubicBezTo>
                  <a:cubicBezTo>
                    <a:pt x="11" y="21"/>
                    <a:pt x="11" y="21"/>
                    <a:pt x="11" y="21"/>
                  </a:cubicBezTo>
                  <a:cubicBezTo>
                    <a:pt x="11" y="21"/>
                    <a:pt x="11" y="21"/>
                    <a:pt x="11" y="21"/>
                  </a:cubicBezTo>
                  <a:cubicBezTo>
                    <a:pt x="11" y="21"/>
                    <a:pt x="10" y="21"/>
                    <a:pt x="9" y="21"/>
                  </a:cubicBezTo>
                  <a:cubicBezTo>
                    <a:pt x="8" y="21"/>
                    <a:pt x="7" y="22"/>
                    <a:pt x="6" y="23"/>
                  </a:cubicBezTo>
                  <a:cubicBezTo>
                    <a:pt x="6" y="24"/>
                    <a:pt x="6" y="24"/>
                    <a:pt x="6" y="24"/>
                  </a:cubicBezTo>
                  <a:cubicBezTo>
                    <a:pt x="6" y="25"/>
                    <a:pt x="5" y="25"/>
                    <a:pt x="5" y="26"/>
                  </a:cubicBezTo>
                  <a:cubicBezTo>
                    <a:pt x="5" y="27"/>
                    <a:pt x="5" y="27"/>
                    <a:pt x="5" y="27"/>
                  </a:cubicBezTo>
                  <a:cubicBezTo>
                    <a:pt x="5" y="28"/>
                    <a:pt x="5" y="28"/>
                    <a:pt x="5" y="28"/>
                  </a:cubicBezTo>
                  <a:cubicBezTo>
                    <a:pt x="5" y="28"/>
                    <a:pt x="5" y="28"/>
                    <a:pt x="5" y="28"/>
                  </a:cubicBezTo>
                  <a:cubicBezTo>
                    <a:pt x="5" y="30"/>
                    <a:pt x="6" y="31"/>
                    <a:pt x="7" y="32"/>
                  </a:cubicBezTo>
                  <a:cubicBezTo>
                    <a:pt x="7" y="33"/>
                    <a:pt x="6" y="34"/>
                    <a:pt x="7" y="35"/>
                  </a:cubicBezTo>
                  <a:cubicBezTo>
                    <a:pt x="7" y="36"/>
                    <a:pt x="8" y="36"/>
                    <a:pt x="9" y="36"/>
                  </a:cubicBezTo>
                  <a:cubicBezTo>
                    <a:pt x="9" y="36"/>
                    <a:pt x="10" y="36"/>
                    <a:pt x="10" y="36"/>
                  </a:cubicBezTo>
                  <a:cubicBezTo>
                    <a:pt x="10" y="37"/>
                    <a:pt x="10" y="37"/>
                    <a:pt x="10" y="37"/>
                  </a:cubicBezTo>
                  <a:cubicBezTo>
                    <a:pt x="10" y="37"/>
                    <a:pt x="10" y="37"/>
                    <a:pt x="10" y="38"/>
                  </a:cubicBezTo>
                  <a:cubicBezTo>
                    <a:pt x="9" y="37"/>
                    <a:pt x="8" y="36"/>
                    <a:pt x="7" y="36"/>
                  </a:cubicBezTo>
                  <a:cubicBezTo>
                    <a:pt x="4" y="36"/>
                    <a:pt x="1" y="39"/>
                    <a:pt x="2" y="42"/>
                  </a:cubicBezTo>
                  <a:cubicBezTo>
                    <a:pt x="2" y="44"/>
                    <a:pt x="4" y="45"/>
                    <a:pt x="5" y="45"/>
                  </a:cubicBezTo>
                  <a:cubicBezTo>
                    <a:pt x="5" y="46"/>
                    <a:pt x="5" y="46"/>
                    <a:pt x="5" y="46"/>
                  </a:cubicBezTo>
                  <a:cubicBezTo>
                    <a:pt x="4" y="47"/>
                    <a:pt x="3" y="48"/>
                    <a:pt x="3" y="49"/>
                  </a:cubicBezTo>
                  <a:cubicBezTo>
                    <a:pt x="3" y="50"/>
                    <a:pt x="3" y="50"/>
                    <a:pt x="4" y="51"/>
                  </a:cubicBezTo>
                  <a:cubicBezTo>
                    <a:pt x="4" y="51"/>
                    <a:pt x="5" y="52"/>
                    <a:pt x="5" y="52"/>
                  </a:cubicBezTo>
                  <a:cubicBezTo>
                    <a:pt x="6" y="53"/>
                    <a:pt x="7" y="53"/>
                    <a:pt x="7" y="53"/>
                  </a:cubicBezTo>
                  <a:cubicBezTo>
                    <a:pt x="9" y="53"/>
                    <a:pt x="10" y="52"/>
                    <a:pt x="11" y="51"/>
                  </a:cubicBezTo>
                  <a:cubicBezTo>
                    <a:pt x="11" y="51"/>
                    <a:pt x="11" y="51"/>
                    <a:pt x="11" y="51"/>
                  </a:cubicBezTo>
                  <a:cubicBezTo>
                    <a:pt x="11" y="51"/>
                    <a:pt x="11" y="50"/>
                    <a:pt x="12" y="50"/>
                  </a:cubicBezTo>
                  <a:cubicBezTo>
                    <a:pt x="12" y="50"/>
                    <a:pt x="12" y="50"/>
                    <a:pt x="12" y="50"/>
                  </a:cubicBezTo>
                  <a:cubicBezTo>
                    <a:pt x="13" y="50"/>
                    <a:pt x="13" y="50"/>
                    <a:pt x="14" y="50"/>
                  </a:cubicBezTo>
                  <a:cubicBezTo>
                    <a:pt x="14" y="50"/>
                    <a:pt x="15" y="50"/>
                    <a:pt x="15" y="50"/>
                  </a:cubicBezTo>
                  <a:cubicBezTo>
                    <a:pt x="18" y="49"/>
                    <a:pt x="19" y="47"/>
                    <a:pt x="20" y="45"/>
                  </a:cubicBezTo>
                  <a:cubicBezTo>
                    <a:pt x="20" y="44"/>
                    <a:pt x="21" y="43"/>
                    <a:pt x="20" y="42"/>
                  </a:cubicBezTo>
                  <a:cubicBezTo>
                    <a:pt x="20" y="41"/>
                    <a:pt x="20" y="41"/>
                    <a:pt x="20" y="41"/>
                  </a:cubicBezTo>
                  <a:cubicBezTo>
                    <a:pt x="21" y="40"/>
                    <a:pt x="22" y="40"/>
                    <a:pt x="23" y="39"/>
                  </a:cubicBezTo>
                  <a:cubicBezTo>
                    <a:pt x="24" y="38"/>
                    <a:pt x="25" y="35"/>
                    <a:pt x="24" y="33"/>
                  </a:cubicBezTo>
                  <a:cubicBezTo>
                    <a:pt x="24" y="33"/>
                    <a:pt x="24" y="32"/>
                    <a:pt x="23" y="31"/>
                  </a:cubicBezTo>
                  <a:cubicBezTo>
                    <a:pt x="24" y="31"/>
                    <a:pt x="24" y="31"/>
                    <a:pt x="24" y="31"/>
                  </a:cubicBezTo>
                  <a:cubicBezTo>
                    <a:pt x="25" y="30"/>
                    <a:pt x="25" y="30"/>
                    <a:pt x="25" y="30"/>
                  </a:cubicBezTo>
                  <a:cubicBezTo>
                    <a:pt x="25" y="30"/>
                    <a:pt x="25" y="30"/>
                    <a:pt x="25" y="30"/>
                  </a:cubicBezTo>
                  <a:cubicBezTo>
                    <a:pt x="27" y="29"/>
                    <a:pt x="28" y="27"/>
                    <a:pt x="27" y="25"/>
                  </a:cubicBezTo>
                  <a:cubicBezTo>
                    <a:pt x="27" y="24"/>
                    <a:pt x="25" y="22"/>
                    <a:pt x="24" y="22"/>
                  </a:cubicBezTo>
                  <a:cubicBezTo>
                    <a:pt x="23" y="22"/>
                    <a:pt x="23" y="22"/>
                    <a:pt x="22" y="22"/>
                  </a:cubicBezTo>
                  <a:cubicBezTo>
                    <a:pt x="22" y="22"/>
                    <a:pt x="22" y="22"/>
                    <a:pt x="22" y="22"/>
                  </a:cubicBezTo>
                  <a:cubicBezTo>
                    <a:pt x="23" y="21"/>
                    <a:pt x="23" y="19"/>
                    <a:pt x="23" y="17"/>
                  </a:cubicBezTo>
                  <a:cubicBezTo>
                    <a:pt x="23" y="15"/>
                    <a:pt x="22" y="14"/>
                    <a:pt x="20" y="13"/>
                  </a:cubicBezTo>
                  <a:cubicBezTo>
                    <a:pt x="20" y="13"/>
                    <a:pt x="20" y="13"/>
                    <a:pt x="20" y="13"/>
                  </a:cubicBezTo>
                  <a:cubicBezTo>
                    <a:pt x="20" y="13"/>
                    <a:pt x="20" y="13"/>
                    <a:pt x="20" y="13"/>
                  </a:cubicBezTo>
                  <a:cubicBezTo>
                    <a:pt x="21" y="12"/>
                    <a:pt x="21" y="10"/>
                    <a:pt x="21" y="9"/>
                  </a:cubicBezTo>
                  <a:cubicBezTo>
                    <a:pt x="21" y="7"/>
                    <a:pt x="19" y="6"/>
                    <a:pt x="17" y="5"/>
                  </a:cubicBezTo>
                  <a:cubicBezTo>
                    <a:pt x="17" y="5"/>
                    <a:pt x="16" y="5"/>
                    <a:pt x="16" y="5"/>
                  </a:cubicBezTo>
                  <a:cubicBezTo>
                    <a:pt x="15" y="5"/>
                    <a:pt x="14" y="5"/>
                    <a:pt x="13" y="6"/>
                  </a:cubicBezTo>
                  <a:cubicBezTo>
                    <a:pt x="13" y="6"/>
                    <a:pt x="12" y="5"/>
                    <a:pt x="12" y="5"/>
                  </a:cubicBezTo>
                  <a:cubicBezTo>
                    <a:pt x="11" y="4"/>
                    <a:pt x="10" y="3"/>
                    <a:pt x="9" y="3"/>
                  </a:cubicBezTo>
                  <a:cubicBezTo>
                    <a:pt x="9" y="2"/>
                    <a:pt x="8" y="1"/>
                    <a:pt x="7" y="1"/>
                  </a:cubicBezTo>
                  <a:cubicBezTo>
                    <a:pt x="6" y="0"/>
                    <a:pt x="6" y="0"/>
                    <a:pt x="5"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1"/>
            <p:cNvSpPr/>
            <p:nvPr/>
          </p:nvSpPr>
          <p:spPr bwMode="auto">
            <a:xfrm>
              <a:off x="9748838" y="2646363"/>
              <a:ext cx="342900" cy="349250"/>
            </a:xfrm>
            <a:custGeom>
              <a:avLst/>
              <a:gdLst>
                <a:gd name="T0" fmla="*/ 7 w 81"/>
                <a:gd name="T1" fmla="*/ 41 h 82"/>
                <a:gd name="T2" fmla="*/ 2 w 81"/>
                <a:gd name="T3" fmla="*/ 58 h 82"/>
                <a:gd name="T4" fmla="*/ 6 w 81"/>
                <a:gd name="T5" fmla="*/ 61 h 82"/>
                <a:gd name="T6" fmla="*/ 13 w 81"/>
                <a:gd name="T7" fmla="*/ 59 h 82"/>
                <a:gd name="T8" fmla="*/ 12 w 81"/>
                <a:gd name="T9" fmla="*/ 62 h 82"/>
                <a:gd name="T10" fmla="*/ 12 w 81"/>
                <a:gd name="T11" fmla="*/ 63 h 82"/>
                <a:gd name="T12" fmla="*/ 11 w 81"/>
                <a:gd name="T13" fmla="*/ 76 h 82"/>
                <a:gd name="T14" fmla="*/ 19 w 81"/>
                <a:gd name="T15" fmla="*/ 81 h 82"/>
                <a:gd name="T16" fmla="*/ 30 w 81"/>
                <a:gd name="T17" fmla="*/ 73 h 82"/>
                <a:gd name="T18" fmla="*/ 41 w 81"/>
                <a:gd name="T19" fmla="*/ 78 h 82"/>
                <a:gd name="T20" fmla="*/ 47 w 81"/>
                <a:gd name="T21" fmla="*/ 75 h 82"/>
                <a:gd name="T22" fmla="*/ 48 w 81"/>
                <a:gd name="T23" fmla="*/ 69 h 82"/>
                <a:gd name="T24" fmla="*/ 55 w 81"/>
                <a:gd name="T25" fmla="*/ 75 h 82"/>
                <a:gd name="T26" fmla="*/ 65 w 81"/>
                <a:gd name="T27" fmla="*/ 74 h 82"/>
                <a:gd name="T28" fmla="*/ 65 w 81"/>
                <a:gd name="T29" fmla="*/ 60 h 82"/>
                <a:gd name="T30" fmla="*/ 66 w 81"/>
                <a:gd name="T31" fmla="*/ 46 h 82"/>
                <a:gd name="T32" fmla="*/ 73 w 81"/>
                <a:gd name="T33" fmla="*/ 49 h 82"/>
                <a:gd name="T34" fmla="*/ 78 w 81"/>
                <a:gd name="T35" fmla="*/ 39 h 82"/>
                <a:gd name="T36" fmla="*/ 65 w 81"/>
                <a:gd name="T37" fmla="*/ 31 h 82"/>
                <a:gd name="T38" fmla="*/ 76 w 81"/>
                <a:gd name="T39" fmla="*/ 24 h 82"/>
                <a:gd name="T40" fmla="*/ 70 w 81"/>
                <a:gd name="T41" fmla="*/ 15 h 82"/>
                <a:gd name="T42" fmla="*/ 57 w 81"/>
                <a:gd name="T43" fmla="*/ 18 h 82"/>
                <a:gd name="T44" fmla="*/ 56 w 81"/>
                <a:gd name="T45" fmla="*/ 18 h 82"/>
                <a:gd name="T46" fmla="*/ 56 w 81"/>
                <a:gd name="T47" fmla="*/ 18 h 82"/>
                <a:gd name="T48" fmla="*/ 60 w 81"/>
                <a:gd name="T49" fmla="*/ 6 h 82"/>
                <a:gd name="T50" fmla="*/ 54 w 81"/>
                <a:gd name="T51" fmla="*/ 1 h 82"/>
                <a:gd name="T52" fmla="*/ 42 w 81"/>
                <a:gd name="T53" fmla="*/ 7 h 82"/>
                <a:gd name="T54" fmla="*/ 29 w 81"/>
                <a:gd name="T55" fmla="*/ 2 h 82"/>
                <a:gd name="T56" fmla="*/ 22 w 81"/>
                <a:gd name="T57" fmla="*/ 7 h 82"/>
                <a:gd name="T58" fmla="*/ 24 w 81"/>
                <a:gd name="T59" fmla="*/ 19 h 82"/>
                <a:gd name="T60" fmla="*/ 16 w 81"/>
                <a:gd name="T61" fmla="*/ 14 h 82"/>
                <a:gd name="T62" fmla="*/ 7 w 81"/>
                <a:gd name="T63" fmla="*/ 21 h 82"/>
                <a:gd name="T64" fmla="*/ 11 w 81"/>
                <a:gd name="T65" fmla="*/ 29 h 82"/>
                <a:gd name="T66" fmla="*/ 7 w 81"/>
                <a:gd name="T67" fmla="*/ 29 h 82"/>
                <a:gd name="T68" fmla="*/ 3 w 81"/>
                <a:gd name="T69" fmla="*/ 36 h 82"/>
                <a:gd name="T70" fmla="*/ 7 w 81"/>
                <a:gd name="T71"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2">
                  <a:moveTo>
                    <a:pt x="7" y="41"/>
                  </a:moveTo>
                  <a:cubicBezTo>
                    <a:pt x="3" y="46"/>
                    <a:pt x="0" y="51"/>
                    <a:pt x="2" y="58"/>
                  </a:cubicBezTo>
                  <a:cubicBezTo>
                    <a:pt x="2" y="60"/>
                    <a:pt x="4" y="62"/>
                    <a:pt x="6" y="61"/>
                  </a:cubicBezTo>
                  <a:cubicBezTo>
                    <a:pt x="8" y="61"/>
                    <a:pt x="11" y="60"/>
                    <a:pt x="13" y="59"/>
                  </a:cubicBezTo>
                  <a:cubicBezTo>
                    <a:pt x="13" y="60"/>
                    <a:pt x="13" y="61"/>
                    <a:pt x="12" y="62"/>
                  </a:cubicBezTo>
                  <a:cubicBezTo>
                    <a:pt x="12" y="62"/>
                    <a:pt x="12" y="63"/>
                    <a:pt x="12" y="63"/>
                  </a:cubicBezTo>
                  <a:cubicBezTo>
                    <a:pt x="10" y="67"/>
                    <a:pt x="10" y="72"/>
                    <a:pt x="11" y="76"/>
                  </a:cubicBezTo>
                  <a:cubicBezTo>
                    <a:pt x="12" y="80"/>
                    <a:pt x="15" y="82"/>
                    <a:pt x="19" y="81"/>
                  </a:cubicBezTo>
                  <a:cubicBezTo>
                    <a:pt x="23" y="79"/>
                    <a:pt x="27" y="76"/>
                    <a:pt x="30" y="73"/>
                  </a:cubicBezTo>
                  <a:cubicBezTo>
                    <a:pt x="32" y="77"/>
                    <a:pt x="37" y="78"/>
                    <a:pt x="41" y="78"/>
                  </a:cubicBezTo>
                  <a:cubicBezTo>
                    <a:pt x="43" y="78"/>
                    <a:pt x="46" y="77"/>
                    <a:pt x="47" y="75"/>
                  </a:cubicBezTo>
                  <a:cubicBezTo>
                    <a:pt x="47" y="73"/>
                    <a:pt x="48" y="71"/>
                    <a:pt x="48" y="69"/>
                  </a:cubicBezTo>
                  <a:cubicBezTo>
                    <a:pt x="50" y="71"/>
                    <a:pt x="52" y="73"/>
                    <a:pt x="55" y="75"/>
                  </a:cubicBezTo>
                  <a:cubicBezTo>
                    <a:pt x="58" y="78"/>
                    <a:pt x="63" y="78"/>
                    <a:pt x="65" y="74"/>
                  </a:cubicBezTo>
                  <a:cubicBezTo>
                    <a:pt x="66" y="69"/>
                    <a:pt x="66" y="65"/>
                    <a:pt x="65" y="60"/>
                  </a:cubicBezTo>
                  <a:cubicBezTo>
                    <a:pt x="66" y="56"/>
                    <a:pt x="66" y="51"/>
                    <a:pt x="66" y="46"/>
                  </a:cubicBezTo>
                  <a:cubicBezTo>
                    <a:pt x="68" y="47"/>
                    <a:pt x="70" y="48"/>
                    <a:pt x="73" y="49"/>
                  </a:cubicBezTo>
                  <a:cubicBezTo>
                    <a:pt x="78" y="49"/>
                    <a:pt x="81" y="43"/>
                    <a:pt x="78" y="39"/>
                  </a:cubicBezTo>
                  <a:cubicBezTo>
                    <a:pt x="75" y="35"/>
                    <a:pt x="70" y="33"/>
                    <a:pt x="65" y="31"/>
                  </a:cubicBezTo>
                  <a:cubicBezTo>
                    <a:pt x="69" y="30"/>
                    <a:pt x="73" y="28"/>
                    <a:pt x="76" y="24"/>
                  </a:cubicBezTo>
                  <a:cubicBezTo>
                    <a:pt x="79" y="20"/>
                    <a:pt x="76" y="14"/>
                    <a:pt x="70" y="15"/>
                  </a:cubicBezTo>
                  <a:cubicBezTo>
                    <a:pt x="66" y="15"/>
                    <a:pt x="62" y="17"/>
                    <a:pt x="57" y="18"/>
                  </a:cubicBezTo>
                  <a:cubicBezTo>
                    <a:pt x="57" y="18"/>
                    <a:pt x="56" y="18"/>
                    <a:pt x="56" y="18"/>
                  </a:cubicBezTo>
                  <a:cubicBezTo>
                    <a:pt x="56" y="18"/>
                    <a:pt x="56" y="18"/>
                    <a:pt x="56" y="18"/>
                  </a:cubicBezTo>
                  <a:cubicBezTo>
                    <a:pt x="60" y="15"/>
                    <a:pt x="61" y="10"/>
                    <a:pt x="60" y="6"/>
                  </a:cubicBezTo>
                  <a:cubicBezTo>
                    <a:pt x="60" y="2"/>
                    <a:pt x="57" y="0"/>
                    <a:pt x="54" y="1"/>
                  </a:cubicBezTo>
                  <a:cubicBezTo>
                    <a:pt x="48" y="1"/>
                    <a:pt x="44" y="3"/>
                    <a:pt x="42" y="7"/>
                  </a:cubicBezTo>
                  <a:cubicBezTo>
                    <a:pt x="38" y="4"/>
                    <a:pt x="33" y="2"/>
                    <a:pt x="29" y="2"/>
                  </a:cubicBezTo>
                  <a:cubicBezTo>
                    <a:pt x="25" y="1"/>
                    <a:pt x="22" y="4"/>
                    <a:pt x="22" y="7"/>
                  </a:cubicBezTo>
                  <a:cubicBezTo>
                    <a:pt x="21" y="11"/>
                    <a:pt x="22" y="15"/>
                    <a:pt x="24" y="19"/>
                  </a:cubicBezTo>
                  <a:cubicBezTo>
                    <a:pt x="21" y="17"/>
                    <a:pt x="18" y="16"/>
                    <a:pt x="16" y="14"/>
                  </a:cubicBezTo>
                  <a:cubicBezTo>
                    <a:pt x="11" y="11"/>
                    <a:pt x="5" y="16"/>
                    <a:pt x="7" y="21"/>
                  </a:cubicBezTo>
                  <a:cubicBezTo>
                    <a:pt x="8" y="24"/>
                    <a:pt x="9" y="26"/>
                    <a:pt x="11" y="29"/>
                  </a:cubicBezTo>
                  <a:cubicBezTo>
                    <a:pt x="10" y="28"/>
                    <a:pt x="9" y="29"/>
                    <a:pt x="7" y="29"/>
                  </a:cubicBezTo>
                  <a:cubicBezTo>
                    <a:pt x="4" y="30"/>
                    <a:pt x="2" y="33"/>
                    <a:pt x="3" y="36"/>
                  </a:cubicBezTo>
                  <a:cubicBezTo>
                    <a:pt x="4" y="38"/>
                    <a:pt x="5" y="39"/>
                    <a:pt x="7" y="41"/>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2"/>
            <p:cNvSpPr/>
            <p:nvPr/>
          </p:nvSpPr>
          <p:spPr bwMode="auto">
            <a:xfrm>
              <a:off x="9858375" y="2800351"/>
              <a:ext cx="114300" cy="84138"/>
            </a:xfrm>
            <a:custGeom>
              <a:avLst/>
              <a:gdLst>
                <a:gd name="T0" fmla="*/ 6 w 27"/>
                <a:gd name="T1" fmla="*/ 18 h 20"/>
                <a:gd name="T2" fmla="*/ 6 w 27"/>
                <a:gd name="T3" fmla="*/ 16 h 20"/>
                <a:gd name="T4" fmla="*/ 8 w 27"/>
                <a:gd name="T5" fmla="*/ 15 h 20"/>
                <a:gd name="T6" fmla="*/ 8 w 27"/>
                <a:gd name="T7" fmla="*/ 13 h 20"/>
                <a:gd name="T8" fmla="*/ 7 w 27"/>
                <a:gd name="T9" fmla="*/ 11 h 20"/>
                <a:gd name="T10" fmla="*/ 8 w 27"/>
                <a:gd name="T11" fmla="*/ 11 h 20"/>
                <a:gd name="T12" fmla="*/ 8 w 27"/>
                <a:gd name="T13" fmla="*/ 11 h 20"/>
                <a:gd name="T14" fmla="*/ 10 w 27"/>
                <a:gd name="T15" fmla="*/ 14 h 20"/>
                <a:gd name="T16" fmla="*/ 13 w 27"/>
                <a:gd name="T17" fmla="*/ 13 h 20"/>
                <a:gd name="T18" fmla="*/ 13 w 27"/>
                <a:gd name="T19" fmla="*/ 13 h 20"/>
                <a:gd name="T20" fmla="*/ 14 w 27"/>
                <a:gd name="T21" fmla="*/ 9 h 20"/>
                <a:gd name="T22" fmla="*/ 15 w 27"/>
                <a:gd name="T23" fmla="*/ 9 h 20"/>
                <a:gd name="T24" fmla="*/ 18 w 27"/>
                <a:gd name="T25" fmla="*/ 11 h 20"/>
                <a:gd name="T26" fmla="*/ 20 w 27"/>
                <a:gd name="T27" fmla="*/ 9 h 20"/>
                <a:gd name="T28" fmla="*/ 20 w 27"/>
                <a:gd name="T29" fmla="*/ 9 h 20"/>
                <a:gd name="T30" fmla="*/ 23 w 27"/>
                <a:gd name="T31" fmla="*/ 11 h 20"/>
                <a:gd name="T32" fmla="*/ 25 w 27"/>
                <a:gd name="T33" fmla="*/ 8 h 20"/>
                <a:gd name="T34" fmla="*/ 23 w 27"/>
                <a:gd name="T35" fmla="*/ 6 h 20"/>
                <a:gd name="T36" fmla="*/ 20 w 27"/>
                <a:gd name="T37" fmla="*/ 8 h 20"/>
                <a:gd name="T38" fmla="*/ 19 w 27"/>
                <a:gd name="T39" fmla="*/ 6 h 20"/>
                <a:gd name="T40" fmla="*/ 17 w 27"/>
                <a:gd name="T41" fmla="*/ 4 h 20"/>
                <a:gd name="T42" fmla="*/ 17 w 27"/>
                <a:gd name="T43" fmla="*/ 4 h 20"/>
                <a:gd name="T44" fmla="*/ 16 w 27"/>
                <a:gd name="T45" fmla="*/ 1 h 20"/>
                <a:gd name="T46" fmla="*/ 15 w 27"/>
                <a:gd name="T47" fmla="*/ 1 h 20"/>
                <a:gd name="T48" fmla="*/ 13 w 27"/>
                <a:gd name="T49" fmla="*/ 0 h 20"/>
                <a:gd name="T50" fmla="*/ 12 w 27"/>
                <a:gd name="T51" fmla="*/ 1 h 20"/>
                <a:gd name="T52" fmla="*/ 11 w 27"/>
                <a:gd name="T53" fmla="*/ 0 h 20"/>
                <a:gd name="T54" fmla="*/ 10 w 27"/>
                <a:gd name="T55" fmla="*/ 1 h 20"/>
                <a:gd name="T56" fmla="*/ 7 w 27"/>
                <a:gd name="T57" fmla="*/ 2 h 20"/>
                <a:gd name="T58" fmla="*/ 6 w 27"/>
                <a:gd name="T59" fmla="*/ 2 h 20"/>
                <a:gd name="T60" fmla="*/ 6 w 27"/>
                <a:gd name="T61" fmla="*/ 2 h 20"/>
                <a:gd name="T62" fmla="*/ 5 w 27"/>
                <a:gd name="T63" fmla="*/ 5 h 20"/>
                <a:gd name="T64" fmla="*/ 6 w 27"/>
                <a:gd name="T65" fmla="*/ 8 h 20"/>
                <a:gd name="T66" fmla="*/ 6 w 27"/>
                <a:gd name="T67" fmla="*/ 9 h 20"/>
                <a:gd name="T68" fmla="*/ 5 w 27"/>
                <a:gd name="T69" fmla="*/ 9 h 20"/>
                <a:gd name="T70" fmla="*/ 4 w 27"/>
                <a:gd name="T71" fmla="*/ 8 h 20"/>
                <a:gd name="T72" fmla="*/ 1 w 27"/>
                <a:gd name="T73" fmla="*/ 9 h 20"/>
                <a:gd name="T74" fmla="*/ 1 w 27"/>
                <a:gd name="T75" fmla="*/ 17 h 20"/>
                <a:gd name="T76" fmla="*/ 6 w 27"/>
                <a:gd name="T7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0">
                  <a:moveTo>
                    <a:pt x="6" y="18"/>
                  </a:moveTo>
                  <a:cubicBezTo>
                    <a:pt x="6" y="17"/>
                    <a:pt x="6" y="17"/>
                    <a:pt x="6" y="16"/>
                  </a:cubicBezTo>
                  <a:cubicBezTo>
                    <a:pt x="7" y="16"/>
                    <a:pt x="7" y="16"/>
                    <a:pt x="8" y="15"/>
                  </a:cubicBezTo>
                  <a:cubicBezTo>
                    <a:pt x="8" y="14"/>
                    <a:pt x="8" y="13"/>
                    <a:pt x="8" y="13"/>
                  </a:cubicBezTo>
                  <a:cubicBezTo>
                    <a:pt x="8" y="12"/>
                    <a:pt x="7" y="12"/>
                    <a:pt x="7" y="11"/>
                  </a:cubicBezTo>
                  <a:cubicBezTo>
                    <a:pt x="8" y="11"/>
                    <a:pt x="8" y="11"/>
                    <a:pt x="8" y="11"/>
                  </a:cubicBezTo>
                  <a:cubicBezTo>
                    <a:pt x="8" y="11"/>
                    <a:pt x="8" y="11"/>
                    <a:pt x="8" y="11"/>
                  </a:cubicBezTo>
                  <a:cubicBezTo>
                    <a:pt x="8" y="12"/>
                    <a:pt x="8" y="13"/>
                    <a:pt x="10" y="14"/>
                  </a:cubicBezTo>
                  <a:cubicBezTo>
                    <a:pt x="11" y="15"/>
                    <a:pt x="12" y="14"/>
                    <a:pt x="13" y="13"/>
                  </a:cubicBezTo>
                  <a:cubicBezTo>
                    <a:pt x="13" y="13"/>
                    <a:pt x="13" y="13"/>
                    <a:pt x="13" y="13"/>
                  </a:cubicBezTo>
                  <a:cubicBezTo>
                    <a:pt x="15" y="13"/>
                    <a:pt x="15" y="10"/>
                    <a:pt x="14" y="9"/>
                  </a:cubicBezTo>
                  <a:cubicBezTo>
                    <a:pt x="15" y="9"/>
                    <a:pt x="15" y="9"/>
                    <a:pt x="15" y="9"/>
                  </a:cubicBezTo>
                  <a:cubicBezTo>
                    <a:pt x="15" y="10"/>
                    <a:pt x="16" y="12"/>
                    <a:pt x="18" y="11"/>
                  </a:cubicBezTo>
                  <a:cubicBezTo>
                    <a:pt x="19" y="11"/>
                    <a:pt x="20" y="10"/>
                    <a:pt x="20" y="9"/>
                  </a:cubicBezTo>
                  <a:cubicBezTo>
                    <a:pt x="20" y="9"/>
                    <a:pt x="20" y="9"/>
                    <a:pt x="20" y="9"/>
                  </a:cubicBezTo>
                  <a:cubicBezTo>
                    <a:pt x="21" y="10"/>
                    <a:pt x="22" y="10"/>
                    <a:pt x="23" y="11"/>
                  </a:cubicBezTo>
                  <a:cubicBezTo>
                    <a:pt x="25" y="12"/>
                    <a:pt x="27" y="9"/>
                    <a:pt x="25" y="8"/>
                  </a:cubicBezTo>
                  <a:cubicBezTo>
                    <a:pt x="24" y="8"/>
                    <a:pt x="23" y="7"/>
                    <a:pt x="23" y="6"/>
                  </a:cubicBezTo>
                  <a:cubicBezTo>
                    <a:pt x="21" y="6"/>
                    <a:pt x="20" y="7"/>
                    <a:pt x="20" y="8"/>
                  </a:cubicBezTo>
                  <a:cubicBezTo>
                    <a:pt x="19" y="6"/>
                    <a:pt x="19" y="6"/>
                    <a:pt x="19" y="6"/>
                  </a:cubicBezTo>
                  <a:cubicBezTo>
                    <a:pt x="19" y="5"/>
                    <a:pt x="18" y="4"/>
                    <a:pt x="17" y="4"/>
                  </a:cubicBezTo>
                  <a:cubicBezTo>
                    <a:pt x="17" y="4"/>
                    <a:pt x="17" y="4"/>
                    <a:pt x="17" y="4"/>
                  </a:cubicBezTo>
                  <a:cubicBezTo>
                    <a:pt x="19" y="4"/>
                    <a:pt x="18" y="1"/>
                    <a:pt x="16" y="1"/>
                  </a:cubicBezTo>
                  <a:cubicBezTo>
                    <a:pt x="16" y="1"/>
                    <a:pt x="15" y="1"/>
                    <a:pt x="15" y="1"/>
                  </a:cubicBezTo>
                  <a:cubicBezTo>
                    <a:pt x="15" y="1"/>
                    <a:pt x="14" y="0"/>
                    <a:pt x="13" y="0"/>
                  </a:cubicBezTo>
                  <a:cubicBezTo>
                    <a:pt x="12" y="1"/>
                    <a:pt x="12" y="1"/>
                    <a:pt x="12" y="1"/>
                  </a:cubicBezTo>
                  <a:cubicBezTo>
                    <a:pt x="11" y="0"/>
                    <a:pt x="11" y="0"/>
                    <a:pt x="11" y="0"/>
                  </a:cubicBezTo>
                  <a:cubicBezTo>
                    <a:pt x="11" y="0"/>
                    <a:pt x="10" y="0"/>
                    <a:pt x="10" y="1"/>
                  </a:cubicBezTo>
                  <a:cubicBezTo>
                    <a:pt x="9" y="0"/>
                    <a:pt x="7" y="0"/>
                    <a:pt x="7" y="2"/>
                  </a:cubicBezTo>
                  <a:cubicBezTo>
                    <a:pt x="6" y="2"/>
                    <a:pt x="6" y="2"/>
                    <a:pt x="6" y="2"/>
                  </a:cubicBezTo>
                  <a:cubicBezTo>
                    <a:pt x="6" y="2"/>
                    <a:pt x="6" y="2"/>
                    <a:pt x="6" y="2"/>
                  </a:cubicBezTo>
                  <a:cubicBezTo>
                    <a:pt x="5" y="3"/>
                    <a:pt x="5" y="4"/>
                    <a:pt x="5" y="5"/>
                  </a:cubicBezTo>
                  <a:cubicBezTo>
                    <a:pt x="5" y="6"/>
                    <a:pt x="6" y="7"/>
                    <a:pt x="6" y="8"/>
                  </a:cubicBezTo>
                  <a:cubicBezTo>
                    <a:pt x="6" y="9"/>
                    <a:pt x="6" y="9"/>
                    <a:pt x="6" y="9"/>
                  </a:cubicBezTo>
                  <a:cubicBezTo>
                    <a:pt x="6" y="9"/>
                    <a:pt x="5" y="9"/>
                    <a:pt x="5" y="9"/>
                  </a:cubicBezTo>
                  <a:cubicBezTo>
                    <a:pt x="4" y="8"/>
                    <a:pt x="4" y="8"/>
                    <a:pt x="4" y="8"/>
                  </a:cubicBezTo>
                  <a:cubicBezTo>
                    <a:pt x="3" y="7"/>
                    <a:pt x="2" y="8"/>
                    <a:pt x="1" y="9"/>
                  </a:cubicBezTo>
                  <a:cubicBezTo>
                    <a:pt x="0" y="11"/>
                    <a:pt x="2" y="14"/>
                    <a:pt x="1" y="17"/>
                  </a:cubicBezTo>
                  <a:cubicBezTo>
                    <a:pt x="1" y="19"/>
                    <a:pt x="5" y="20"/>
                    <a:pt x="6" y="18"/>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3"/>
            <p:cNvSpPr/>
            <p:nvPr/>
          </p:nvSpPr>
          <p:spPr bwMode="auto">
            <a:xfrm>
              <a:off x="9913938" y="2752726"/>
              <a:ext cx="76200" cy="73025"/>
            </a:xfrm>
            <a:custGeom>
              <a:avLst/>
              <a:gdLst>
                <a:gd name="T0" fmla="*/ 0 w 18"/>
                <a:gd name="T1" fmla="*/ 10 h 17"/>
                <a:gd name="T2" fmla="*/ 1 w 18"/>
                <a:gd name="T3" fmla="*/ 11 h 17"/>
                <a:gd name="T4" fmla="*/ 1 w 18"/>
                <a:gd name="T5" fmla="*/ 12 h 17"/>
                <a:gd name="T6" fmla="*/ 4 w 18"/>
                <a:gd name="T7" fmla="*/ 13 h 17"/>
                <a:gd name="T8" fmla="*/ 6 w 18"/>
                <a:gd name="T9" fmla="*/ 14 h 17"/>
                <a:gd name="T10" fmla="*/ 9 w 18"/>
                <a:gd name="T11" fmla="*/ 16 h 17"/>
                <a:gd name="T12" fmla="*/ 11 w 18"/>
                <a:gd name="T13" fmla="*/ 14 h 17"/>
                <a:gd name="T14" fmla="*/ 13 w 18"/>
                <a:gd name="T15" fmla="*/ 11 h 17"/>
                <a:gd name="T16" fmla="*/ 10 w 18"/>
                <a:gd name="T17" fmla="*/ 8 h 17"/>
                <a:gd name="T18" fmla="*/ 10 w 18"/>
                <a:gd name="T19" fmla="*/ 7 h 17"/>
                <a:gd name="T20" fmla="*/ 11 w 18"/>
                <a:gd name="T21" fmla="*/ 7 h 17"/>
                <a:gd name="T22" fmla="*/ 12 w 18"/>
                <a:gd name="T23" fmla="*/ 6 h 17"/>
                <a:gd name="T24" fmla="*/ 12 w 18"/>
                <a:gd name="T25" fmla="*/ 5 h 17"/>
                <a:gd name="T26" fmla="*/ 13 w 18"/>
                <a:gd name="T27" fmla="*/ 5 h 17"/>
                <a:gd name="T28" fmla="*/ 15 w 18"/>
                <a:gd name="T29" fmla="*/ 6 h 17"/>
                <a:gd name="T30" fmla="*/ 15 w 18"/>
                <a:gd name="T31" fmla="*/ 1 h 17"/>
                <a:gd name="T32" fmla="*/ 14 w 18"/>
                <a:gd name="T33" fmla="*/ 1 h 17"/>
                <a:gd name="T34" fmla="*/ 14 w 18"/>
                <a:gd name="T35" fmla="*/ 0 h 17"/>
                <a:gd name="T36" fmla="*/ 12 w 18"/>
                <a:gd name="T37" fmla="*/ 0 h 17"/>
                <a:gd name="T38" fmla="*/ 10 w 18"/>
                <a:gd name="T39" fmla="*/ 3 h 17"/>
                <a:gd name="T40" fmla="*/ 9 w 18"/>
                <a:gd name="T41" fmla="*/ 3 h 17"/>
                <a:gd name="T42" fmla="*/ 9 w 18"/>
                <a:gd name="T43" fmla="*/ 4 h 17"/>
                <a:gd name="T44" fmla="*/ 7 w 18"/>
                <a:gd name="T45" fmla="*/ 3 h 17"/>
                <a:gd name="T46" fmla="*/ 5 w 18"/>
                <a:gd name="T47" fmla="*/ 5 h 17"/>
                <a:gd name="T48" fmla="*/ 5 w 18"/>
                <a:gd name="T49" fmla="*/ 5 h 17"/>
                <a:gd name="T50" fmla="*/ 0 w 18"/>
                <a:gd name="T51" fmla="*/ 6 h 17"/>
                <a:gd name="T52" fmla="*/ 1 w 18"/>
                <a:gd name="T53" fmla="*/ 7 h 17"/>
                <a:gd name="T54" fmla="*/ 1 w 18"/>
                <a:gd name="T55" fmla="*/ 7 h 17"/>
                <a:gd name="T56" fmla="*/ 0 w 18"/>
                <a:gd name="T57" fmla="*/ 8 h 17"/>
                <a:gd name="T58" fmla="*/ 0 w 18"/>
                <a:gd name="T5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0" y="10"/>
                  </a:moveTo>
                  <a:cubicBezTo>
                    <a:pt x="0" y="10"/>
                    <a:pt x="1" y="11"/>
                    <a:pt x="1" y="11"/>
                  </a:cubicBezTo>
                  <a:cubicBezTo>
                    <a:pt x="1" y="12"/>
                    <a:pt x="1" y="12"/>
                    <a:pt x="1" y="12"/>
                  </a:cubicBezTo>
                  <a:cubicBezTo>
                    <a:pt x="2" y="13"/>
                    <a:pt x="3" y="13"/>
                    <a:pt x="4" y="13"/>
                  </a:cubicBezTo>
                  <a:cubicBezTo>
                    <a:pt x="4" y="13"/>
                    <a:pt x="5" y="14"/>
                    <a:pt x="6" y="14"/>
                  </a:cubicBezTo>
                  <a:cubicBezTo>
                    <a:pt x="6" y="16"/>
                    <a:pt x="7" y="17"/>
                    <a:pt x="9" y="16"/>
                  </a:cubicBezTo>
                  <a:cubicBezTo>
                    <a:pt x="10" y="16"/>
                    <a:pt x="11" y="15"/>
                    <a:pt x="11" y="14"/>
                  </a:cubicBezTo>
                  <a:cubicBezTo>
                    <a:pt x="12" y="14"/>
                    <a:pt x="14" y="12"/>
                    <a:pt x="13" y="11"/>
                  </a:cubicBezTo>
                  <a:cubicBezTo>
                    <a:pt x="13" y="9"/>
                    <a:pt x="12" y="8"/>
                    <a:pt x="10" y="8"/>
                  </a:cubicBezTo>
                  <a:cubicBezTo>
                    <a:pt x="10" y="7"/>
                    <a:pt x="10" y="7"/>
                    <a:pt x="10" y="7"/>
                  </a:cubicBezTo>
                  <a:cubicBezTo>
                    <a:pt x="11" y="7"/>
                    <a:pt x="11" y="7"/>
                    <a:pt x="11" y="7"/>
                  </a:cubicBezTo>
                  <a:cubicBezTo>
                    <a:pt x="12" y="7"/>
                    <a:pt x="12" y="7"/>
                    <a:pt x="12" y="6"/>
                  </a:cubicBezTo>
                  <a:cubicBezTo>
                    <a:pt x="12" y="5"/>
                    <a:pt x="12" y="5"/>
                    <a:pt x="12" y="5"/>
                  </a:cubicBezTo>
                  <a:cubicBezTo>
                    <a:pt x="13" y="5"/>
                    <a:pt x="13" y="5"/>
                    <a:pt x="13" y="5"/>
                  </a:cubicBezTo>
                  <a:cubicBezTo>
                    <a:pt x="13" y="6"/>
                    <a:pt x="14" y="6"/>
                    <a:pt x="15" y="6"/>
                  </a:cubicBezTo>
                  <a:cubicBezTo>
                    <a:pt x="18" y="5"/>
                    <a:pt x="17" y="1"/>
                    <a:pt x="15" y="1"/>
                  </a:cubicBezTo>
                  <a:cubicBezTo>
                    <a:pt x="14" y="1"/>
                    <a:pt x="14" y="1"/>
                    <a:pt x="14" y="1"/>
                  </a:cubicBezTo>
                  <a:cubicBezTo>
                    <a:pt x="14" y="0"/>
                    <a:pt x="14" y="0"/>
                    <a:pt x="14" y="0"/>
                  </a:cubicBezTo>
                  <a:cubicBezTo>
                    <a:pt x="13" y="0"/>
                    <a:pt x="12" y="0"/>
                    <a:pt x="12" y="0"/>
                  </a:cubicBezTo>
                  <a:cubicBezTo>
                    <a:pt x="11" y="1"/>
                    <a:pt x="10" y="2"/>
                    <a:pt x="10" y="3"/>
                  </a:cubicBezTo>
                  <a:cubicBezTo>
                    <a:pt x="10" y="3"/>
                    <a:pt x="9" y="3"/>
                    <a:pt x="9" y="3"/>
                  </a:cubicBezTo>
                  <a:cubicBezTo>
                    <a:pt x="9" y="4"/>
                    <a:pt x="9" y="4"/>
                    <a:pt x="9" y="4"/>
                  </a:cubicBezTo>
                  <a:cubicBezTo>
                    <a:pt x="8" y="3"/>
                    <a:pt x="8" y="3"/>
                    <a:pt x="7" y="3"/>
                  </a:cubicBezTo>
                  <a:cubicBezTo>
                    <a:pt x="6" y="4"/>
                    <a:pt x="5" y="4"/>
                    <a:pt x="5" y="5"/>
                  </a:cubicBezTo>
                  <a:cubicBezTo>
                    <a:pt x="5" y="5"/>
                    <a:pt x="5" y="5"/>
                    <a:pt x="5" y="5"/>
                  </a:cubicBezTo>
                  <a:cubicBezTo>
                    <a:pt x="4" y="2"/>
                    <a:pt x="0" y="3"/>
                    <a:pt x="0" y="6"/>
                  </a:cubicBezTo>
                  <a:cubicBezTo>
                    <a:pt x="0" y="6"/>
                    <a:pt x="1" y="7"/>
                    <a:pt x="1" y="7"/>
                  </a:cubicBezTo>
                  <a:cubicBezTo>
                    <a:pt x="1" y="7"/>
                    <a:pt x="1" y="7"/>
                    <a:pt x="1" y="7"/>
                  </a:cubicBezTo>
                  <a:cubicBezTo>
                    <a:pt x="1" y="11"/>
                    <a:pt x="0" y="8"/>
                    <a:pt x="0" y="8"/>
                  </a:cubicBezTo>
                  <a:cubicBezTo>
                    <a:pt x="0" y="9"/>
                    <a:pt x="0" y="10"/>
                    <a:pt x="0"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4"/>
            <p:cNvSpPr/>
            <p:nvPr/>
          </p:nvSpPr>
          <p:spPr bwMode="auto">
            <a:xfrm>
              <a:off x="9748838" y="2027238"/>
              <a:ext cx="312738" cy="317500"/>
            </a:xfrm>
            <a:custGeom>
              <a:avLst/>
              <a:gdLst>
                <a:gd name="T0" fmla="*/ 31 w 74"/>
                <a:gd name="T1" fmla="*/ 68 h 75"/>
                <a:gd name="T2" fmla="*/ 45 w 74"/>
                <a:gd name="T3" fmla="*/ 75 h 75"/>
                <a:gd name="T4" fmla="*/ 49 w 74"/>
                <a:gd name="T5" fmla="*/ 72 h 75"/>
                <a:gd name="T6" fmla="*/ 49 w 74"/>
                <a:gd name="T7" fmla="*/ 65 h 75"/>
                <a:gd name="T8" fmla="*/ 51 w 74"/>
                <a:gd name="T9" fmla="*/ 66 h 75"/>
                <a:gd name="T10" fmla="*/ 51 w 74"/>
                <a:gd name="T11" fmla="*/ 67 h 75"/>
                <a:gd name="T12" fmla="*/ 63 w 74"/>
                <a:gd name="T13" fmla="*/ 70 h 75"/>
                <a:gd name="T14" fmla="*/ 68 w 74"/>
                <a:gd name="T15" fmla="*/ 64 h 75"/>
                <a:gd name="T16" fmla="*/ 64 w 74"/>
                <a:gd name="T17" fmla="*/ 53 h 75"/>
                <a:gd name="T18" fmla="*/ 70 w 74"/>
                <a:gd name="T19" fmla="*/ 44 h 75"/>
                <a:gd name="T20" fmla="*/ 68 w 74"/>
                <a:gd name="T21" fmla="*/ 38 h 75"/>
                <a:gd name="T22" fmla="*/ 63 w 74"/>
                <a:gd name="T23" fmla="*/ 36 h 75"/>
                <a:gd name="T24" fmla="*/ 70 w 74"/>
                <a:gd name="T25" fmla="*/ 31 h 75"/>
                <a:gd name="T26" fmla="*/ 70 w 74"/>
                <a:gd name="T27" fmla="*/ 22 h 75"/>
                <a:gd name="T28" fmla="*/ 58 w 74"/>
                <a:gd name="T29" fmla="*/ 19 h 75"/>
                <a:gd name="T30" fmla="*/ 46 w 74"/>
                <a:gd name="T31" fmla="*/ 17 h 75"/>
                <a:gd name="T32" fmla="*/ 50 w 74"/>
                <a:gd name="T33" fmla="*/ 11 h 75"/>
                <a:gd name="T34" fmla="*/ 42 w 74"/>
                <a:gd name="T35" fmla="*/ 5 h 75"/>
                <a:gd name="T36" fmla="*/ 32 w 74"/>
                <a:gd name="T37" fmla="*/ 14 h 75"/>
                <a:gd name="T38" fmla="*/ 29 w 74"/>
                <a:gd name="T39" fmla="*/ 3 h 75"/>
                <a:gd name="T40" fmla="*/ 19 w 74"/>
                <a:gd name="T41" fmla="*/ 7 h 75"/>
                <a:gd name="T42" fmla="*/ 20 w 74"/>
                <a:gd name="T43" fmla="*/ 19 h 75"/>
                <a:gd name="T44" fmla="*/ 20 w 74"/>
                <a:gd name="T45" fmla="*/ 20 h 75"/>
                <a:gd name="T46" fmla="*/ 20 w 74"/>
                <a:gd name="T47" fmla="*/ 20 h 75"/>
                <a:gd name="T48" fmla="*/ 9 w 74"/>
                <a:gd name="T49" fmla="*/ 14 h 75"/>
                <a:gd name="T50" fmla="*/ 4 w 74"/>
                <a:gd name="T51" fmla="*/ 19 h 75"/>
                <a:gd name="T52" fmla="*/ 7 w 74"/>
                <a:gd name="T53" fmla="*/ 31 h 75"/>
                <a:gd name="T54" fmla="*/ 1 w 74"/>
                <a:gd name="T55" fmla="*/ 41 h 75"/>
                <a:gd name="T56" fmla="*/ 4 w 74"/>
                <a:gd name="T57" fmla="*/ 49 h 75"/>
                <a:gd name="T58" fmla="*/ 15 w 74"/>
                <a:gd name="T59" fmla="*/ 48 h 75"/>
                <a:gd name="T60" fmla="*/ 9 w 74"/>
                <a:gd name="T61" fmla="*/ 55 h 75"/>
                <a:gd name="T62" fmla="*/ 14 w 74"/>
                <a:gd name="T63" fmla="*/ 64 h 75"/>
                <a:gd name="T64" fmla="*/ 21 w 74"/>
                <a:gd name="T65" fmla="*/ 61 h 75"/>
                <a:gd name="T66" fmla="*/ 21 w 74"/>
                <a:gd name="T67" fmla="*/ 65 h 75"/>
                <a:gd name="T68" fmla="*/ 26 w 74"/>
                <a:gd name="T69" fmla="*/ 70 h 75"/>
                <a:gd name="T70" fmla="*/ 31 w 74"/>
                <a:gd name="T71"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75">
                  <a:moveTo>
                    <a:pt x="31" y="68"/>
                  </a:moveTo>
                  <a:cubicBezTo>
                    <a:pt x="35" y="72"/>
                    <a:pt x="39" y="75"/>
                    <a:pt x="45" y="75"/>
                  </a:cubicBezTo>
                  <a:cubicBezTo>
                    <a:pt x="47" y="75"/>
                    <a:pt x="49" y="74"/>
                    <a:pt x="49" y="72"/>
                  </a:cubicBezTo>
                  <a:cubicBezTo>
                    <a:pt x="49" y="70"/>
                    <a:pt x="49" y="67"/>
                    <a:pt x="49" y="65"/>
                  </a:cubicBezTo>
                  <a:cubicBezTo>
                    <a:pt x="49" y="66"/>
                    <a:pt x="50" y="66"/>
                    <a:pt x="51" y="66"/>
                  </a:cubicBezTo>
                  <a:cubicBezTo>
                    <a:pt x="51" y="67"/>
                    <a:pt x="51" y="67"/>
                    <a:pt x="51" y="67"/>
                  </a:cubicBezTo>
                  <a:cubicBezTo>
                    <a:pt x="55" y="69"/>
                    <a:pt x="59" y="70"/>
                    <a:pt x="63" y="70"/>
                  </a:cubicBezTo>
                  <a:cubicBezTo>
                    <a:pt x="66" y="70"/>
                    <a:pt x="69" y="67"/>
                    <a:pt x="68" y="64"/>
                  </a:cubicBezTo>
                  <a:cubicBezTo>
                    <a:pt x="68" y="60"/>
                    <a:pt x="66" y="56"/>
                    <a:pt x="64" y="53"/>
                  </a:cubicBezTo>
                  <a:cubicBezTo>
                    <a:pt x="68" y="52"/>
                    <a:pt x="69" y="48"/>
                    <a:pt x="70" y="44"/>
                  </a:cubicBezTo>
                  <a:cubicBezTo>
                    <a:pt x="70" y="42"/>
                    <a:pt x="70" y="39"/>
                    <a:pt x="68" y="38"/>
                  </a:cubicBezTo>
                  <a:cubicBezTo>
                    <a:pt x="66" y="37"/>
                    <a:pt x="65" y="37"/>
                    <a:pt x="63" y="36"/>
                  </a:cubicBezTo>
                  <a:cubicBezTo>
                    <a:pt x="65" y="35"/>
                    <a:pt x="67" y="33"/>
                    <a:pt x="70" y="31"/>
                  </a:cubicBezTo>
                  <a:cubicBezTo>
                    <a:pt x="73" y="29"/>
                    <a:pt x="74" y="24"/>
                    <a:pt x="70" y="22"/>
                  </a:cubicBezTo>
                  <a:cubicBezTo>
                    <a:pt x="67" y="21"/>
                    <a:pt x="62" y="19"/>
                    <a:pt x="58" y="19"/>
                  </a:cubicBezTo>
                  <a:cubicBezTo>
                    <a:pt x="55" y="18"/>
                    <a:pt x="50" y="17"/>
                    <a:pt x="46" y="17"/>
                  </a:cubicBezTo>
                  <a:cubicBezTo>
                    <a:pt x="47" y="15"/>
                    <a:pt x="49" y="13"/>
                    <a:pt x="50" y="11"/>
                  </a:cubicBezTo>
                  <a:cubicBezTo>
                    <a:pt x="51" y="7"/>
                    <a:pt x="46" y="2"/>
                    <a:pt x="42" y="5"/>
                  </a:cubicBezTo>
                  <a:cubicBezTo>
                    <a:pt x="38" y="7"/>
                    <a:pt x="35" y="11"/>
                    <a:pt x="32" y="14"/>
                  </a:cubicBezTo>
                  <a:cubicBezTo>
                    <a:pt x="33" y="11"/>
                    <a:pt x="32" y="7"/>
                    <a:pt x="29" y="3"/>
                  </a:cubicBezTo>
                  <a:cubicBezTo>
                    <a:pt x="26" y="0"/>
                    <a:pt x="19" y="2"/>
                    <a:pt x="19" y="7"/>
                  </a:cubicBezTo>
                  <a:cubicBezTo>
                    <a:pt x="19" y="11"/>
                    <a:pt x="20" y="15"/>
                    <a:pt x="20" y="19"/>
                  </a:cubicBezTo>
                  <a:cubicBezTo>
                    <a:pt x="20" y="20"/>
                    <a:pt x="20" y="20"/>
                    <a:pt x="20" y="20"/>
                  </a:cubicBezTo>
                  <a:cubicBezTo>
                    <a:pt x="20" y="20"/>
                    <a:pt x="20" y="20"/>
                    <a:pt x="20" y="20"/>
                  </a:cubicBezTo>
                  <a:cubicBezTo>
                    <a:pt x="17" y="16"/>
                    <a:pt x="14" y="15"/>
                    <a:pt x="9" y="14"/>
                  </a:cubicBezTo>
                  <a:cubicBezTo>
                    <a:pt x="6" y="14"/>
                    <a:pt x="4" y="17"/>
                    <a:pt x="4" y="19"/>
                  </a:cubicBezTo>
                  <a:cubicBezTo>
                    <a:pt x="3" y="24"/>
                    <a:pt x="5" y="28"/>
                    <a:pt x="7" y="31"/>
                  </a:cubicBezTo>
                  <a:cubicBezTo>
                    <a:pt x="4" y="34"/>
                    <a:pt x="2" y="37"/>
                    <a:pt x="1" y="41"/>
                  </a:cubicBezTo>
                  <a:cubicBezTo>
                    <a:pt x="0" y="44"/>
                    <a:pt x="1" y="48"/>
                    <a:pt x="4" y="49"/>
                  </a:cubicBezTo>
                  <a:cubicBezTo>
                    <a:pt x="8" y="50"/>
                    <a:pt x="11" y="50"/>
                    <a:pt x="15" y="48"/>
                  </a:cubicBezTo>
                  <a:cubicBezTo>
                    <a:pt x="13" y="51"/>
                    <a:pt x="11" y="53"/>
                    <a:pt x="9" y="55"/>
                  </a:cubicBezTo>
                  <a:cubicBezTo>
                    <a:pt x="5" y="58"/>
                    <a:pt x="9" y="65"/>
                    <a:pt x="14" y="64"/>
                  </a:cubicBezTo>
                  <a:cubicBezTo>
                    <a:pt x="17" y="64"/>
                    <a:pt x="19" y="63"/>
                    <a:pt x="21" y="61"/>
                  </a:cubicBezTo>
                  <a:cubicBezTo>
                    <a:pt x="21" y="63"/>
                    <a:pt x="21" y="64"/>
                    <a:pt x="21" y="65"/>
                  </a:cubicBezTo>
                  <a:cubicBezTo>
                    <a:pt x="21" y="68"/>
                    <a:pt x="23" y="71"/>
                    <a:pt x="26" y="70"/>
                  </a:cubicBezTo>
                  <a:cubicBezTo>
                    <a:pt x="28" y="69"/>
                    <a:pt x="30" y="69"/>
                    <a:pt x="31" y="68"/>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5"/>
            <p:cNvSpPr/>
            <p:nvPr/>
          </p:nvSpPr>
          <p:spPr bwMode="auto">
            <a:xfrm>
              <a:off x="9883775" y="2146301"/>
              <a:ext cx="73025" cy="101600"/>
            </a:xfrm>
            <a:custGeom>
              <a:avLst/>
              <a:gdLst>
                <a:gd name="T0" fmla="*/ 15 w 17"/>
                <a:gd name="T1" fmla="*/ 20 h 24"/>
                <a:gd name="T2" fmla="*/ 14 w 17"/>
                <a:gd name="T3" fmla="*/ 19 h 24"/>
                <a:gd name="T4" fmla="*/ 13 w 17"/>
                <a:gd name="T5" fmla="*/ 18 h 24"/>
                <a:gd name="T6" fmla="*/ 11 w 17"/>
                <a:gd name="T7" fmla="*/ 17 h 24"/>
                <a:gd name="T8" fmla="*/ 10 w 17"/>
                <a:gd name="T9" fmla="*/ 18 h 24"/>
                <a:gd name="T10" fmla="*/ 9 w 17"/>
                <a:gd name="T11" fmla="*/ 17 h 24"/>
                <a:gd name="T12" fmla="*/ 9 w 17"/>
                <a:gd name="T13" fmla="*/ 17 h 24"/>
                <a:gd name="T14" fmla="*/ 12 w 17"/>
                <a:gd name="T15" fmla="*/ 16 h 24"/>
                <a:gd name="T16" fmla="*/ 12 w 17"/>
                <a:gd name="T17" fmla="*/ 13 h 24"/>
                <a:gd name="T18" fmla="*/ 12 w 17"/>
                <a:gd name="T19" fmla="*/ 12 h 24"/>
                <a:gd name="T20" fmla="*/ 9 w 17"/>
                <a:gd name="T21" fmla="*/ 11 h 24"/>
                <a:gd name="T22" fmla="*/ 8 w 17"/>
                <a:gd name="T23" fmla="*/ 10 h 24"/>
                <a:gd name="T24" fmla="*/ 11 w 17"/>
                <a:gd name="T25" fmla="*/ 8 h 24"/>
                <a:gd name="T26" fmla="*/ 10 w 17"/>
                <a:gd name="T27" fmla="*/ 6 h 24"/>
                <a:gd name="T28" fmla="*/ 10 w 17"/>
                <a:gd name="T29" fmla="*/ 6 h 24"/>
                <a:gd name="T30" fmla="*/ 12 w 17"/>
                <a:gd name="T31" fmla="*/ 4 h 24"/>
                <a:gd name="T32" fmla="*/ 10 w 17"/>
                <a:gd name="T33" fmla="*/ 1 h 24"/>
                <a:gd name="T34" fmla="*/ 8 w 17"/>
                <a:gd name="T35" fmla="*/ 3 h 24"/>
                <a:gd name="T36" fmla="*/ 8 w 17"/>
                <a:gd name="T37" fmla="*/ 6 h 24"/>
                <a:gd name="T38" fmla="*/ 8 w 17"/>
                <a:gd name="T39" fmla="*/ 6 h 24"/>
                <a:gd name="T40" fmla="*/ 6 w 17"/>
                <a:gd name="T41" fmla="*/ 8 h 24"/>
                <a:gd name="T42" fmla="*/ 6 w 17"/>
                <a:gd name="T43" fmla="*/ 8 h 24"/>
                <a:gd name="T44" fmla="*/ 3 w 17"/>
                <a:gd name="T45" fmla="*/ 8 h 24"/>
                <a:gd name="T46" fmla="*/ 2 w 17"/>
                <a:gd name="T47" fmla="*/ 9 h 24"/>
                <a:gd name="T48" fmla="*/ 1 w 17"/>
                <a:gd name="T49" fmla="*/ 11 h 24"/>
                <a:gd name="T50" fmla="*/ 1 w 17"/>
                <a:gd name="T51" fmla="*/ 11 h 24"/>
                <a:gd name="T52" fmla="*/ 1 w 17"/>
                <a:gd name="T53" fmla="*/ 12 h 24"/>
                <a:gd name="T54" fmla="*/ 1 w 17"/>
                <a:gd name="T55" fmla="*/ 13 h 24"/>
                <a:gd name="T56" fmla="*/ 1 w 17"/>
                <a:gd name="T57" fmla="*/ 16 h 24"/>
                <a:gd name="T58" fmla="*/ 1 w 17"/>
                <a:gd name="T59" fmla="*/ 17 h 24"/>
                <a:gd name="T60" fmla="*/ 1 w 17"/>
                <a:gd name="T61" fmla="*/ 17 h 24"/>
                <a:gd name="T62" fmla="*/ 3 w 17"/>
                <a:gd name="T63" fmla="*/ 18 h 24"/>
                <a:gd name="T64" fmla="*/ 7 w 17"/>
                <a:gd name="T65" fmla="*/ 18 h 24"/>
                <a:gd name="T66" fmla="*/ 7 w 17"/>
                <a:gd name="T67" fmla="*/ 18 h 24"/>
                <a:gd name="T68" fmla="*/ 7 w 17"/>
                <a:gd name="T69" fmla="*/ 19 h 24"/>
                <a:gd name="T70" fmla="*/ 6 w 17"/>
                <a:gd name="T71" fmla="*/ 19 h 24"/>
                <a:gd name="T72" fmla="*/ 7 w 17"/>
                <a:gd name="T73" fmla="*/ 22 h 24"/>
                <a:gd name="T74" fmla="*/ 13 w 17"/>
                <a:gd name="T75" fmla="*/ 24 h 24"/>
                <a:gd name="T76" fmla="*/ 15 w 17"/>
                <a:gd name="T7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15" y="20"/>
                  </a:moveTo>
                  <a:cubicBezTo>
                    <a:pt x="15" y="20"/>
                    <a:pt x="14" y="19"/>
                    <a:pt x="14" y="19"/>
                  </a:cubicBezTo>
                  <a:cubicBezTo>
                    <a:pt x="14" y="19"/>
                    <a:pt x="14" y="18"/>
                    <a:pt x="13" y="18"/>
                  </a:cubicBezTo>
                  <a:cubicBezTo>
                    <a:pt x="12" y="17"/>
                    <a:pt x="11" y="17"/>
                    <a:pt x="11" y="17"/>
                  </a:cubicBezTo>
                  <a:cubicBezTo>
                    <a:pt x="10" y="17"/>
                    <a:pt x="10" y="17"/>
                    <a:pt x="10" y="18"/>
                  </a:cubicBezTo>
                  <a:cubicBezTo>
                    <a:pt x="9" y="17"/>
                    <a:pt x="9" y="17"/>
                    <a:pt x="9" y="17"/>
                  </a:cubicBezTo>
                  <a:cubicBezTo>
                    <a:pt x="9" y="17"/>
                    <a:pt x="9" y="17"/>
                    <a:pt x="9" y="17"/>
                  </a:cubicBezTo>
                  <a:cubicBezTo>
                    <a:pt x="11" y="17"/>
                    <a:pt x="11" y="17"/>
                    <a:pt x="12" y="16"/>
                  </a:cubicBezTo>
                  <a:cubicBezTo>
                    <a:pt x="14" y="15"/>
                    <a:pt x="13" y="13"/>
                    <a:pt x="12" y="13"/>
                  </a:cubicBezTo>
                  <a:cubicBezTo>
                    <a:pt x="12" y="12"/>
                    <a:pt x="12" y="12"/>
                    <a:pt x="12" y="12"/>
                  </a:cubicBezTo>
                  <a:cubicBezTo>
                    <a:pt x="12" y="11"/>
                    <a:pt x="10" y="10"/>
                    <a:pt x="9" y="11"/>
                  </a:cubicBezTo>
                  <a:cubicBezTo>
                    <a:pt x="8" y="10"/>
                    <a:pt x="8" y="10"/>
                    <a:pt x="8" y="10"/>
                  </a:cubicBezTo>
                  <a:cubicBezTo>
                    <a:pt x="10" y="11"/>
                    <a:pt x="11" y="10"/>
                    <a:pt x="11" y="8"/>
                  </a:cubicBezTo>
                  <a:cubicBezTo>
                    <a:pt x="11" y="7"/>
                    <a:pt x="11" y="6"/>
                    <a:pt x="10" y="6"/>
                  </a:cubicBezTo>
                  <a:cubicBezTo>
                    <a:pt x="10" y="6"/>
                    <a:pt x="10" y="6"/>
                    <a:pt x="10" y="6"/>
                  </a:cubicBezTo>
                  <a:cubicBezTo>
                    <a:pt x="11" y="5"/>
                    <a:pt x="11" y="4"/>
                    <a:pt x="12" y="4"/>
                  </a:cubicBezTo>
                  <a:cubicBezTo>
                    <a:pt x="13" y="2"/>
                    <a:pt x="11" y="0"/>
                    <a:pt x="10" y="1"/>
                  </a:cubicBezTo>
                  <a:cubicBezTo>
                    <a:pt x="9" y="2"/>
                    <a:pt x="9" y="2"/>
                    <a:pt x="8" y="3"/>
                  </a:cubicBezTo>
                  <a:cubicBezTo>
                    <a:pt x="7" y="4"/>
                    <a:pt x="8" y="5"/>
                    <a:pt x="8" y="6"/>
                  </a:cubicBezTo>
                  <a:cubicBezTo>
                    <a:pt x="8" y="6"/>
                    <a:pt x="8" y="6"/>
                    <a:pt x="8" y="6"/>
                  </a:cubicBezTo>
                  <a:cubicBezTo>
                    <a:pt x="7" y="6"/>
                    <a:pt x="6" y="7"/>
                    <a:pt x="6" y="8"/>
                  </a:cubicBezTo>
                  <a:cubicBezTo>
                    <a:pt x="6" y="8"/>
                    <a:pt x="6" y="8"/>
                    <a:pt x="6" y="8"/>
                  </a:cubicBezTo>
                  <a:cubicBezTo>
                    <a:pt x="6" y="6"/>
                    <a:pt x="3" y="6"/>
                    <a:pt x="3" y="8"/>
                  </a:cubicBezTo>
                  <a:cubicBezTo>
                    <a:pt x="3" y="8"/>
                    <a:pt x="3" y="9"/>
                    <a:pt x="2" y="9"/>
                  </a:cubicBezTo>
                  <a:cubicBezTo>
                    <a:pt x="2" y="9"/>
                    <a:pt x="1" y="10"/>
                    <a:pt x="1" y="11"/>
                  </a:cubicBezTo>
                  <a:cubicBezTo>
                    <a:pt x="1" y="11"/>
                    <a:pt x="1" y="11"/>
                    <a:pt x="1" y="11"/>
                  </a:cubicBezTo>
                  <a:cubicBezTo>
                    <a:pt x="1" y="12"/>
                    <a:pt x="1" y="12"/>
                    <a:pt x="1" y="12"/>
                  </a:cubicBezTo>
                  <a:cubicBezTo>
                    <a:pt x="0" y="12"/>
                    <a:pt x="0" y="13"/>
                    <a:pt x="1" y="13"/>
                  </a:cubicBezTo>
                  <a:cubicBezTo>
                    <a:pt x="0" y="14"/>
                    <a:pt x="0" y="16"/>
                    <a:pt x="1" y="16"/>
                  </a:cubicBezTo>
                  <a:cubicBezTo>
                    <a:pt x="1" y="17"/>
                    <a:pt x="1" y="17"/>
                    <a:pt x="1" y="17"/>
                  </a:cubicBezTo>
                  <a:cubicBezTo>
                    <a:pt x="1" y="17"/>
                    <a:pt x="1" y="17"/>
                    <a:pt x="1" y="17"/>
                  </a:cubicBezTo>
                  <a:cubicBezTo>
                    <a:pt x="2" y="17"/>
                    <a:pt x="2" y="18"/>
                    <a:pt x="3" y="18"/>
                  </a:cubicBezTo>
                  <a:cubicBezTo>
                    <a:pt x="4" y="18"/>
                    <a:pt x="5" y="18"/>
                    <a:pt x="7" y="18"/>
                  </a:cubicBezTo>
                  <a:cubicBezTo>
                    <a:pt x="7" y="18"/>
                    <a:pt x="7" y="18"/>
                    <a:pt x="7" y="18"/>
                  </a:cubicBezTo>
                  <a:cubicBezTo>
                    <a:pt x="7" y="18"/>
                    <a:pt x="7" y="19"/>
                    <a:pt x="7" y="19"/>
                  </a:cubicBezTo>
                  <a:cubicBezTo>
                    <a:pt x="6" y="19"/>
                    <a:pt x="6" y="19"/>
                    <a:pt x="6" y="19"/>
                  </a:cubicBezTo>
                  <a:cubicBezTo>
                    <a:pt x="5" y="20"/>
                    <a:pt x="6" y="22"/>
                    <a:pt x="7" y="22"/>
                  </a:cubicBezTo>
                  <a:cubicBezTo>
                    <a:pt x="8" y="24"/>
                    <a:pt x="11" y="23"/>
                    <a:pt x="13" y="24"/>
                  </a:cubicBezTo>
                  <a:cubicBezTo>
                    <a:pt x="15" y="24"/>
                    <a:pt x="17" y="21"/>
                    <a:pt x="15"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6"/>
            <p:cNvSpPr/>
            <p:nvPr/>
          </p:nvSpPr>
          <p:spPr bwMode="auto">
            <a:xfrm>
              <a:off x="9853613" y="2116138"/>
              <a:ext cx="60325" cy="71438"/>
            </a:xfrm>
            <a:custGeom>
              <a:avLst/>
              <a:gdLst>
                <a:gd name="T0" fmla="*/ 7 w 14"/>
                <a:gd name="T1" fmla="*/ 17 h 17"/>
                <a:gd name="T2" fmla="*/ 8 w 14"/>
                <a:gd name="T3" fmla="*/ 16 h 17"/>
                <a:gd name="T4" fmla="*/ 8 w 14"/>
                <a:gd name="T5" fmla="*/ 16 h 17"/>
                <a:gd name="T6" fmla="*/ 10 w 14"/>
                <a:gd name="T7" fmla="*/ 15 h 17"/>
                <a:gd name="T8" fmla="*/ 11 w 14"/>
                <a:gd name="T9" fmla="*/ 13 h 17"/>
                <a:gd name="T10" fmla="*/ 14 w 14"/>
                <a:gd name="T11" fmla="*/ 11 h 17"/>
                <a:gd name="T12" fmla="*/ 12 w 14"/>
                <a:gd name="T13" fmla="*/ 8 h 17"/>
                <a:gd name="T14" fmla="*/ 10 w 14"/>
                <a:gd name="T15" fmla="*/ 5 h 17"/>
                <a:gd name="T16" fmla="*/ 6 w 14"/>
                <a:gd name="T17" fmla="*/ 8 h 17"/>
                <a:gd name="T18" fmla="*/ 6 w 14"/>
                <a:gd name="T19" fmla="*/ 8 h 17"/>
                <a:gd name="T20" fmla="*/ 6 w 14"/>
                <a:gd name="T21" fmla="*/ 7 h 17"/>
                <a:gd name="T22" fmla="*/ 5 w 14"/>
                <a:gd name="T23" fmla="*/ 5 h 17"/>
                <a:gd name="T24" fmla="*/ 5 w 14"/>
                <a:gd name="T25" fmla="*/ 5 h 17"/>
                <a:gd name="T26" fmla="*/ 5 w 14"/>
                <a:gd name="T27" fmla="*/ 5 h 17"/>
                <a:gd name="T28" fmla="*/ 5 w 14"/>
                <a:gd name="T29" fmla="*/ 3 h 17"/>
                <a:gd name="T30" fmla="*/ 1 w 14"/>
                <a:gd name="T31" fmla="*/ 3 h 17"/>
                <a:gd name="T32" fmla="*/ 1 w 14"/>
                <a:gd name="T33" fmla="*/ 3 h 17"/>
                <a:gd name="T34" fmla="*/ 1 w 14"/>
                <a:gd name="T35" fmla="*/ 3 h 17"/>
                <a:gd name="T36" fmla="*/ 0 w 14"/>
                <a:gd name="T37" fmla="*/ 5 h 17"/>
                <a:gd name="T38" fmla="*/ 2 w 14"/>
                <a:gd name="T39" fmla="*/ 7 h 17"/>
                <a:gd name="T40" fmla="*/ 3 w 14"/>
                <a:gd name="T41" fmla="*/ 8 h 17"/>
                <a:gd name="T42" fmla="*/ 3 w 14"/>
                <a:gd name="T43" fmla="*/ 9 h 17"/>
                <a:gd name="T44" fmla="*/ 2 w 14"/>
                <a:gd name="T45" fmla="*/ 10 h 17"/>
                <a:gd name="T46" fmla="*/ 3 w 14"/>
                <a:gd name="T47" fmla="*/ 12 h 17"/>
                <a:gd name="T48" fmla="*/ 3 w 14"/>
                <a:gd name="T49" fmla="*/ 12 h 17"/>
                <a:gd name="T50" fmla="*/ 4 w 14"/>
                <a:gd name="T51" fmla="*/ 16 h 17"/>
                <a:gd name="T52" fmla="*/ 6 w 14"/>
                <a:gd name="T53" fmla="*/ 16 h 17"/>
                <a:gd name="T54" fmla="*/ 6 w 14"/>
                <a:gd name="T55" fmla="*/ 16 h 17"/>
                <a:gd name="T56" fmla="*/ 6 w 14"/>
                <a:gd name="T57" fmla="*/ 17 h 17"/>
                <a:gd name="T58" fmla="*/ 7 w 14"/>
                <a:gd name="T5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7">
                  <a:moveTo>
                    <a:pt x="7" y="17"/>
                  </a:moveTo>
                  <a:cubicBezTo>
                    <a:pt x="7" y="17"/>
                    <a:pt x="8" y="17"/>
                    <a:pt x="8" y="16"/>
                  </a:cubicBezTo>
                  <a:cubicBezTo>
                    <a:pt x="8" y="16"/>
                    <a:pt x="8" y="16"/>
                    <a:pt x="8" y="16"/>
                  </a:cubicBezTo>
                  <a:cubicBezTo>
                    <a:pt x="9" y="16"/>
                    <a:pt x="10" y="15"/>
                    <a:pt x="10" y="15"/>
                  </a:cubicBezTo>
                  <a:cubicBezTo>
                    <a:pt x="10" y="14"/>
                    <a:pt x="11" y="13"/>
                    <a:pt x="11" y="13"/>
                  </a:cubicBezTo>
                  <a:cubicBezTo>
                    <a:pt x="13" y="13"/>
                    <a:pt x="14" y="12"/>
                    <a:pt x="14" y="11"/>
                  </a:cubicBezTo>
                  <a:cubicBezTo>
                    <a:pt x="14" y="9"/>
                    <a:pt x="13" y="8"/>
                    <a:pt x="12" y="8"/>
                  </a:cubicBezTo>
                  <a:cubicBezTo>
                    <a:pt x="12" y="7"/>
                    <a:pt x="11" y="5"/>
                    <a:pt x="10" y="5"/>
                  </a:cubicBezTo>
                  <a:cubicBezTo>
                    <a:pt x="8" y="5"/>
                    <a:pt x="7" y="6"/>
                    <a:pt x="6" y="8"/>
                  </a:cubicBezTo>
                  <a:cubicBezTo>
                    <a:pt x="6" y="8"/>
                    <a:pt x="6" y="8"/>
                    <a:pt x="6" y="8"/>
                  </a:cubicBezTo>
                  <a:cubicBezTo>
                    <a:pt x="6" y="7"/>
                    <a:pt x="6" y="7"/>
                    <a:pt x="6" y="7"/>
                  </a:cubicBezTo>
                  <a:cubicBezTo>
                    <a:pt x="6" y="6"/>
                    <a:pt x="6" y="6"/>
                    <a:pt x="5" y="5"/>
                  </a:cubicBezTo>
                  <a:cubicBezTo>
                    <a:pt x="5" y="5"/>
                    <a:pt x="5" y="5"/>
                    <a:pt x="5" y="5"/>
                  </a:cubicBezTo>
                  <a:cubicBezTo>
                    <a:pt x="5" y="5"/>
                    <a:pt x="5" y="5"/>
                    <a:pt x="5" y="5"/>
                  </a:cubicBezTo>
                  <a:cubicBezTo>
                    <a:pt x="5" y="5"/>
                    <a:pt x="5" y="4"/>
                    <a:pt x="5" y="3"/>
                  </a:cubicBezTo>
                  <a:cubicBezTo>
                    <a:pt x="6" y="1"/>
                    <a:pt x="2" y="0"/>
                    <a:pt x="1" y="3"/>
                  </a:cubicBezTo>
                  <a:cubicBezTo>
                    <a:pt x="1" y="3"/>
                    <a:pt x="1" y="3"/>
                    <a:pt x="1" y="3"/>
                  </a:cubicBezTo>
                  <a:cubicBezTo>
                    <a:pt x="1" y="3"/>
                    <a:pt x="1" y="3"/>
                    <a:pt x="1" y="3"/>
                  </a:cubicBezTo>
                  <a:cubicBezTo>
                    <a:pt x="0" y="4"/>
                    <a:pt x="0" y="4"/>
                    <a:pt x="0" y="5"/>
                  </a:cubicBezTo>
                  <a:cubicBezTo>
                    <a:pt x="0" y="6"/>
                    <a:pt x="1" y="7"/>
                    <a:pt x="2" y="7"/>
                  </a:cubicBezTo>
                  <a:cubicBezTo>
                    <a:pt x="2" y="7"/>
                    <a:pt x="2" y="8"/>
                    <a:pt x="3" y="8"/>
                  </a:cubicBezTo>
                  <a:cubicBezTo>
                    <a:pt x="3" y="9"/>
                    <a:pt x="3" y="9"/>
                    <a:pt x="3" y="9"/>
                  </a:cubicBezTo>
                  <a:cubicBezTo>
                    <a:pt x="2" y="9"/>
                    <a:pt x="2" y="9"/>
                    <a:pt x="2" y="10"/>
                  </a:cubicBezTo>
                  <a:cubicBezTo>
                    <a:pt x="2" y="11"/>
                    <a:pt x="3" y="12"/>
                    <a:pt x="3" y="12"/>
                  </a:cubicBezTo>
                  <a:cubicBezTo>
                    <a:pt x="3" y="12"/>
                    <a:pt x="3" y="12"/>
                    <a:pt x="3" y="12"/>
                  </a:cubicBezTo>
                  <a:cubicBezTo>
                    <a:pt x="1" y="12"/>
                    <a:pt x="2" y="16"/>
                    <a:pt x="4" y="16"/>
                  </a:cubicBezTo>
                  <a:cubicBezTo>
                    <a:pt x="4" y="16"/>
                    <a:pt x="6" y="16"/>
                    <a:pt x="6" y="16"/>
                  </a:cubicBezTo>
                  <a:cubicBezTo>
                    <a:pt x="6" y="16"/>
                    <a:pt x="6" y="16"/>
                    <a:pt x="6" y="16"/>
                  </a:cubicBezTo>
                  <a:cubicBezTo>
                    <a:pt x="6" y="17"/>
                    <a:pt x="6" y="17"/>
                    <a:pt x="6" y="17"/>
                  </a:cubicBezTo>
                  <a:cubicBezTo>
                    <a:pt x="6" y="17"/>
                    <a:pt x="6" y="17"/>
                    <a:pt x="7"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17"/>
            <p:cNvSpPr/>
            <p:nvPr/>
          </p:nvSpPr>
          <p:spPr bwMode="auto">
            <a:xfrm>
              <a:off x="9663113" y="2468563"/>
              <a:ext cx="319088" cy="309563"/>
            </a:xfrm>
            <a:custGeom>
              <a:avLst/>
              <a:gdLst>
                <a:gd name="T0" fmla="*/ 8 w 75"/>
                <a:gd name="T1" fmla="*/ 65 h 73"/>
                <a:gd name="T2" fmla="*/ 25 w 75"/>
                <a:gd name="T3" fmla="*/ 61 h 73"/>
                <a:gd name="T4" fmla="*/ 32 w 75"/>
                <a:gd name="T5" fmla="*/ 54 h 73"/>
                <a:gd name="T6" fmla="*/ 32 w 75"/>
                <a:gd name="T7" fmla="*/ 56 h 73"/>
                <a:gd name="T8" fmla="*/ 34 w 75"/>
                <a:gd name="T9" fmla="*/ 64 h 73"/>
                <a:gd name="T10" fmla="*/ 48 w 75"/>
                <a:gd name="T11" fmla="*/ 70 h 73"/>
                <a:gd name="T12" fmla="*/ 53 w 75"/>
                <a:gd name="T13" fmla="*/ 55 h 73"/>
                <a:gd name="T14" fmla="*/ 47 w 75"/>
                <a:gd name="T15" fmla="*/ 45 h 73"/>
                <a:gd name="T16" fmla="*/ 47 w 75"/>
                <a:gd name="T17" fmla="*/ 45 h 73"/>
                <a:gd name="T18" fmla="*/ 58 w 75"/>
                <a:gd name="T19" fmla="*/ 45 h 73"/>
                <a:gd name="T20" fmla="*/ 73 w 75"/>
                <a:gd name="T21" fmla="*/ 35 h 73"/>
                <a:gd name="T22" fmla="*/ 63 w 75"/>
                <a:gd name="T23" fmla="*/ 19 h 73"/>
                <a:gd name="T24" fmla="*/ 53 w 75"/>
                <a:gd name="T25" fmla="*/ 22 h 73"/>
                <a:gd name="T26" fmla="*/ 51 w 75"/>
                <a:gd name="T27" fmla="*/ 23 h 73"/>
                <a:gd name="T28" fmla="*/ 52 w 75"/>
                <a:gd name="T29" fmla="*/ 15 h 73"/>
                <a:gd name="T30" fmla="*/ 46 w 75"/>
                <a:gd name="T31" fmla="*/ 2 h 73"/>
                <a:gd name="T32" fmla="*/ 31 w 75"/>
                <a:gd name="T33" fmla="*/ 10 h 73"/>
                <a:gd name="T34" fmla="*/ 31 w 75"/>
                <a:gd name="T35" fmla="*/ 18 h 73"/>
                <a:gd name="T36" fmla="*/ 31 w 75"/>
                <a:gd name="T37" fmla="*/ 18 h 73"/>
                <a:gd name="T38" fmla="*/ 20 w 75"/>
                <a:gd name="T39" fmla="*/ 12 h 73"/>
                <a:gd name="T40" fmla="*/ 2 w 75"/>
                <a:gd name="T41" fmla="*/ 18 h 73"/>
                <a:gd name="T42" fmla="*/ 10 w 75"/>
                <a:gd name="T43" fmla="*/ 35 h 73"/>
                <a:gd name="T44" fmla="*/ 16 w 75"/>
                <a:gd name="T45" fmla="*/ 39 h 73"/>
                <a:gd name="T46" fmla="*/ 7 w 75"/>
                <a:gd name="T47" fmla="*/ 46 h 73"/>
                <a:gd name="T48" fmla="*/ 8 w 75"/>
                <a:gd name="T49"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8" y="65"/>
                  </a:moveTo>
                  <a:cubicBezTo>
                    <a:pt x="13" y="69"/>
                    <a:pt x="21" y="65"/>
                    <a:pt x="25" y="61"/>
                  </a:cubicBezTo>
                  <a:cubicBezTo>
                    <a:pt x="28" y="59"/>
                    <a:pt x="30" y="57"/>
                    <a:pt x="32" y="54"/>
                  </a:cubicBezTo>
                  <a:cubicBezTo>
                    <a:pt x="32" y="55"/>
                    <a:pt x="32" y="55"/>
                    <a:pt x="32" y="56"/>
                  </a:cubicBezTo>
                  <a:cubicBezTo>
                    <a:pt x="32" y="59"/>
                    <a:pt x="33" y="62"/>
                    <a:pt x="34" y="64"/>
                  </a:cubicBezTo>
                  <a:cubicBezTo>
                    <a:pt x="37" y="70"/>
                    <a:pt x="42" y="73"/>
                    <a:pt x="48" y="70"/>
                  </a:cubicBezTo>
                  <a:cubicBezTo>
                    <a:pt x="54" y="67"/>
                    <a:pt x="55" y="60"/>
                    <a:pt x="53" y="55"/>
                  </a:cubicBezTo>
                  <a:cubicBezTo>
                    <a:pt x="51" y="51"/>
                    <a:pt x="49" y="48"/>
                    <a:pt x="47" y="45"/>
                  </a:cubicBezTo>
                  <a:cubicBezTo>
                    <a:pt x="47" y="45"/>
                    <a:pt x="47" y="45"/>
                    <a:pt x="47" y="45"/>
                  </a:cubicBezTo>
                  <a:cubicBezTo>
                    <a:pt x="51" y="46"/>
                    <a:pt x="54" y="45"/>
                    <a:pt x="58" y="45"/>
                  </a:cubicBezTo>
                  <a:cubicBezTo>
                    <a:pt x="63" y="43"/>
                    <a:pt x="71" y="41"/>
                    <a:pt x="73" y="35"/>
                  </a:cubicBezTo>
                  <a:cubicBezTo>
                    <a:pt x="75" y="28"/>
                    <a:pt x="70" y="20"/>
                    <a:pt x="63" y="19"/>
                  </a:cubicBezTo>
                  <a:cubicBezTo>
                    <a:pt x="59" y="19"/>
                    <a:pt x="56" y="20"/>
                    <a:pt x="53" y="22"/>
                  </a:cubicBezTo>
                  <a:cubicBezTo>
                    <a:pt x="52" y="22"/>
                    <a:pt x="52" y="22"/>
                    <a:pt x="51" y="23"/>
                  </a:cubicBezTo>
                  <a:cubicBezTo>
                    <a:pt x="52" y="20"/>
                    <a:pt x="52" y="17"/>
                    <a:pt x="52" y="15"/>
                  </a:cubicBezTo>
                  <a:cubicBezTo>
                    <a:pt x="53" y="9"/>
                    <a:pt x="52" y="3"/>
                    <a:pt x="46" y="2"/>
                  </a:cubicBezTo>
                  <a:cubicBezTo>
                    <a:pt x="39" y="0"/>
                    <a:pt x="33" y="4"/>
                    <a:pt x="31" y="10"/>
                  </a:cubicBezTo>
                  <a:cubicBezTo>
                    <a:pt x="31" y="13"/>
                    <a:pt x="29" y="17"/>
                    <a:pt x="31" y="18"/>
                  </a:cubicBezTo>
                  <a:cubicBezTo>
                    <a:pt x="31" y="18"/>
                    <a:pt x="31" y="18"/>
                    <a:pt x="31" y="18"/>
                  </a:cubicBezTo>
                  <a:cubicBezTo>
                    <a:pt x="27" y="16"/>
                    <a:pt x="24" y="14"/>
                    <a:pt x="20" y="12"/>
                  </a:cubicBezTo>
                  <a:cubicBezTo>
                    <a:pt x="14" y="10"/>
                    <a:pt x="5" y="11"/>
                    <a:pt x="2" y="18"/>
                  </a:cubicBezTo>
                  <a:cubicBezTo>
                    <a:pt x="0" y="25"/>
                    <a:pt x="5" y="31"/>
                    <a:pt x="10" y="35"/>
                  </a:cubicBezTo>
                  <a:cubicBezTo>
                    <a:pt x="11" y="36"/>
                    <a:pt x="14" y="38"/>
                    <a:pt x="16" y="39"/>
                  </a:cubicBezTo>
                  <a:cubicBezTo>
                    <a:pt x="13" y="41"/>
                    <a:pt x="9" y="43"/>
                    <a:pt x="7" y="46"/>
                  </a:cubicBezTo>
                  <a:cubicBezTo>
                    <a:pt x="3" y="51"/>
                    <a:pt x="1" y="61"/>
                    <a:pt x="8" y="6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18"/>
            <p:cNvSpPr/>
            <p:nvPr/>
          </p:nvSpPr>
          <p:spPr bwMode="auto">
            <a:xfrm>
              <a:off x="9790113" y="2587626"/>
              <a:ext cx="63500" cy="68263"/>
            </a:xfrm>
            <a:custGeom>
              <a:avLst/>
              <a:gdLst>
                <a:gd name="T0" fmla="*/ 3 w 15"/>
                <a:gd name="T1" fmla="*/ 4 h 16"/>
                <a:gd name="T2" fmla="*/ 13 w 15"/>
                <a:gd name="T3" fmla="*/ 4 h 16"/>
                <a:gd name="T4" fmla="*/ 13 w 15"/>
                <a:gd name="T5" fmla="*/ 4 h 16"/>
                <a:gd name="T6" fmla="*/ 14 w 15"/>
                <a:gd name="T7" fmla="*/ 10 h 16"/>
                <a:gd name="T8" fmla="*/ 4 w 15"/>
                <a:gd name="T9" fmla="*/ 14 h 16"/>
                <a:gd name="T10" fmla="*/ 3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3" y="4"/>
                  </a:moveTo>
                  <a:cubicBezTo>
                    <a:pt x="5" y="1"/>
                    <a:pt x="11" y="0"/>
                    <a:pt x="13" y="4"/>
                  </a:cubicBezTo>
                  <a:cubicBezTo>
                    <a:pt x="13" y="4"/>
                    <a:pt x="13" y="4"/>
                    <a:pt x="13" y="4"/>
                  </a:cubicBezTo>
                  <a:cubicBezTo>
                    <a:pt x="14" y="6"/>
                    <a:pt x="15" y="8"/>
                    <a:pt x="14" y="10"/>
                  </a:cubicBezTo>
                  <a:cubicBezTo>
                    <a:pt x="13" y="14"/>
                    <a:pt x="8" y="16"/>
                    <a:pt x="4" y="14"/>
                  </a:cubicBezTo>
                  <a:cubicBezTo>
                    <a:pt x="0" y="12"/>
                    <a:pt x="0" y="7"/>
                    <a:pt x="3"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2" name="组合 501"/>
          <p:cNvGrpSpPr/>
          <p:nvPr/>
        </p:nvGrpSpPr>
        <p:grpSpPr>
          <a:xfrm>
            <a:off x="3790676" y="3941718"/>
            <a:ext cx="4711183" cy="2724935"/>
            <a:chOff x="1341438" y="6026150"/>
            <a:chExt cx="9207500" cy="6554788"/>
          </a:xfrm>
        </p:grpSpPr>
        <p:grpSp>
          <p:nvGrpSpPr>
            <p:cNvPr id="127" name="Group 322"/>
            <p:cNvGrpSpPr/>
            <p:nvPr/>
          </p:nvGrpSpPr>
          <p:grpSpPr bwMode="auto">
            <a:xfrm>
              <a:off x="1341438" y="6286500"/>
              <a:ext cx="9207500" cy="5635625"/>
              <a:chOff x="845" y="3960"/>
              <a:chExt cx="5800" cy="3550"/>
            </a:xfrm>
          </p:grpSpPr>
          <p:sp>
            <p:nvSpPr>
              <p:cNvPr id="298" name="Freeform 122"/>
              <p:cNvSpPr/>
              <p:nvPr/>
            </p:nvSpPr>
            <p:spPr bwMode="auto">
              <a:xfrm>
                <a:off x="4019" y="4718"/>
                <a:ext cx="1718" cy="2234"/>
              </a:xfrm>
              <a:custGeom>
                <a:avLst/>
                <a:gdLst>
                  <a:gd name="T0" fmla="*/ 895 w 902"/>
                  <a:gd name="T1" fmla="*/ 2 h 1173"/>
                  <a:gd name="T2" fmla="*/ 747 w 902"/>
                  <a:gd name="T3" fmla="*/ 95 h 1173"/>
                  <a:gd name="T4" fmla="*/ 611 w 902"/>
                  <a:gd name="T5" fmla="*/ 201 h 1173"/>
                  <a:gd name="T6" fmla="*/ 370 w 902"/>
                  <a:gd name="T7" fmla="*/ 451 h 1173"/>
                  <a:gd name="T8" fmla="*/ 176 w 902"/>
                  <a:gd name="T9" fmla="*/ 761 h 1173"/>
                  <a:gd name="T10" fmla="*/ 91 w 902"/>
                  <a:gd name="T11" fmla="*/ 925 h 1173"/>
                  <a:gd name="T12" fmla="*/ 27 w 902"/>
                  <a:gd name="T13" fmla="*/ 1083 h 1173"/>
                  <a:gd name="T14" fmla="*/ 10 w 902"/>
                  <a:gd name="T15" fmla="*/ 1132 h 1173"/>
                  <a:gd name="T16" fmla="*/ 5 w 902"/>
                  <a:gd name="T17" fmla="*/ 1166 h 1173"/>
                  <a:gd name="T18" fmla="*/ 18 w 902"/>
                  <a:gd name="T19" fmla="*/ 1172 h 1173"/>
                  <a:gd name="T20" fmla="*/ 18 w 902"/>
                  <a:gd name="T21" fmla="*/ 1172 h 1173"/>
                  <a:gd name="T22" fmla="*/ 26 w 902"/>
                  <a:gd name="T23" fmla="*/ 1156 h 1173"/>
                  <a:gd name="T24" fmla="*/ 30 w 902"/>
                  <a:gd name="T25" fmla="*/ 1150 h 1173"/>
                  <a:gd name="T26" fmla="*/ 37 w 902"/>
                  <a:gd name="T27" fmla="*/ 1128 h 1173"/>
                  <a:gd name="T28" fmla="*/ 52 w 902"/>
                  <a:gd name="T29" fmla="*/ 1087 h 1173"/>
                  <a:gd name="T30" fmla="*/ 126 w 902"/>
                  <a:gd name="T31" fmla="*/ 913 h 1173"/>
                  <a:gd name="T32" fmla="*/ 305 w 902"/>
                  <a:gd name="T33" fmla="*/ 587 h 1173"/>
                  <a:gd name="T34" fmla="*/ 802 w 902"/>
                  <a:gd name="T35" fmla="*/ 80 h 1173"/>
                  <a:gd name="T36" fmla="*/ 899 w 902"/>
                  <a:gd name="T37" fmla="*/ 8 h 1173"/>
                  <a:gd name="T38" fmla="*/ 895 w 902"/>
                  <a:gd name="T39" fmla="*/ 2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2" h="1173">
                    <a:moveTo>
                      <a:pt x="895" y="2"/>
                    </a:moveTo>
                    <a:cubicBezTo>
                      <a:pt x="846" y="34"/>
                      <a:pt x="796" y="64"/>
                      <a:pt x="747" y="95"/>
                    </a:cubicBezTo>
                    <a:cubicBezTo>
                      <a:pt x="699" y="127"/>
                      <a:pt x="655" y="163"/>
                      <a:pt x="611" y="201"/>
                    </a:cubicBezTo>
                    <a:cubicBezTo>
                      <a:pt x="524" y="277"/>
                      <a:pt x="442" y="360"/>
                      <a:pt x="370" y="451"/>
                    </a:cubicBezTo>
                    <a:cubicBezTo>
                      <a:pt x="294" y="547"/>
                      <a:pt x="234" y="653"/>
                      <a:pt x="176" y="761"/>
                    </a:cubicBezTo>
                    <a:cubicBezTo>
                      <a:pt x="147" y="816"/>
                      <a:pt x="119" y="871"/>
                      <a:pt x="91" y="925"/>
                    </a:cubicBezTo>
                    <a:cubicBezTo>
                      <a:pt x="65" y="976"/>
                      <a:pt x="46" y="1030"/>
                      <a:pt x="27" y="1083"/>
                    </a:cubicBezTo>
                    <a:cubicBezTo>
                      <a:pt x="21" y="1099"/>
                      <a:pt x="16" y="1116"/>
                      <a:pt x="10" y="1132"/>
                    </a:cubicBezTo>
                    <a:cubicBezTo>
                      <a:pt x="7" y="1142"/>
                      <a:pt x="0" y="1156"/>
                      <a:pt x="5" y="1166"/>
                    </a:cubicBezTo>
                    <a:cubicBezTo>
                      <a:pt x="7" y="1171"/>
                      <a:pt x="13" y="1173"/>
                      <a:pt x="18" y="1172"/>
                    </a:cubicBezTo>
                    <a:cubicBezTo>
                      <a:pt x="18" y="1172"/>
                      <a:pt x="18" y="1172"/>
                      <a:pt x="18" y="1172"/>
                    </a:cubicBezTo>
                    <a:cubicBezTo>
                      <a:pt x="26" y="1170"/>
                      <a:pt x="29" y="1162"/>
                      <a:pt x="26" y="1156"/>
                    </a:cubicBezTo>
                    <a:cubicBezTo>
                      <a:pt x="29" y="1162"/>
                      <a:pt x="28" y="1156"/>
                      <a:pt x="30" y="1150"/>
                    </a:cubicBezTo>
                    <a:cubicBezTo>
                      <a:pt x="33" y="1143"/>
                      <a:pt x="35" y="1135"/>
                      <a:pt x="37" y="1128"/>
                    </a:cubicBezTo>
                    <a:cubicBezTo>
                      <a:pt x="42" y="1114"/>
                      <a:pt x="47" y="1101"/>
                      <a:pt x="52" y="1087"/>
                    </a:cubicBezTo>
                    <a:cubicBezTo>
                      <a:pt x="73" y="1027"/>
                      <a:pt x="97" y="969"/>
                      <a:pt x="126" y="913"/>
                    </a:cubicBezTo>
                    <a:cubicBezTo>
                      <a:pt x="182" y="803"/>
                      <a:pt x="238" y="692"/>
                      <a:pt x="305" y="587"/>
                    </a:cubicBezTo>
                    <a:cubicBezTo>
                      <a:pt x="432" y="387"/>
                      <a:pt x="607" y="214"/>
                      <a:pt x="802" y="80"/>
                    </a:cubicBezTo>
                    <a:cubicBezTo>
                      <a:pt x="835" y="57"/>
                      <a:pt x="868" y="34"/>
                      <a:pt x="899" y="8"/>
                    </a:cubicBezTo>
                    <a:cubicBezTo>
                      <a:pt x="902" y="5"/>
                      <a:pt x="898" y="0"/>
                      <a:pt x="895"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23"/>
              <p:cNvSpPr/>
              <p:nvPr/>
            </p:nvSpPr>
            <p:spPr bwMode="auto">
              <a:xfrm>
                <a:off x="4055" y="5921"/>
                <a:ext cx="229" cy="465"/>
              </a:xfrm>
              <a:custGeom>
                <a:avLst/>
                <a:gdLst>
                  <a:gd name="T0" fmla="*/ 118 w 120"/>
                  <a:gd name="T1" fmla="*/ 232 h 244"/>
                  <a:gd name="T2" fmla="*/ 119 w 120"/>
                  <a:gd name="T3" fmla="*/ 225 h 244"/>
                  <a:gd name="T4" fmla="*/ 99 w 120"/>
                  <a:gd name="T5" fmla="*/ 102 h 244"/>
                  <a:gd name="T6" fmla="*/ 66 w 120"/>
                  <a:gd name="T7" fmla="*/ 50 h 244"/>
                  <a:gd name="T8" fmla="*/ 26 w 120"/>
                  <a:gd name="T9" fmla="*/ 3 h 244"/>
                  <a:gd name="T10" fmla="*/ 26 w 120"/>
                  <a:gd name="T11" fmla="*/ 1 h 244"/>
                  <a:gd name="T12" fmla="*/ 23 w 120"/>
                  <a:gd name="T13" fmla="*/ 1 h 244"/>
                  <a:gd name="T14" fmla="*/ 21 w 120"/>
                  <a:gd name="T15" fmla="*/ 156 h 244"/>
                  <a:gd name="T16" fmla="*/ 56 w 120"/>
                  <a:gd name="T17" fmla="*/ 207 h 244"/>
                  <a:gd name="T18" fmla="*/ 109 w 120"/>
                  <a:gd name="T19" fmla="*/ 243 h 244"/>
                  <a:gd name="T20" fmla="*/ 118 w 120"/>
                  <a:gd name="T2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4">
                    <a:moveTo>
                      <a:pt x="118" y="232"/>
                    </a:moveTo>
                    <a:cubicBezTo>
                      <a:pt x="119" y="230"/>
                      <a:pt x="119" y="228"/>
                      <a:pt x="119" y="225"/>
                    </a:cubicBezTo>
                    <a:cubicBezTo>
                      <a:pt x="112" y="183"/>
                      <a:pt x="118" y="143"/>
                      <a:pt x="99" y="102"/>
                    </a:cubicBezTo>
                    <a:cubicBezTo>
                      <a:pt x="91" y="83"/>
                      <a:pt x="78" y="66"/>
                      <a:pt x="66" y="50"/>
                    </a:cubicBezTo>
                    <a:cubicBezTo>
                      <a:pt x="54" y="34"/>
                      <a:pt x="42" y="16"/>
                      <a:pt x="26" y="3"/>
                    </a:cubicBezTo>
                    <a:cubicBezTo>
                      <a:pt x="26" y="3"/>
                      <a:pt x="26" y="2"/>
                      <a:pt x="26" y="1"/>
                    </a:cubicBezTo>
                    <a:cubicBezTo>
                      <a:pt x="25" y="0"/>
                      <a:pt x="23" y="0"/>
                      <a:pt x="23" y="1"/>
                    </a:cubicBezTo>
                    <a:cubicBezTo>
                      <a:pt x="9" y="53"/>
                      <a:pt x="0" y="105"/>
                      <a:pt x="21" y="156"/>
                    </a:cubicBezTo>
                    <a:cubicBezTo>
                      <a:pt x="29" y="175"/>
                      <a:pt x="41" y="192"/>
                      <a:pt x="56" y="207"/>
                    </a:cubicBezTo>
                    <a:cubicBezTo>
                      <a:pt x="69" y="221"/>
                      <a:pt x="89" y="239"/>
                      <a:pt x="109" y="243"/>
                    </a:cubicBezTo>
                    <a:cubicBezTo>
                      <a:pt x="116" y="244"/>
                      <a:pt x="120" y="238"/>
                      <a:pt x="118" y="23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24"/>
              <p:cNvSpPr/>
              <p:nvPr/>
            </p:nvSpPr>
            <p:spPr bwMode="auto">
              <a:xfrm>
                <a:off x="4259" y="6300"/>
                <a:ext cx="499" cy="183"/>
              </a:xfrm>
              <a:custGeom>
                <a:avLst/>
                <a:gdLst>
                  <a:gd name="T0" fmla="*/ 11 w 262"/>
                  <a:gd name="T1" fmla="*/ 33 h 96"/>
                  <a:gd name="T2" fmla="*/ 17 w 262"/>
                  <a:gd name="T3" fmla="*/ 29 h 96"/>
                  <a:gd name="T4" fmla="*/ 138 w 262"/>
                  <a:gd name="T5" fmla="*/ 3 h 96"/>
                  <a:gd name="T6" fmla="*/ 199 w 262"/>
                  <a:gd name="T7" fmla="*/ 15 h 96"/>
                  <a:gd name="T8" fmla="*/ 257 w 262"/>
                  <a:gd name="T9" fmla="*/ 35 h 96"/>
                  <a:gd name="T10" fmla="*/ 259 w 262"/>
                  <a:gd name="T11" fmla="*/ 35 h 96"/>
                  <a:gd name="T12" fmla="*/ 260 w 262"/>
                  <a:gd name="T13" fmla="*/ 37 h 96"/>
                  <a:gd name="T14" fmla="*/ 117 w 262"/>
                  <a:gd name="T15" fmla="*/ 96 h 96"/>
                  <a:gd name="T16" fmla="*/ 57 w 262"/>
                  <a:gd name="T17" fmla="*/ 82 h 96"/>
                  <a:gd name="T18" fmla="*/ 4 w 262"/>
                  <a:gd name="T19" fmla="*/ 46 h 96"/>
                  <a:gd name="T20" fmla="*/ 11 w 262"/>
                  <a:gd name="T21" fmla="*/ 3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96">
                    <a:moveTo>
                      <a:pt x="11" y="33"/>
                    </a:moveTo>
                    <a:cubicBezTo>
                      <a:pt x="12" y="31"/>
                      <a:pt x="14" y="30"/>
                      <a:pt x="17" y="29"/>
                    </a:cubicBezTo>
                    <a:cubicBezTo>
                      <a:pt x="59" y="20"/>
                      <a:pt x="94" y="0"/>
                      <a:pt x="138" y="3"/>
                    </a:cubicBezTo>
                    <a:cubicBezTo>
                      <a:pt x="159" y="4"/>
                      <a:pt x="179" y="9"/>
                      <a:pt x="199" y="15"/>
                    </a:cubicBezTo>
                    <a:cubicBezTo>
                      <a:pt x="218" y="20"/>
                      <a:pt x="240" y="25"/>
                      <a:pt x="257" y="35"/>
                    </a:cubicBezTo>
                    <a:cubicBezTo>
                      <a:pt x="258" y="35"/>
                      <a:pt x="259" y="35"/>
                      <a:pt x="259" y="35"/>
                    </a:cubicBezTo>
                    <a:cubicBezTo>
                      <a:pt x="261" y="34"/>
                      <a:pt x="262" y="36"/>
                      <a:pt x="260" y="37"/>
                    </a:cubicBezTo>
                    <a:cubicBezTo>
                      <a:pt x="217" y="69"/>
                      <a:pt x="172" y="96"/>
                      <a:pt x="117" y="96"/>
                    </a:cubicBezTo>
                    <a:cubicBezTo>
                      <a:pt x="96" y="95"/>
                      <a:pt x="76" y="90"/>
                      <a:pt x="57" y="82"/>
                    </a:cubicBezTo>
                    <a:cubicBezTo>
                      <a:pt x="39" y="74"/>
                      <a:pt x="15" y="62"/>
                      <a:pt x="4" y="46"/>
                    </a:cubicBezTo>
                    <a:cubicBezTo>
                      <a:pt x="0" y="40"/>
                      <a:pt x="5" y="33"/>
                      <a:pt x="11" y="3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25"/>
              <p:cNvSpPr/>
              <p:nvPr/>
            </p:nvSpPr>
            <p:spPr bwMode="auto">
              <a:xfrm>
                <a:off x="4227" y="5638"/>
                <a:ext cx="217" cy="478"/>
              </a:xfrm>
              <a:custGeom>
                <a:avLst/>
                <a:gdLst>
                  <a:gd name="T0" fmla="*/ 108 w 114"/>
                  <a:gd name="T1" fmla="*/ 239 h 251"/>
                  <a:gd name="T2" fmla="*/ 109 w 114"/>
                  <a:gd name="T3" fmla="*/ 232 h 251"/>
                  <a:gd name="T4" fmla="*/ 99 w 114"/>
                  <a:gd name="T5" fmla="*/ 108 h 251"/>
                  <a:gd name="T6" fmla="*/ 69 w 114"/>
                  <a:gd name="T7" fmla="*/ 53 h 251"/>
                  <a:gd name="T8" fmla="*/ 33 w 114"/>
                  <a:gd name="T9" fmla="*/ 4 h 251"/>
                  <a:gd name="T10" fmla="*/ 33 w 114"/>
                  <a:gd name="T11" fmla="*/ 2 h 251"/>
                  <a:gd name="T12" fmla="*/ 30 w 114"/>
                  <a:gd name="T13" fmla="*/ 2 h 251"/>
                  <a:gd name="T14" fmla="*/ 16 w 114"/>
                  <a:gd name="T15" fmla="*/ 156 h 251"/>
                  <a:gd name="T16" fmla="*/ 47 w 114"/>
                  <a:gd name="T17" fmla="*/ 209 h 251"/>
                  <a:gd name="T18" fmla="*/ 97 w 114"/>
                  <a:gd name="T19" fmla="*/ 249 h 251"/>
                  <a:gd name="T20" fmla="*/ 108 w 114"/>
                  <a:gd name="T21" fmla="*/ 23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51">
                    <a:moveTo>
                      <a:pt x="108" y="239"/>
                    </a:moveTo>
                    <a:cubicBezTo>
                      <a:pt x="109" y="237"/>
                      <a:pt x="109" y="235"/>
                      <a:pt x="109" y="232"/>
                    </a:cubicBezTo>
                    <a:cubicBezTo>
                      <a:pt x="105" y="189"/>
                      <a:pt x="114" y="150"/>
                      <a:pt x="99" y="108"/>
                    </a:cubicBezTo>
                    <a:cubicBezTo>
                      <a:pt x="91" y="89"/>
                      <a:pt x="80" y="71"/>
                      <a:pt x="69" y="53"/>
                    </a:cubicBezTo>
                    <a:cubicBezTo>
                      <a:pt x="59" y="37"/>
                      <a:pt x="48" y="18"/>
                      <a:pt x="33" y="4"/>
                    </a:cubicBezTo>
                    <a:cubicBezTo>
                      <a:pt x="33" y="3"/>
                      <a:pt x="33" y="3"/>
                      <a:pt x="33" y="2"/>
                    </a:cubicBezTo>
                    <a:cubicBezTo>
                      <a:pt x="33" y="0"/>
                      <a:pt x="30" y="0"/>
                      <a:pt x="30" y="2"/>
                    </a:cubicBezTo>
                    <a:cubicBezTo>
                      <a:pt x="13" y="52"/>
                      <a:pt x="0" y="104"/>
                      <a:pt x="16" y="156"/>
                    </a:cubicBezTo>
                    <a:cubicBezTo>
                      <a:pt x="23" y="176"/>
                      <a:pt x="34" y="193"/>
                      <a:pt x="47" y="209"/>
                    </a:cubicBezTo>
                    <a:cubicBezTo>
                      <a:pt x="60" y="224"/>
                      <a:pt x="79" y="243"/>
                      <a:pt x="97" y="249"/>
                    </a:cubicBezTo>
                    <a:cubicBezTo>
                      <a:pt x="104" y="251"/>
                      <a:pt x="109" y="245"/>
                      <a:pt x="108" y="23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26"/>
              <p:cNvSpPr/>
              <p:nvPr/>
            </p:nvSpPr>
            <p:spPr bwMode="auto">
              <a:xfrm>
                <a:off x="4392" y="6019"/>
                <a:ext cx="499" cy="182"/>
              </a:xfrm>
              <a:custGeom>
                <a:avLst/>
                <a:gdLst>
                  <a:gd name="T0" fmla="*/ 11 w 262"/>
                  <a:gd name="T1" fmla="*/ 31 h 96"/>
                  <a:gd name="T2" fmla="*/ 17 w 262"/>
                  <a:gd name="T3" fmla="*/ 28 h 96"/>
                  <a:gd name="T4" fmla="*/ 139 w 262"/>
                  <a:gd name="T5" fmla="*/ 3 h 96"/>
                  <a:gd name="T6" fmla="*/ 200 w 262"/>
                  <a:gd name="T7" fmla="*/ 15 h 96"/>
                  <a:gd name="T8" fmla="*/ 257 w 262"/>
                  <a:gd name="T9" fmla="*/ 36 h 96"/>
                  <a:gd name="T10" fmla="*/ 259 w 262"/>
                  <a:gd name="T11" fmla="*/ 35 h 96"/>
                  <a:gd name="T12" fmla="*/ 260 w 262"/>
                  <a:gd name="T13" fmla="*/ 38 h 96"/>
                  <a:gd name="T14" fmla="*/ 117 w 262"/>
                  <a:gd name="T15" fmla="*/ 95 h 96"/>
                  <a:gd name="T16" fmla="*/ 57 w 262"/>
                  <a:gd name="T17" fmla="*/ 81 h 96"/>
                  <a:gd name="T18" fmla="*/ 4 w 262"/>
                  <a:gd name="T19" fmla="*/ 44 h 96"/>
                  <a:gd name="T20" fmla="*/ 11 w 262"/>
                  <a:gd name="T2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96">
                    <a:moveTo>
                      <a:pt x="11" y="31"/>
                    </a:moveTo>
                    <a:cubicBezTo>
                      <a:pt x="12" y="30"/>
                      <a:pt x="14" y="29"/>
                      <a:pt x="17" y="28"/>
                    </a:cubicBezTo>
                    <a:cubicBezTo>
                      <a:pt x="59" y="20"/>
                      <a:pt x="94" y="0"/>
                      <a:pt x="139" y="3"/>
                    </a:cubicBezTo>
                    <a:cubicBezTo>
                      <a:pt x="160" y="4"/>
                      <a:pt x="180" y="9"/>
                      <a:pt x="200" y="15"/>
                    </a:cubicBezTo>
                    <a:cubicBezTo>
                      <a:pt x="219" y="20"/>
                      <a:pt x="240" y="26"/>
                      <a:pt x="257" y="36"/>
                    </a:cubicBezTo>
                    <a:cubicBezTo>
                      <a:pt x="258" y="36"/>
                      <a:pt x="259" y="36"/>
                      <a:pt x="259" y="35"/>
                    </a:cubicBezTo>
                    <a:cubicBezTo>
                      <a:pt x="261" y="35"/>
                      <a:pt x="262" y="37"/>
                      <a:pt x="260" y="38"/>
                    </a:cubicBezTo>
                    <a:cubicBezTo>
                      <a:pt x="217" y="69"/>
                      <a:pt x="171" y="96"/>
                      <a:pt x="117" y="95"/>
                    </a:cubicBezTo>
                    <a:cubicBezTo>
                      <a:pt x="96" y="95"/>
                      <a:pt x="76" y="89"/>
                      <a:pt x="57" y="81"/>
                    </a:cubicBezTo>
                    <a:cubicBezTo>
                      <a:pt x="39" y="73"/>
                      <a:pt x="15" y="61"/>
                      <a:pt x="4" y="44"/>
                    </a:cubicBezTo>
                    <a:cubicBezTo>
                      <a:pt x="0" y="38"/>
                      <a:pt x="5" y="32"/>
                      <a:pt x="11" y="3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27"/>
              <p:cNvSpPr/>
              <p:nvPr/>
            </p:nvSpPr>
            <p:spPr bwMode="auto">
              <a:xfrm>
                <a:off x="4427" y="5320"/>
                <a:ext cx="205" cy="491"/>
              </a:xfrm>
              <a:custGeom>
                <a:avLst/>
                <a:gdLst>
                  <a:gd name="T0" fmla="*/ 90 w 108"/>
                  <a:gd name="T1" fmla="*/ 246 h 258"/>
                  <a:gd name="T2" fmla="*/ 92 w 108"/>
                  <a:gd name="T3" fmla="*/ 240 h 258"/>
                  <a:gd name="T4" fmla="*/ 98 w 108"/>
                  <a:gd name="T5" fmla="*/ 115 h 258"/>
                  <a:gd name="T6" fmla="*/ 76 w 108"/>
                  <a:gd name="T7" fmla="*/ 57 h 258"/>
                  <a:gd name="T8" fmla="*/ 47 w 108"/>
                  <a:gd name="T9" fmla="*/ 4 h 258"/>
                  <a:gd name="T10" fmla="*/ 47 w 108"/>
                  <a:gd name="T11" fmla="*/ 2 h 258"/>
                  <a:gd name="T12" fmla="*/ 44 w 108"/>
                  <a:gd name="T13" fmla="*/ 1 h 258"/>
                  <a:gd name="T14" fmla="*/ 10 w 108"/>
                  <a:gd name="T15" fmla="*/ 152 h 258"/>
                  <a:gd name="T16" fmla="*/ 34 w 108"/>
                  <a:gd name="T17" fmla="*/ 209 h 258"/>
                  <a:gd name="T18" fmla="*/ 78 w 108"/>
                  <a:gd name="T19" fmla="*/ 255 h 258"/>
                  <a:gd name="T20" fmla="*/ 90 w 108"/>
                  <a:gd name="T21" fmla="*/ 24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258">
                    <a:moveTo>
                      <a:pt x="90" y="246"/>
                    </a:moveTo>
                    <a:cubicBezTo>
                      <a:pt x="91" y="245"/>
                      <a:pt x="92" y="242"/>
                      <a:pt x="92" y="240"/>
                    </a:cubicBezTo>
                    <a:cubicBezTo>
                      <a:pt x="94" y="197"/>
                      <a:pt x="108" y="159"/>
                      <a:pt x="98" y="115"/>
                    </a:cubicBezTo>
                    <a:cubicBezTo>
                      <a:pt x="94" y="95"/>
                      <a:pt x="85" y="76"/>
                      <a:pt x="76" y="57"/>
                    </a:cubicBezTo>
                    <a:cubicBezTo>
                      <a:pt x="68" y="39"/>
                      <a:pt x="59" y="19"/>
                      <a:pt x="47" y="4"/>
                    </a:cubicBezTo>
                    <a:cubicBezTo>
                      <a:pt x="47" y="3"/>
                      <a:pt x="47" y="2"/>
                      <a:pt x="47" y="2"/>
                    </a:cubicBezTo>
                    <a:cubicBezTo>
                      <a:pt x="47" y="0"/>
                      <a:pt x="45" y="0"/>
                      <a:pt x="44" y="1"/>
                    </a:cubicBezTo>
                    <a:cubicBezTo>
                      <a:pt x="20" y="48"/>
                      <a:pt x="0" y="98"/>
                      <a:pt x="10" y="152"/>
                    </a:cubicBezTo>
                    <a:cubicBezTo>
                      <a:pt x="14" y="172"/>
                      <a:pt x="23" y="192"/>
                      <a:pt x="34" y="209"/>
                    </a:cubicBezTo>
                    <a:cubicBezTo>
                      <a:pt x="44" y="225"/>
                      <a:pt x="60" y="247"/>
                      <a:pt x="78" y="255"/>
                    </a:cubicBezTo>
                    <a:cubicBezTo>
                      <a:pt x="85" y="258"/>
                      <a:pt x="91" y="252"/>
                      <a:pt x="90" y="24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28"/>
              <p:cNvSpPr/>
              <p:nvPr/>
            </p:nvSpPr>
            <p:spPr bwMode="auto">
              <a:xfrm>
                <a:off x="4585" y="5720"/>
                <a:ext cx="497" cy="182"/>
              </a:xfrm>
              <a:custGeom>
                <a:avLst/>
                <a:gdLst>
                  <a:gd name="T0" fmla="*/ 11 w 261"/>
                  <a:gd name="T1" fmla="*/ 39 h 96"/>
                  <a:gd name="T2" fmla="*/ 16 w 261"/>
                  <a:gd name="T3" fmla="*/ 36 h 96"/>
                  <a:gd name="T4" fmla="*/ 136 w 261"/>
                  <a:gd name="T5" fmla="*/ 1 h 96"/>
                  <a:gd name="T6" fmla="*/ 197 w 261"/>
                  <a:gd name="T7" fmla="*/ 8 h 96"/>
                  <a:gd name="T8" fmla="*/ 256 w 261"/>
                  <a:gd name="T9" fmla="*/ 25 h 96"/>
                  <a:gd name="T10" fmla="*/ 259 w 261"/>
                  <a:gd name="T11" fmla="*/ 24 h 96"/>
                  <a:gd name="T12" fmla="*/ 260 w 261"/>
                  <a:gd name="T13" fmla="*/ 27 h 96"/>
                  <a:gd name="T14" fmla="*/ 121 w 261"/>
                  <a:gd name="T15" fmla="*/ 95 h 96"/>
                  <a:gd name="T16" fmla="*/ 60 w 261"/>
                  <a:gd name="T17" fmla="*/ 85 h 96"/>
                  <a:gd name="T18" fmla="*/ 5 w 261"/>
                  <a:gd name="T19" fmla="*/ 52 h 96"/>
                  <a:gd name="T20" fmla="*/ 11 w 261"/>
                  <a:gd name="T2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96">
                    <a:moveTo>
                      <a:pt x="11" y="39"/>
                    </a:moveTo>
                    <a:cubicBezTo>
                      <a:pt x="12" y="38"/>
                      <a:pt x="14" y="36"/>
                      <a:pt x="16" y="36"/>
                    </a:cubicBezTo>
                    <a:cubicBezTo>
                      <a:pt x="58" y="24"/>
                      <a:pt x="91" y="1"/>
                      <a:pt x="136" y="1"/>
                    </a:cubicBezTo>
                    <a:cubicBezTo>
                      <a:pt x="157" y="0"/>
                      <a:pt x="177" y="4"/>
                      <a:pt x="197" y="8"/>
                    </a:cubicBezTo>
                    <a:cubicBezTo>
                      <a:pt x="217" y="12"/>
                      <a:pt x="239" y="16"/>
                      <a:pt x="256" y="25"/>
                    </a:cubicBezTo>
                    <a:cubicBezTo>
                      <a:pt x="257" y="25"/>
                      <a:pt x="258" y="24"/>
                      <a:pt x="259" y="24"/>
                    </a:cubicBezTo>
                    <a:cubicBezTo>
                      <a:pt x="260" y="24"/>
                      <a:pt x="261" y="26"/>
                      <a:pt x="260" y="27"/>
                    </a:cubicBezTo>
                    <a:cubicBezTo>
                      <a:pt x="219" y="61"/>
                      <a:pt x="175" y="92"/>
                      <a:pt x="121" y="95"/>
                    </a:cubicBezTo>
                    <a:cubicBezTo>
                      <a:pt x="100" y="96"/>
                      <a:pt x="79" y="92"/>
                      <a:pt x="60" y="85"/>
                    </a:cubicBezTo>
                    <a:cubicBezTo>
                      <a:pt x="42" y="79"/>
                      <a:pt x="17" y="68"/>
                      <a:pt x="5" y="52"/>
                    </a:cubicBezTo>
                    <a:cubicBezTo>
                      <a:pt x="0" y="47"/>
                      <a:pt x="4" y="40"/>
                      <a:pt x="11" y="3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29"/>
              <p:cNvSpPr/>
              <p:nvPr/>
            </p:nvSpPr>
            <p:spPr bwMode="auto">
              <a:xfrm>
                <a:off x="4686" y="5009"/>
                <a:ext cx="190" cy="497"/>
              </a:xfrm>
              <a:custGeom>
                <a:avLst/>
                <a:gdLst>
                  <a:gd name="T0" fmla="*/ 72 w 100"/>
                  <a:gd name="T1" fmla="*/ 250 h 261"/>
                  <a:gd name="T2" fmla="*/ 75 w 100"/>
                  <a:gd name="T3" fmla="*/ 244 h 261"/>
                  <a:gd name="T4" fmla="*/ 95 w 100"/>
                  <a:gd name="T5" fmla="*/ 121 h 261"/>
                  <a:gd name="T6" fmla="*/ 80 w 100"/>
                  <a:gd name="T7" fmla="*/ 61 h 261"/>
                  <a:gd name="T8" fmla="*/ 57 w 100"/>
                  <a:gd name="T9" fmla="*/ 4 h 261"/>
                  <a:gd name="T10" fmla="*/ 57 w 100"/>
                  <a:gd name="T11" fmla="*/ 2 h 261"/>
                  <a:gd name="T12" fmla="*/ 54 w 100"/>
                  <a:gd name="T13" fmla="*/ 1 h 261"/>
                  <a:gd name="T14" fmla="*/ 4 w 100"/>
                  <a:gd name="T15" fmla="*/ 147 h 261"/>
                  <a:gd name="T16" fmla="*/ 20 w 100"/>
                  <a:gd name="T17" fmla="*/ 207 h 261"/>
                  <a:gd name="T18" fmla="*/ 59 w 100"/>
                  <a:gd name="T19" fmla="*/ 257 h 261"/>
                  <a:gd name="T20" fmla="*/ 72 w 100"/>
                  <a:gd name="T21" fmla="*/ 25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261">
                    <a:moveTo>
                      <a:pt x="72" y="250"/>
                    </a:moveTo>
                    <a:cubicBezTo>
                      <a:pt x="73" y="249"/>
                      <a:pt x="74" y="247"/>
                      <a:pt x="75" y="244"/>
                    </a:cubicBezTo>
                    <a:cubicBezTo>
                      <a:pt x="81" y="201"/>
                      <a:pt x="100" y="166"/>
                      <a:pt x="95" y="121"/>
                    </a:cubicBezTo>
                    <a:cubicBezTo>
                      <a:pt x="93" y="101"/>
                      <a:pt x="87" y="81"/>
                      <a:pt x="80" y="61"/>
                    </a:cubicBezTo>
                    <a:cubicBezTo>
                      <a:pt x="74" y="42"/>
                      <a:pt x="68" y="21"/>
                      <a:pt x="57" y="4"/>
                    </a:cubicBezTo>
                    <a:cubicBezTo>
                      <a:pt x="57" y="4"/>
                      <a:pt x="57" y="3"/>
                      <a:pt x="57" y="2"/>
                    </a:cubicBezTo>
                    <a:cubicBezTo>
                      <a:pt x="58" y="1"/>
                      <a:pt x="55" y="0"/>
                      <a:pt x="54" y="1"/>
                    </a:cubicBezTo>
                    <a:cubicBezTo>
                      <a:pt x="25" y="46"/>
                      <a:pt x="0" y="93"/>
                      <a:pt x="4" y="147"/>
                    </a:cubicBezTo>
                    <a:cubicBezTo>
                      <a:pt x="5" y="168"/>
                      <a:pt x="11" y="188"/>
                      <a:pt x="20" y="207"/>
                    </a:cubicBezTo>
                    <a:cubicBezTo>
                      <a:pt x="29" y="224"/>
                      <a:pt x="42" y="248"/>
                      <a:pt x="59" y="257"/>
                    </a:cubicBezTo>
                    <a:cubicBezTo>
                      <a:pt x="65" y="261"/>
                      <a:pt x="72" y="256"/>
                      <a:pt x="72" y="25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30"/>
              <p:cNvSpPr/>
              <p:nvPr/>
            </p:nvSpPr>
            <p:spPr bwMode="auto">
              <a:xfrm>
                <a:off x="4789" y="5434"/>
                <a:ext cx="493" cy="202"/>
              </a:xfrm>
              <a:custGeom>
                <a:avLst/>
                <a:gdLst>
                  <a:gd name="T0" fmla="*/ 12 w 259"/>
                  <a:gd name="T1" fmla="*/ 20 h 106"/>
                  <a:gd name="T2" fmla="*/ 18 w 259"/>
                  <a:gd name="T3" fmla="*/ 18 h 106"/>
                  <a:gd name="T4" fmla="*/ 142 w 259"/>
                  <a:gd name="T5" fmla="*/ 8 h 106"/>
                  <a:gd name="T6" fmla="*/ 201 w 259"/>
                  <a:gd name="T7" fmla="*/ 29 h 106"/>
                  <a:gd name="T8" fmla="*/ 255 w 259"/>
                  <a:gd name="T9" fmla="*/ 57 h 106"/>
                  <a:gd name="T10" fmla="*/ 257 w 259"/>
                  <a:gd name="T11" fmla="*/ 57 h 106"/>
                  <a:gd name="T12" fmla="*/ 258 w 259"/>
                  <a:gd name="T13" fmla="*/ 59 h 106"/>
                  <a:gd name="T14" fmla="*/ 108 w 259"/>
                  <a:gd name="T15" fmla="*/ 97 h 106"/>
                  <a:gd name="T16" fmla="*/ 50 w 259"/>
                  <a:gd name="T17" fmla="*/ 75 h 106"/>
                  <a:gd name="T18" fmla="*/ 3 w 259"/>
                  <a:gd name="T19" fmla="*/ 32 h 106"/>
                  <a:gd name="T20" fmla="*/ 12 w 259"/>
                  <a:gd name="T21" fmla="*/ 2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106">
                    <a:moveTo>
                      <a:pt x="12" y="20"/>
                    </a:moveTo>
                    <a:cubicBezTo>
                      <a:pt x="13" y="19"/>
                      <a:pt x="15" y="18"/>
                      <a:pt x="18" y="18"/>
                    </a:cubicBezTo>
                    <a:cubicBezTo>
                      <a:pt x="61" y="15"/>
                      <a:pt x="98" y="0"/>
                      <a:pt x="142" y="8"/>
                    </a:cubicBezTo>
                    <a:cubicBezTo>
                      <a:pt x="162" y="12"/>
                      <a:pt x="182" y="21"/>
                      <a:pt x="201" y="29"/>
                    </a:cubicBezTo>
                    <a:cubicBezTo>
                      <a:pt x="219" y="36"/>
                      <a:pt x="240" y="44"/>
                      <a:pt x="255" y="57"/>
                    </a:cubicBezTo>
                    <a:cubicBezTo>
                      <a:pt x="256" y="57"/>
                      <a:pt x="257" y="57"/>
                      <a:pt x="257" y="57"/>
                    </a:cubicBezTo>
                    <a:cubicBezTo>
                      <a:pt x="259" y="56"/>
                      <a:pt x="259" y="59"/>
                      <a:pt x="258" y="59"/>
                    </a:cubicBezTo>
                    <a:cubicBezTo>
                      <a:pt x="211" y="84"/>
                      <a:pt x="162" y="106"/>
                      <a:pt x="108" y="97"/>
                    </a:cubicBezTo>
                    <a:cubicBezTo>
                      <a:pt x="87" y="94"/>
                      <a:pt x="68" y="86"/>
                      <a:pt x="50" y="75"/>
                    </a:cubicBezTo>
                    <a:cubicBezTo>
                      <a:pt x="34" y="66"/>
                      <a:pt x="12" y="50"/>
                      <a:pt x="3" y="32"/>
                    </a:cubicBezTo>
                    <a:cubicBezTo>
                      <a:pt x="0" y="26"/>
                      <a:pt x="6" y="20"/>
                      <a:pt x="12" y="2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31"/>
              <p:cNvSpPr/>
              <p:nvPr/>
            </p:nvSpPr>
            <p:spPr bwMode="auto">
              <a:xfrm>
                <a:off x="4952" y="4752"/>
                <a:ext cx="183" cy="497"/>
              </a:xfrm>
              <a:custGeom>
                <a:avLst/>
                <a:gdLst>
                  <a:gd name="T0" fmla="*/ 57 w 96"/>
                  <a:gd name="T1" fmla="*/ 251 h 261"/>
                  <a:gd name="T2" fmla="*/ 61 w 96"/>
                  <a:gd name="T3" fmla="*/ 245 h 261"/>
                  <a:gd name="T4" fmla="*/ 95 w 96"/>
                  <a:gd name="T5" fmla="*/ 125 h 261"/>
                  <a:gd name="T6" fmla="*/ 87 w 96"/>
                  <a:gd name="T7" fmla="*/ 64 h 261"/>
                  <a:gd name="T8" fmla="*/ 71 w 96"/>
                  <a:gd name="T9" fmla="*/ 5 h 261"/>
                  <a:gd name="T10" fmla="*/ 71 w 96"/>
                  <a:gd name="T11" fmla="*/ 3 h 261"/>
                  <a:gd name="T12" fmla="*/ 69 w 96"/>
                  <a:gd name="T13" fmla="*/ 1 h 261"/>
                  <a:gd name="T14" fmla="*/ 1 w 96"/>
                  <a:gd name="T15" fmla="*/ 141 h 261"/>
                  <a:gd name="T16" fmla="*/ 11 w 96"/>
                  <a:gd name="T17" fmla="*/ 202 h 261"/>
                  <a:gd name="T18" fmla="*/ 44 w 96"/>
                  <a:gd name="T19" fmla="*/ 256 h 261"/>
                  <a:gd name="T20" fmla="*/ 57 w 96"/>
                  <a:gd name="T21" fmla="*/ 2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261">
                    <a:moveTo>
                      <a:pt x="57" y="251"/>
                    </a:moveTo>
                    <a:cubicBezTo>
                      <a:pt x="59" y="249"/>
                      <a:pt x="60" y="248"/>
                      <a:pt x="61" y="245"/>
                    </a:cubicBezTo>
                    <a:cubicBezTo>
                      <a:pt x="73" y="203"/>
                      <a:pt x="95" y="170"/>
                      <a:pt x="95" y="125"/>
                    </a:cubicBezTo>
                    <a:cubicBezTo>
                      <a:pt x="96" y="105"/>
                      <a:pt x="91" y="84"/>
                      <a:pt x="87" y="64"/>
                    </a:cubicBezTo>
                    <a:cubicBezTo>
                      <a:pt x="83" y="44"/>
                      <a:pt x="80" y="23"/>
                      <a:pt x="71" y="5"/>
                    </a:cubicBezTo>
                    <a:cubicBezTo>
                      <a:pt x="71" y="4"/>
                      <a:pt x="71" y="3"/>
                      <a:pt x="71" y="3"/>
                    </a:cubicBezTo>
                    <a:cubicBezTo>
                      <a:pt x="72" y="1"/>
                      <a:pt x="70" y="0"/>
                      <a:pt x="69" y="1"/>
                    </a:cubicBezTo>
                    <a:cubicBezTo>
                      <a:pt x="35" y="42"/>
                      <a:pt x="4" y="86"/>
                      <a:pt x="1" y="141"/>
                    </a:cubicBezTo>
                    <a:cubicBezTo>
                      <a:pt x="0" y="162"/>
                      <a:pt x="4" y="182"/>
                      <a:pt x="11" y="202"/>
                    </a:cubicBezTo>
                    <a:cubicBezTo>
                      <a:pt x="18" y="220"/>
                      <a:pt x="29" y="245"/>
                      <a:pt x="44" y="256"/>
                    </a:cubicBezTo>
                    <a:cubicBezTo>
                      <a:pt x="50" y="261"/>
                      <a:pt x="57" y="257"/>
                      <a:pt x="57" y="25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32"/>
              <p:cNvSpPr/>
              <p:nvPr/>
            </p:nvSpPr>
            <p:spPr bwMode="auto">
              <a:xfrm>
                <a:off x="5044" y="5190"/>
                <a:ext cx="495" cy="198"/>
              </a:xfrm>
              <a:custGeom>
                <a:avLst/>
                <a:gdLst>
                  <a:gd name="T0" fmla="*/ 11 w 260"/>
                  <a:gd name="T1" fmla="*/ 23 h 104"/>
                  <a:gd name="T2" fmla="*/ 17 w 260"/>
                  <a:gd name="T3" fmla="*/ 20 h 104"/>
                  <a:gd name="T4" fmla="*/ 141 w 260"/>
                  <a:gd name="T5" fmla="*/ 8 h 104"/>
                  <a:gd name="T6" fmla="*/ 200 w 260"/>
                  <a:gd name="T7" fmla="*/ 27 h 104"/>
                  <a:gd name="T8" fmla="*/ 255 w 260"/>
                  <a:gd name="T9" fmla="*/ 53 h 104"/>
                  <a:gd name="T10" fmla="*/ 258 w 260"/>
                  <a:gd name="T11" fmla="*/ 53 h 104"/>
                  <a:gd name="T12" fmla="*/ 258 w 260"/>
                  <a:gd name="T13" fmla="*/ 56 h 104"/>
                  <a:gd name="T14" fmla="*/ 109 w 260"/>
                  <a:gd name="T15" fmla="*/ 97 h 104"/>
                  <a:gd name="T16" fmla="*/ 51 w 260"/>
                  <a:gd name="T17" fmla="*/ 77 h 104"/>
                  <a:gd name="T18" fmla="*/ 3 w 260"/>
                  <a:gd name="T19" fmla="*/ 35 h 104"/>
                  <a:gd name="T20" fmla="*/ 11 w 260"/>
                  <a:gd name="T21"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104">
                    <a:moveTo>
                      <a:pt x="11" y="23"/>
                    </a:moveTo>
                    <a:cubicBezTo>
                      <a:pt x="13" y="21"/>
                      <a:pt x="15" y="20"/>
                      <a:pt x="17" y="20"/>
                    </a:cubicBezTo>
                    <a:cubicBezTo>
                      <a:pt x="60" y="16"/>
                      <a:pt x="97" y="0"/>
                      <a:pt x="141" y="8"/>
                    </a:cubicBezTo>
                    <a:cubicBezTo>
                      <a:pt x="162" y="11"/>
                      <a:pt x="181" y="19"/>
                      <a:pt x="200" y="27"/>
                    </a:cubicBezTo>
                    <a:cubicBezTo>
                      <a:pt x="219" y="34"/>
                      <a:pt x="239" y="41"/>
                      <a:pt x="255" y="53"/>
                    </a:cubicBezTo>
                    <a:cubicBezTo>
                      <a:pt x="256" y="53"/>
                      <a:pt x="257" y="53"/>
                      <a:pt x="258" y="53"/>
                    </a:cubicBezTo>
                    <a:cubicBezTo>
                      <a:pt x="259" y="53"/>
                      <a:pt x="260" y="55"/>
                      <a:pt x="258" y="56"/>
                    </a:cubicBezTo>
                    <a:cubicBezTo>
                      <a:pt x="212" y="82"/>
                      <a:pt x="163" y="104"/>
                      <a:pt x="109" y="97"/>
                    </a:cubicBezTo>
                    <a:cubicBezTo>
                      <a:pt x="88" y="95"/>
                      <a:pt x="69" y="87"/>
                      <a:pt x="51" y="77"/>
                    </a:cubicBezTo>
                    <a:cubicBezTo>
                      <a:pt x="34" y="67"/>
                      <a:pt x="12" y="52"/>
                      <a:pt x="3" y="35"/>
                    </a:cubicBezTo>
                    <a:cubicBezTo>
                      <a:pt x="0" y="28"/>
                      <a:pt x="5" y="22"/>
                      <a:pt x="11" y="2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33"/>
              <p:cNvSpPr/>
              <p:nvPr/>
            </p:nvSpPr>
            <p:spPr bwMode="auto">
              <a:xfrm>
                <a:off x="5263" y="4611"/>
                <a:ext cx="162" cy="406"/>
              </a:xfrm>
              <a:custGeom>
                <a:avLst/>
                <a:gdLst>
                  <a:gd name="T0" fmla="*/ 36 w 85"/>
                  <a:gd name="T1" fmla="*/ 205 h 213"/>
                  <a:gd name="T2" fmla="*/ 40 w 85"/>
                  <a:gd name="T3" fmla="*/ 201 h 213"/>
                  <a:gd name="T4" fmla="*/ 83 w 85"/>
                  <a:gd name="T5" fmla="*/ 106 h 213"/>
                  <a:gd name="T6" fmla="*/ 84 w 85"/>
                  <a:gd name="T7" fmla="*/ 55 h 213"/>
                  <a:gd name="T8" fmla="*/ 77 w 85"/>
                  <a:gd name="T9" fmla="*/ 4 h 213"/>
                  <a:gd name="T10" fmla="*/ 78 w 85"/>
                  <a:gd name="T11" fmla="*/ 2 h 213"/>
                  <a:gd name="T12" fmla="*/ 76 w 85"/>
                  <a:gd name="T13" fmla="*/ 1 h 213"/>
                  <a:gd name="T14" fmla="*/ 3 w 85"/>
                  <a:gd name="T15" fmla="*/ 108 h 213"/>
                  <a:gd name="T16" fmla="*/ 4 w 85"/>
                  <a:gd name="T17" fmla="*/ 159 h 213"/>
                  <a:gd name="T18" fmla="*/ 25 w 85"/>
                  <a:gd name="T19" fmla="*/ 209 h 213"/>
                  <a:gd name="T20" fmla="*/ 36 w 85"/>
                  <a:gd name="T21"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13">
                    <a:moveTo>
                      <a:pt x="36" y="205"/>
                    </a:moveTo>
                    <a:cubicBezTo>
                      <a:pt x="38" y="204"/>
                      <a:pt x="39" y="203"/>
                      <a:pt x="40" y="201"/>
                    </a:cubicBezTo>
                    <a:cubicBezTo>
                      <a:pt x="55" y="168"/>
                      <a:pt x="77" y="143"/>
                      <a:pt x="83" y="106"/>
                    </a:cubicBezTo>
                    <a:cubicBezTo>
                      <a:pt x="85" y="89"/>
                      <a:pt x="85" y="72"/>
                      <a:pt x="84" y="55"/>
                    </a:cubicBezTo>
                    <a:cubicBezTo>
                      <a:pt x="83" y="38"/>
                      <a:pt x="82" y="20"/>
                      <a:pt x="77" y="4"/>
                    </a:cubicBezTo>
                    <a:cubicBezTo>
                      <a:pt x="77" y="3"/>
                      <a:pt x="77" y="3"/>
                      <a:pt x="78" y="2"/>
                    </a:cubicBezTo>
                    <a:cubicBezTo>
                      <a:pt x="78" y="1"/>
                      <a:pt x="76" y="0"/>
                      <a:pt x="76" y="1"/>
                    </a:cubicBezTo>
                    <a:cubicBezTo>
                      <a:pt x="43" y="31"/>
                      <a:pt x="12" y="63"/>
                      <a:pt x="3" y="108"/>
                    </a:cubicBezTo>
                    <a:cubicBezTo>
                      <a:pt x="0" y="125"/>
                      <a:pt x="1" y="142"/>
                      <a:pt x="4" y="159"/>
                    </a:cubicBezTo>
                    <a:cubicBezTo>
                      <a:pt x="7" y="175"/>
                      <a:pt x="13" y="197"/>
                      <a:pt x="25" y="209"/>
                    </a:cubicBezTo>
                    <a:cubicBezTo>
                      <a:pt x="29" y="213"/>
                      <a:pt x="35" y="210"/>
                      <a:pt x="36" y="20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34"/>
              <p:cNvSpPr/>
              <p:nvPr/>
            </p:nvSpPr>
            <p:spPr bwMode="auto">
              <a:xfrm>
                <a:off x="5303" y="4964"/>
                <a:ext cx="405" cy="177"/>
              </a:xfrm>
              <a:custGeom>
                <a:avLst/>
                <a:gdLst>
                  <a:gd name="T0" fmla="*/ 10 w 213"/>
                  <a:gd name="T1" fmla="*/ 11 h 93"/>
                  <a:gd name="T2" fmla="*/ 15 w 213"/>
                  <a:gd name="T3" fmla="*/ 10 h 93"/>
                  <a:gd name="T4" fmla="*/ 119 w 213"/>
                  <a:gd name="T5" fmla="*/ 10 h 93"/>
                  <a:gd name="T6" fmla="*/ 166 w 213"/>
                  <a:gd name="T7" fmla="*/ 31 h 93"/>
                  <a:gd name="T8" fmla="*/ 210 w 213"/>
                  <a:gd name="T9" fmla="*/ 58 h 93"/>
                  <a:gd name="T10" fmla="*/ 212 w 213"/>
                  <a:gd name="T11" fmla="*/ 58 h 93"/>
                  <a:gd name="T12" fmla="*/ 212 w 213"/>
                  <a:gd name="T13" fmla="*/ 61 h 93"/>
                  <a:gd name="T14" fmla="*/ 85 w 213"/>
                  <a:gd name="T15" fmla="*/ 82 h 93"/>
                  <a:gd name="T16" fmla="*/ 38 w 213"/>
                  <a:gd name="T17" fmla="*/ 60 h 93"/>
                  <a:gd name="T18" fmla="*/ 2 w 213"/>
                  <a:gd name="T19" fmla="*/ 21 h 93"/>
                  <a:gd name="T20" fmla="*/ 10 w 213"/>
                  <a:gd name="T21" fmla="*/ 1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93">
                    <a:moveTo>
                      <a:pt x="10" y="11"/>
                    </a:moveTo>
                    <a:cubicBezTo>
                      <a:pt x="11" y="10"/>
                      <a:pt x="13" y="10"/>
                      <a:pt x="15" y="10"/>
                    </a:cubicBezTo>
                    <a:cubicBezTo>
                      <a:pt x="51" y="10"/>
                      <a:pt x="83" y="0"/>
                      <a:pt x="119" y="10"/>
                    </a:cubicBezTo>
                    <a:cubicBezTo>
                      <a:pt x="136" y="15"/>
                      <a:pt x="151" y="23"/>
                      <a:pt x="166" y="31"/>
                    </a:cubicBezTo>
                    <a:cubicBezTo>
                      <a:pt x="181" y="39"/>
                      <a:pt x="198" y="47"/>
                      <a:pt x="210" y="58"/>
                    </a:cubicBezTo>
                    <a:cubicBezTo>
                      <a:pt x="210" y="58"/>
                      <a:pt x="211" y="58"/>
                      <a:pt x="212" y="58"/>
                    </a:cubicBezTo>
                    <a:cubicBezTo>
                      <a:pt x="213" y="58"/>
                      <a:pt x="213" y="60"/>
                      <a:pt x="212" y="61"/>
                    </a:cubicBezTo>
                    <a:cubicBezTo>
                      <a:pt x="171" y="78"/>
                      <a:pt x="129" y="93"/>
                      <a:pt x="85" y="82"/>
                    </a:cubicBezTo>
                    <a:cubicBezTo>
                      <a:pt x="68" y="78"/>
                      <a:pt x="52" y="70"/>
                      <a:pt x="38" y="60"/>
                    </a:cubicBezTo>
                    <a:cubicBezTo>
                      <a:pt x="25" y="50"/>
                      <a:pt x="8" y="36"/>
                      <a:pt x="2" y="21"/>
                    </a:cubicBezTo>
                    <a:cubicBezTo>
                      <a:pt x="0" y="15"/>
                      <a:pt x="5" y="10"/>
                      <a:pt x="10" y="1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35"/>
              <p:cNvSpPr/>
              <p:nvPr/>
            </p:nvSpPr>
            <p:spPr bwMode="auto">
              <a:xfrm>
                <a:off x="5573" y="4541"/>
                <a:ext cx="160" cy="280"/>
              </a:xfrm>
              <a:custGeom>
                <a:avLst/>
                <a:gdLst>
                  <a:gd name="T0" fmla="*/ 15 w 84"/>
                  <a:gd name="T1" fmla="*/ 143 h 147"/>
                  <a:gd name="T2" fmla="*/ 19 w 84"/>
                  <a:gd name="T3" fmla="*/ 140 h 147"/>
                  <a:gd name="T4" fmla="*/ 68 w 84"/>
                  <a:gd name="T5" fmla="*/ 79 h 147"/>
                  <a:gd name="T6" fmla="*/ 78 w 84"/>
                  <a:gd name="T7" fmla="*/ 42 h 147"/>
                  <a:gd name="T8" fmla="*/ 83 w 84"/>
                  <a:gd name="T9" fmla="*/ 3 h 147"/>
                  <a:gd name="T10" fmla="*/ 84 w 84"/>
                  <a:gd name="T11" fmla="*/ 2 h 147"/>
                  <a:gd name="T12" fmla="*/ 82 w 84"/>
                  <a:gd name="T13" fmla="*/ 1 h 147"/>
                  <a:gd name="T14" fmla="*/ 10 w 84"/>
                  <a:gd name="T15" fmla="*/ 65 h 147"/>
                  <a:gd name="T16" fmla="*/ 0 w 84"/>
                  <a:gd name="T17" fmla="*/ 103 h 147"/>
                  <a:gd name="T18" fmla="*/ 6 w 84"/>
                  <a:gd name="T19" fmla="*/ 143 h 147"/>
                  <a:gd name="T20" fmla="*/ 15 w 84"/>
                  <a:gd name="T21"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47">
                    <a:moveTo>
                      <a:pt x="15" y="143"/>
                    </a:moveTo>
                    <a:cubicBezTo>
                      <a:pt x="17" y="142"/>
                      <a:pt x="18" y="142"/>
                      <a:pt x="19" y="140"/>
                    </a:cubicBezTo>
                    <a:cubicBezTo>
                      <a:pt x="36" y="119"/>
                      <a:pt x="57" y="105"/>
                      <a:pt x="68" y="79"/>
                    </a:cubicBezTo>
                    <a:cubicBezTo>
                      <a:pt x="73" y="67"/>
                      <a:pt x="76" y="54"/>
                      <a:pt x="78" y="42"/>
                    </a:cubicBezTo>
                    <a:cubicBezTo>
                      <a:pt x="81" y="29"/>
                      <a:pt x="84" y="16"/>
                      <a:pt x="83" y="3"/>
                    </a:cubicBezTo>
                    <a:cubicBezTo>
                      <a:pt x="83" y="3"/>
                      <a:pt x="83" y="3"/>
                      <a:pt x="84" y="2"/>
                    </a:cubicBezTo>
                    <a:cubicBezTo>
                      <a:pt x="84" y="2"/>
                      <a:pt x="83" y="0"/>
                      <a:pt x="82" y="1"/>
                    </a:cubicBezTo>
                    <a:cubicBezTo>
                      <a:pt x="53" y="16"/>
                      <a:pt x="25" y="34"/>
                      <a:pt x="10" y="65"/>
                    </a:cubicBezTo>
                    <a:cubicBezTo>
                      <a:pt x="4" y="77"/>
                      <a:pt x="1" y="90"/>
                      <a:pt x="0" y="103"/>
                    </a:cubicBezTo>
                    <a:cubicBezTo>
                      <a:pt x="0" y="115"/>
                      <a:pt x="0" y="132"/>
                      <a:pt x="6" y="143"/>
                    </a:cubicBezTo>
                    <a:cubicBezTo>
                      <a:pt x="8" y="147"/>
                      <a:pt x="14" y="146"/>
                      <a:pt x="15" y="14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36"/>
              <p:cNvSpPr/>
              <p:nvPr/>
            </p:nvSpPr>
            <p:spPr bwMode="auto">
              <a:xfrm>
                <a:off x="5583" y="4781"/>
                <a:ext cx="308" cy="127"/>
              </a:xfrm>
              <a:custGeom>
                <a:avLst/>
                <a:gdLst>
                  <a:gd name="T0" fmla="*/ 8 w 162"/>
                  <a:gd name="T1" fmla="*/ 11 h 67"/>
                  <a:gd name="T2" fmla="*/ 11 w 162"/>
                  <a:gd name="T3" fmla="*/ 10 h 67"/>
                  <a:gd name="T4" fmla="*/ 90 w 162"/>
                  <a:gd name="T5" fmla="*/ 6 h 67"/>
                  <a:gd name="T6" fmla="*/ 126 w 162"/>
                  <a:gd name="T7" fmla="*/ 20 h 67"/>
                  <a:gd name="T8" fmla="*/ 160 w 162"/>
                  <a:gd name="T9" fmla="*/ 38 h 67"/>
                  <a:gd name="T10" fmla="*/ 161 w 162"/>
                  <a:gd name="T11" fmla="*/ 38 h 67"/>
                  <a:gd name="T12" fmla="*/ 162 w 162"/>
                  <a:gd name="T13" fmla="*/ 40 h 67"/>
                  <a:gd name="T14" fmla="*/ 67 w 162"/>
                  <a:gd name="T15" fmla="*/ 61 h 67"/>
                  <a:gd name="T16" fmla="*/ 31 w 162"/>
                  <a:gd name="T17" fmla="*/ 46 h 67"/>
                  <a:gd name="T18" fmla="*/ 2 w 162"/>
                  <a:gd name="T19" fmla="*/ 18 h 67"/>
                  <a:gd name="T20" fmla="*/ 8 w 162"/>
                  <a:gd name="T21"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67">
                    <a:moveTo>
                      <a:pt x="8" y="11"/>
                    </a:moveTo>
                    <a:cubicBezTo>
                      <a:pt x="9" y="10"/>
                      <a:pt x="10" y="10"/>
                      <a:pt x="11" y="10"/>
                    </a:cubicBezTo>
                    <a:cubicBezTo>
                      <a:pt x="39" y="9"/>
                      <a:pt x="62" y="0"/>
                      <a:pt x="90" y="6"/>
                    </a:cubicBezTo>
                    <a:cubicBezTo>
                      <a:pt x="102" y="9"/>
                      <a:pt x="114" y="14"/>
                      <a:pt x="126" y="20"/>
                    </a:cubicBezTo>
                    <a:cubicBezTo>
                      <a:pt x="137" y="25"/>
                      <a:pt x="150" y="30"/>
                      <a:pt x="160" y="38"/>
                    </a:cubicBezTo>
                    <a:cubicBezTo>
                      <a:pt x="160" y="38"/>
                      <a:pt x="161" y="38"/>
                      <a:pt x="161" y="38"/>
                    </a:cubicBezTo>
                    <a:cubicBezTo>
                      <a:pt x="162" y="38"/>
                      <a:pt x="162" y="40"/>
                      <a:pt x="162" y="40"/>
                    </a:cubicBezTo>
                    <a:cubicBezTo>
                      <a:pt x="132" y="55"/>
                      <a:pt x="101" y="67"/>
                      <a:pt x="67" y="61"/>
                    </a:cubicBezTo>
                    <a:cubicBezTo>
                      <a:pt x="54" y="59"/>
                      <a:pt x="42" y="53"/>
                      <a:pt x="31" y="46"/>
                    </a:cubicBezTo>
                    <a:cubicBezTo>
                      <a:pt x="21" y="40"/>
                      <a:pt x="7" y="30"/>
                      <a:pt x="2" y="18"/>
                    </a:cubicBezTo>
                    <a:cubicBezTo>
                      <a:pt x="0" y="14"/>
                      <a:pt x="4" y="11"/>
                      <a:pt x="8" y="1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37"/>
              <p:cNvSpPr/>
              <p:nvPr/>
            </p:nvSpPr>
            <p:spPr bwMode="auto">
              <a:xfrm>
                <a:off x="3861" y="4345"/>
                <a:ext cx="949" cy="2649"/>
              </a:xfrm>
              <a:custGeom>
                <a:avLst/>
                <a:gdLst>
                  <a:gd name="T0" fmla="*/ 490 w 498"/>
                  <a:gd name="T1" fmla="*/ 4 h 1391"/>
                  <a:gd name="T2" fmla="*/ 379 w 498"/>
                  <a:gd name="T3" fmla="*/ 138 h 1391"/>
                  <a:gd name="T4" fmla="*/ 282 w 498"/>
                  <a:gd name="T5" fmla="*/ 281 h 1391"/>
                  <a:gd name="T6" fmla="*/ 132 w 498"/>
                  <a:gd name="T7" fmla="*/ 594 h 1391"/>
                  <a:gd name="T8" fmla="*/ 44 w 498"/>
                  <a:gd name="T9" fmla="*/ 949 h 1391"/>
                  <a:gd name="T10" fmla="*/ 14 w 498"/>
                  <a:gd name="T11" fmla="*/ 1132 h 1391"/>
                  <a:gd name="T12" fmla="*/ 3 w 498"/>
                  <a:gd name="T13" fmla="*/ 1301 h 1391"/>
                  <a:gd name="T14" fmla="*/ 2 w 498"/>
                  <a:gd name="T15" fmla="*/ 1353 h 1391"/>
                  <a:gd name="T16" fmla="*/ 8 w 498"/>
                  <a:gd name="T17" fmla="*/ 1387 h 1391"/>
                  <a:gd name="T18" fmla="*/ 22 w 498"/>
                  <a:gd name="T19" fmla="*/ 1389 h 1391"/>
                  <a:gd name="T20" fmla="*/ 22 w 498"/>
                  <a:gd name="T21" fmla="*/ 1388 h 1391"/>
                  <a:gd name="T22" fmla="*/ 25 w 498"/>
                  <a:gd name="T23" fmla="*/ 1371 h 1391"/>
                  <a:gd name="T24" fmla="*/ 27 w 498"/>
                  <a:gd name="T25" fmla="*/ 1364 h 1391"/>
                  <a:gd name="T26" fmla="*/ 27 w 498"/>
                  <a:gd name="T27" fmla="*/ 1341 h 1391"/>
                  <a:gd name="T28" fmla="*/ 28 w 498"/>
                  <a:gd name="T29" fmla="*/ 1297 h 1391"/>
                  <a:gd name="T30" fmla="*/ 43 w 498"/>
                  <a:gd name="T31" fmla="*/ 1109 h 1391"/>
                  <a:gd name="T32" fmla="*/ 112 w 498"/>
                  <a:gd name="T33" fmla="*/ 743 h 1391"/>
                  <a:gd name="T34" fmla="*/ 426 w 498"/>
                  <a:gd name="T35" fmla="*/ 106 h 1391"/>
                  <a:gd name="T36" fmla="*/ 496 w 498"/>
                  <a:gd name="T37" fmla="*/ 8 h 1391"/>
                  <a:gd name="T38" fmla="*/ 490 w 498"/>
                  <a:gd name="T39" fmla="*/ 4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1391">
                    <a:moveTo>
                      <a:pt x="490" y="4"/>
                    </a:moveTo>
                    <a:cubicBezTo>
                      <a:pt x="453" y="49"/>
                      <a:pt x="415" y="93"/>
                      <a:pt x="379" y="138"/>
                    </a:cubicBezTo>
                    <a:cubicBezTo>
                      <a:pt x="343" y="183"/>
                      <a:pt x="312" y="232"/>
                      <a:pt x="282" y="281"/>
                    </a:cubicBezTo>
                    <a:cubicBezTo>
                      <a:pt x="223" y="381"/>
                      <a:pt x="172" y="485"/>
                      <a:pt x="132" y="594"/>
                    </a:cubicBezTo>
                    <a:cubicBezTo>
                      <a:pt x="90" y="709"/>
                      <a:pt x="65" y="829"/>
                      <a:pt x="44" y="949"/>
                    </a:cubicBezTo>
                    <a:cubicBezTo>
                      <a:pt x="34" y="1010"/>
                      <a:pt x="24" y="1071"/>
                      <a:pt x="14" y="1132"/>
                    </a:cubicBezTo>
                    <a:cubicBezTo>
                      <a:pt x="5" y="1187"/>
                      <a:pt x="4" y="1245"/>
                      <a:pt x="3" y="1301"/>
                    </a:cubicBezTo>
                    <a:cubicBezTo>
                      <a:pt x="2" y="1319"/>
                      <a:pt x="2" y="1336"/>
                      <a:pt x="2" y="1353"/>
                    </a:cubicBezTo>
                    <a:cubicBezTo>
                      <a:pt x="2" y="1363"/>
                      <a:pt x="0" y="1379"/>
                      <a:pt x="8" y="1387"/>
                    </a:cubicBezTo>
                    <a:cubicBezTo>
                      <a:pt x="11" y="1391"/>
                      <a:pt x="17" y="1391"/>
                      <a:pt x="22" y="1389"/>
                    </a:cubicBezTo>
                    <a:cubicBezTo>
                      <a:pt x="22" y="1388"/>
                      <a:pt x="22" y="1388"/>
                      <a:pt x="22" y="1388"/>
                    </a:cubicBezTo>
                    <a:cubicBezTo>
                      <a:pt x="29" y="1384"/>
                      <a:pt x="29" y="1376"/>
                      <a:pt x="25" y="1371"/>
                    </a:cubicBezTo>
                    <a:cubicBezTo>
                      <a:pt x="30" y="1376"/>
                      <a:pt x="27" y="1370"/>
                      <a:pt x="27" y="1364"/>
                    </a:cubicBezTo>
                    <a:cubicBezTo>
                      <a:pt x="27" y="1356"/>
                      <a:pt x="27" y="1349"/>
                      <a:pt x="27" y="1341"/>
                    </a:cubicBezTo>
                    <a:cubicBezTo>
                      <a:pt x="27" y="1327"/>
                      <a:pt x="27" y="1312"/>
                      <a:pt x="28" y="1297"/>
                    </a:cubicBezTo>
                    <a:cubicBezTo>
                      <a:pt x="29" y="1234"/>
                      <a:pt x="33" y="1171"/>
                      <a:pt x="43" y="1109"/>
                    </a:cubicBezTo>
                    <a:cubicBezTo>
                      <a:pt x="63" y="987"/>
                      <a:pt x="81" y="864"/>
                      <a:pt x="112" y="743"/>
                    </a:cubicBezTo>
                    <a:cubicBezTo>
                      <a:pt x="170" y="514"/>
                      <a:pt x="283" y="295"/>
                      <a:pt x="426" y="106"/>
                    </a:cubicBezTo>
                    <a:cubicBezTo>
                      <a:pt x="450" y="74"/>
                      <a:pt x="474" y="42"/>
                      <a:pt x="496" y="8"/>
                    </a:cubicBezTo>
                    <a:cubicBezTo>
                      <a:pt x="498" y="4"/>
                      <a:pt x="492" y="0"/>
                      <a:pt x="490"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38"/>
              <p:cNvSpPr/>
              <p:nvPr/>
            </p:nvSpPr>
            <p:spPr bwMode="auto">
              <a:xfrm>
                <a:off x="3625" y="5996"/>
                <a:ext cx="318" cy="394"/>
              </a:xfrm>
              <a:custGeom>
                <a:avLst/>
                <a:gdLst>
                  <a:gd name="T0" fmla="*/ 163 w 167"/>
                  <a:gd name="T1" fmla="*/ 192 h 207"/>
                  <a:gd name="T2" fmla="*/ 162 w 167"/>
                  <a:gd name="T3" fmla="*/ 185 h 207"/>
                  <a:gd name="T4" fmla="*/ 105 w 167"/>
                  <a:gd name="T5" fmla="*/ 74 h 207"/>
                  <a:gd name="T6" fmla="*/ 57 w 167"/>
                  <a:gd name="T7" fmla="*/ 35 h 207"/>
                  <a:gd name="T8" fmla="*/ 4 w 167"/>
                  <a:gd name="T9" fmla="*/ 4 h 207"/>
                  <a:gd name="T10" fmla="*/ 3 w 167"/>
                  <a:gd name="T11" fmla="*/ 2 h 207"/>
                  <a:gd name="T12" fmla="*/ 0 w 167"/>
                  <a:gd name="T13" fmla="*/ 3 h 207"/>
                  <a:gd name="T14" fmla="*/ 47 w 167"/>
                  <a:gd name="T15" fmla="*/ 150 h 207"/>
                  <a:gd name="T16" fmla="*/ 96 w 167"/>
                  <a:gd name="T17" fmla="*/ 188 h 207"/>
                  <a:gd name="T18" fmla="*/ 157 w 167"/>
                  <a:gd name="T19" fmla="*/ 205 h 207"/>
                  <a:gd name="T20" fmla="*/ 163 w 167"/>
                  <a:gd name="T21" fmla="*/ 19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207">
                    <a:moveTo>
                      <a:pt x="163" y="192"/>
                    </a:moveTo>
                    <a:cubicBezTo>
                      <a:pt x="163" y="190"/>
                      <a:pt x="163" y="187"/>
                      <a:pt x="162" y="185"/>
                    </a:cubicBezTo>
                    <a:cubicBezTo>
                      <a:pt x="142" y="147"/>
                      <a:pt x="135" y="107"/>
                      <a:pt x="105" y="74"/>
                    </a:cubicBezTo>
                    <a:cubicBezTo>
                      <a:pt x="90" y="59"/>
                      <a:pt x="73" y="47"/>
                      <a:pt x="57" y="35"/>
                    </a:cubicBezTo>
                    <a:cubicBezTo>
                      <a:pt x="40" y="24"/>
                      <a:pt x="23" y="10"/>
                      <a:pt x="4" y="4"/>
                    </a:cubicBezTo>
                    <a:cubicBezTo>
                      <a:pt x="4" y="3"/>
                      <a:pt x="3" y="2"/>
                      <a:pt x="3" y="2"/>
                    </a:cubicBezTo>
                    <a:cubicBezTo>
                      <a:pt x="2" y="0"/>
                      <a:pt x="0" y="1"/>
                      <a:pt x="0" y="3"/>
                    </a:cubicBezTo>
                    <a:cubicBezTo>
                      <a:pt x="4" y="55"/>
                      <a:pt x="11" y="108"/>
                      <a:pt x="47" y="150"/>
                    </a:cubicBezTo>
                    <a:cubicBezTo>
                      <a:pt x="60" y="166"/>
                      <a:pt x="77" y="178"/>
                      <a:pt x="96" y="188"/>
                    </a:cubicBezTo>
                    <a:cubicBezTo>
                      <a:pt x="113" y="196"/>
                      <a:pt x="138" y="207"/>
                      <a:pt x="157" y="205"/>
                    </a:cubicBezTo>
                    <a:cubicBezTo>
                      <a:pt x="164" y="204"/>
                      <a:pt x="167" y="197"/>
                      <a:pt x="163" y="19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39"/>
              <p:cNvSpPr/>
              <p:nvPr/>
            </p:nvSpPr>
            <p:spPr bwMode="auto">
              <a:xfrm>
                <a:off x="3920" y="6211"/>
                <a:ext cx="471" cy="215"/>
              </a:xfrm>
              <a:custGeom>
                <a:avLst/>
                <a:gdLst>
                  <a:gd name="T0" fmla="*/ 8 w 247"/>
                  <a:gd name="T1" fmla="*/ 79 h 113"/>
                  <a:gd name="T2" fmla="*/ 12 w 247"/>
                  <a:gd name="T3" fmla="*/ 74 h 113"/>
                  <a:gd name="T4" fmla="*/ 120 w 247"/>
                  <a:gd name="T5" fmla="*/ 10 h 113"/>
                  <a:gd name="T6" fmla="*/ 181 w 247"/>
                  <a:gd name="T7" fmla="*/ 3 h 113"/>
                  <a:gd name="T8" fmla="*/ 242 w 247"/>
                  <a:gd name="T9" fmla="*/ 4 h 113"/>
                  <a:gd name="T10" fmla="*/ 244 w 247"/>
                  <a:gd name="T11" fmla="*/ 3 h 113"/>
                  <a:gd name="T12" fmla="*/ 246 w 247"/>
                  <a:gd name="T13" fmla="*/ 5 h 113"/>
                  <a:gd name="T14" fmla="*/ 128 w 247"/>
                  <a:gd name="T15" fmla="*/ 105 h 113"/>
                  <a:gd name="T16" fmla="*/ 67 w 247"/>
                  <a:gd name="T17" fmla="*/ 111 h 113"/>
                  <a:gd name="T18" fmla="*/ 5 w 247"/>
                  <a:gd name="T19" fmla="*/ 93 h 113"/>
                  <a:gd name="T20" fmla="*/ 8 w 247"/>
                  <a:gd name="T21" fmla="*/ 7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113">
                    <a:moveTo>
                      <a:pt x="8" y="79"/>
                    </a:moveTo>
                    <a:cubicBezTo>
                      <a:pt x="9" y="77"/>
                      <a:pt x="10" y="75"/>
                      <a:pt x="12" y="74"/>
                    </a:cubicBezTo>
                    <a:cubicBezTo>
                      <a:pt x="50" y="52"/>
                      <a:pt x="76" y="22"/>
                      <a:pt x="120" y="10"/>
                    </a:cubicBezTo>
                    <a:cubicBezTo>
                      <a:pt x="140" y="5"/>
                      <a:pt x="161" y="4"/>
                      <a:pt x="181" y="3"/>
                    </a:cubicBezTo>
                    <a:cubicBezTo>
                      <a:pt x="201" y="2"/>
                      <a:pt x="223" y="0"/>
                      <a:pt x="242" y="4"/>
                    </a:cubicBezTo>
                    <a:cubicBezTo>
                      <a:pt x="243" y="4"/>
                      <a:pt x="244" y="3"/>
                      <a:pt x="244" y="3"/>
                    </a:cubicBezTo>
                    <a:cubicBezTo>
                      <a:pt x="246" y="2"/>
                      <a:pt x="247" y="4"/>
                      <a:pt x="246" y="5"/>
                    </a:cubicBezTo>
                    <a:cubicBezTo>
                      <a:pt x="215" y="48"/>
                      <a:pt x="180" y="89"/>
                      <a:pt x="128" y="105"/>
                    </a:cubicBezTo>
                    <a:cubicBezTo>
                      <a:pt x="108" y="112"/>
                      <a:pt x="87" y="113"/>
                      <a:pt x="67" y="111"/>
                    </a:cubicBezTo>
                    <a:cubicBezTo>
                      <a:pt x="48" y="109"/>
                      <a:pt x="21" y="105"/>
                      <a:pt x="5" y="93"/>
                    </a:cubicBezTo>
                    <a:cubicBezTo>
                      <a:pt x="0" y="89"/>
                      <a:pt x="2" y="81"/>
                      <a:pt x="8" y="7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40"/>
              <p:cNvSpPr/>
              <p:nvPr/>
            </p:nvSpPr>
            <p:spPr bwMode="auto">
              <a:xfrm>
                <a:off x="3711" y="5670"/>
                <a:ext cx="291" cy="411"/>
              </a:xfrm>
              <a:custGeom>
                <a:avLst/>
                <a:gdLst>
                  <a:gd name="T0" fmla="*/ 149 w 153"/>
                  <a:gd name="T1" fmla="*/ 203 h 216"/>
                  <a:gd name="T2" fmla="*/ 149 w 153"/>
                  <a:gd name="T3" fmla="*/ 196 h 216"/>
                  <a:gd name="T4" fmla="*/ 100 w 153"/>
                  <a:gd name="T5" fmla="*/ 81 h 216"/>
                  <a:gd name="T6" fmla="*/ 55 w 153"/>
                  <a:gd name="T7" fmla="*/ 39 h 216"/>
                  <a:gd name="T8" fmla="*/ 5 w 153"/>
                  <a:gd name="T9" fmla="*/ 3 h 216"/>
                  <a:gd name="T10" fmla="*/ 4 w 153"/>
                  <a:gd name="T11" fmla="*/ 1 h 216"/>
                  <a:gd name="T12" fmla="*/ 1 w 153"/>
                  <a:gd name="T13" fmla="*/ 2 h 216"/>
                  <a:gd name="T14" fmla="*/ 37 w 153"/>
                  <a:gd name="T15" fmla="*/ 153 h 216"/>
                  <a:gd name="T16" fmla="*/ 83 w 153"/>
                  <a:gd name="T17" fmla="*/ 194 h 216"/>
                  <a:gd name="T18" fmla="*/ 143 w 153"/>
                  <a:gd name="T19" fmla="*/ 216 h 216"/>
                  <a:gd name="T20" fmla="*/ 149 w 153"/>
                  <a:gd name="T21" fmla="*/ 20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216">
                    <a:moveTo>
                      <a:pt x="149" y="203"/>
                    </a:moveTo>
                    <a:cubicBezTo>
                      <a:pt x="150" y="201"/>
                      <a:pt x="150" y="199"/>
                      <a:pt x="149" y="196"/>
                    </a:cubicBezTo>
                    <a:cubicBezTo>
                      <a:pt x="131" y="157"/>
                      <a:pt x="128" y="116"/>
                      <a:pt x="100" y="81"/>
                    </a:cubicBezTo>
                    <a:cubicBezTo>
                      <a:pt x="87" y="65"/>
                      <a:pt x="71" y="52"/>
                      <a:pt x="55" y="39"/>
                    </a:cubicBezTo>
                    <a:cubicBezTo>
                      <a:pt x="40" y="26"/>
                      <a:pt x="23" y="12"/>
                      <a:pt x="5" y="3"/>
                    </a:cubicBezTo>
                    <a:cubicBezTo>
                      <a:pt x="5" y="3"/>
                      <a:pt x="4" y="2"/>
                      <a:pt x="4" y="1"/>
                    </a:cubicBezTo>
                    <a:cubicBezTo>
                      <a:pt x="3" y="0"/>
                      <a:pt x="1" y="1"/>
                      <a:pt x="1" y="2"/>
                    </a:cubicBezTo>
                    <a:cubicBezTo>
                      <a:pt x="0" y="55"/>
                      <a:pt x="4" y="108"/>
                      <a:pt x="37" y="153"/>
                    </a:cubicBezTo>
                    <a:cubicBezTo>
                      <a:pt x="49" y="170"/>
                      <a:pt x="65" y="183"/>
                      <a:pt x="83" y="194"/>
                    </a:cubicBezTo>
                    <a:cubicBezTo>
                      <a:pt x="99" y="204"/>
                      <a:pt x="123" y="216"/>
                      <a:pt x="143" y="216"/>
                    </a:cubicBezTo>
                    <a:cubicBezTo>
                      <a:pt x="150" y="216"/>
                      <a:pt x="153" y="208"/>
                      <a:pt x="149" y="20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41"/>
              <p:cNvSpPr/>
              <p:nvPr/>
            </p:nvSpPr>
            <p:spPr bwMode="auto">
              <a:xfrm>
                <a:off x="3958" y="5902"/>
                <a:ext cx="473" cy="214"/>
              </a:xfrm>
              <a:custGeom>
                <a:avLst/>
                <a:gdLst>
                  <a:gd name="T0" fmla="*/ 8 w 248"/>
                  <a:gd name="T1" fmla="*/ 77 h 112"/>
                  <a:gd name="T2" fmla="*/ 12 w 248"/>
                  <a:gd name="T3" fmla="*/ 72 h 112"/>
                  <a:gd name="T4" fmla="*/ 120 w 248"/>
                  <a:gd name="T5" fmla="*/ 10 h 112"/>
                  <a:gd name="T6" fmla="*/ 182 w 248"/>
                  <a:gd name="T7" fmla="*/ 3 h 112"/>
                  <a:gd name="T8" fmla="*/ 243 w 248"/>
                  <a:gd name="T9" fmla="*/ 4 h 112"/>
                  <a:gd name="T10" fmla="*/ 245 w 248"/>
                  <a:gd name="T11" fmla="*/ 3 h 112"/>
                  <a:gd name="T12" fmla="*/ 247 w 248"/>
                  <a:gd name="T13" fmla="*/ 6 h 112"/>
                  <a:gd name="T14" fmla="*/ 128 w 248"/>
                  <a:gd name="T15" fmla="*/ 105 h 112"/>
                  <a:gd name="T16" fmla="*/ 66 w 248"/>
                  <a:gd name="T17" fmla="*/ 110 h 112"/>
                  <a:gd name="T18" fmla="*/ 5 w 248"/>
                  <a:gd name="T19" fmla="*/ 91 h 112"/>
                  <a:gd name="T20" fmla="*/ 8 w 248"/>
                  <a:gd name="T21" fmla="*/ 7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12">
                    <a:moveTo>
                      <a:pt x="8" y="77"/>
                    </a:moveTo>
                    <a:cubicBezTo>
                      <a:pt x="9" y="75"/>
                      <a:pt x="10" y="73"/>
                      <a:pt x="12" y="72"/>
                    </a:cubicBezTo>
                    <a:cubicBezTo>
                      <a:pt x="50" y="51"/>
                      <a:pt x="77" y="21"/>
                      <a:pt x="120" y="10"/>
                    </a:cubicBezTo>
                    <a:cubicBezTo>
                      <a:pt x="140" y="5"/>
                      <a:pt x="161" y="4"/>
                      <a:pt x="182" y="3"/>
                    </a:cubicBezTo>
                    <a:cubicBezTo>
                      <a:pt x="202" y="2"/>
                      <a:pt x="224" y="0"/>
                      <a:pt x="243" y="4"/>
                    </a:cubicBezTo>
                    <a:cubicBezTo>
                      <a:pt x="244" y="4"/>
                      <a:pt x="244" y="4"/>
                      <a:pt x="245" y="3"/>
                    </a:cubicBezTo>
                    <a:cubicBezTo>
                      <a:pt x="246" y="2"/>
                      <a:pt x="248" y="4"/>
                      <a:pt x="247" y="6"/>
                    </a:cubicBezTo>
                    <a:cubicBezTo>
                      <a:pt x="215" y="48"/>
                      <a:pt x="180" y="89"/>
                      <a:pt x="128" y="105"/>
                    </a:cubicBezTo>
                    <a:cubicBezTo>
                      <a:pt x="108" y="111"/>
                      <a:pt x="87" y="112"/>
                      <a:pt x="66" y="110"/>
                    </a:cubicBezTo>
                    <a:cubicBezTo>
                      <a:pt x="47" y="108"/>
                      <a:pt x="20" y="104"/>
                      <a:pt x="5" y="91"/>
                    </a:cubicBezTo>
                    <a:cubicBezTo>
                      <a:pt x="0" y="87"/>
                      <a:pt x="2" y="79"/>
                      <a:pt x="8" y="7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42"/>
              <p:cNvSpPr/>
              <p:nvPr/>
            </p:nvSpPr>
            <p:spPr bwMode="auto">
              <a:xfrm>
                <a:off x="3808" y="5297"/>
                <a:ext cx="255" cy="444"/>
              </a:xfrm>
              <a:custGeom>
                <a:avLst/>
                <a:gdLst>
                  <a:gd name="T0" fmla="*/ 131 w 134"/>
                  <a:gd name="T1" fmla="*/ 220 h 233"/>
                  <a:gd name="T2" fmla="*/ 131 w 134"/>
                  <a:gd name="T3" fmla="*/ 214 h 233"/>
                  <a:gd name="T4" fmla="*/ 98 w 134"/>
                  <a:gd name="T5" fmla="*/ 93 h 233"/>
                  <a:gd name="T6" fmla="*/ 59 w 134"/>
                  <a:gd name="T7" fmla="*/ 45 h 233"/>
                  <a:gd name="T8" fmla="*/ 14 w 134"/>
                  <a:gd name="T9" fmla="*/ 3 h 233"/>
                  <a:gd name="T10" fmla="*/ 14 w 134"/>
                  <a:gd name="T11" fmla="*/ 1 h 233"/>
                  <a:gd name="T12" fmla="*/ 11 w 134"/>
                  <a:gd name="T13" fmla="*/ 2 h 233"/>
                  <a:gd name="T14" fmla="*/ 26 w 134"/>
                  <a:gd name="T15" fmla="*/ 155 h 233"/>
                  <a:gd name="T16" fmla="*/ 66 w 134"/>
                  <a:gd name="T17" fmla="*/ 202 h 233"/>
                  <a:gd name="T18" fmla="*/ 123 w 134"/>
                  <a:gd name="T19" fmla="*/ 232 h 233"/>
                  <a:gd name="T20" fmla="*/ 131 w 134"/>
                  <a:gd name="T21" fmla="*/ 2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33">
                    <a:moveTo>
                      <a:pt x="131" y="220"/>
                    </a:moveTo>
                    <a:cubicBezTo>
                      <a:pt x="132" y="218"/>
                      <a:pt x="132" y="216"/>
                      <a:pt x="131" y="214"/>
                    </a:cubicBezTo>
                    <a:cubicBezTo>
                      <a:pt x="120" y="172"/>
                      <a:pt x="121" y="132"/>
                      <a:pt x="98" y="93"/>
                    </a:cubicBezTo>
                    <a:cubicBezTo>
                      <a:pt x="88" y="76"/>
                      <a:pt x="73" y="60"/>
                      <a:pt x="59" y="45"/>
                    </a:cubicBezTo>
                    <a:cubicBezTo>
                      <a:pt x="46" y="30"/>
                      <a:pt x="31" y="14"/>
                      <a:pt x="14" y="3"/>
                    </a:cubicBezTo>
                    <a:cubicBezTo>
                      <a:pt x="14" y="3"/>
                      <a:pt x="14" y="2"/>
                      <a:pt x="14" y="1"/>
                    </a:cubicBezTo>
                    <a:cubicBezTo>
                      <a:pt x="14" y="0"/>
                      <a:pt x="11" y="0"/>
                      <a:pt x="11" y="2"/>
                    </a:cubicBezTo>
                    <a:cubicBezTo>
                      <a:pt x="3" y="54"/>
                      <a:pt x="0" y="107"/>
                      <a:pt x="26" y="155"/>
                    </a:cubicBezTo>
                    <a:cubicBezTo>
                      <a:pt x="36" y="174"/>
                      <a:pt x="50" y="189"/>
                      <a:pt x="66" y="202"/>
                    </a:cubicBezTo>
                    <a:cubicBezTo>
                      <a:pt x="81" y="214"/>
                      <a:pt x="103" y="230"/>
                      <a:pt x="123" y="232"/>
                    </a:cubicBezTo>
                    <a:cubicBezTo>
                      <a:pt x="130" y="233"/>
                      <a:pt x="134" y="226"/>
                      <a:pt x="131" y="22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43"/>
              <p:cNvSpPr/>
              <p:nvPr/>
            </p:nvSpPr>
            <p:spPr bwMode="auto">
              <a:xfrm>
                <a:off x="4052" y="5543"/>
                <a:ext cx="459" cy="230"/>
              </a:xfrm>
              <a:custGeom>
                <a:avLst/>
                <a:gdLst>
                  <a:gd name="T0" fmla="*/ 8 w 241"/>
                  <a:gd name="T1" fmla="*/ 93 h 121"/>
                  <a:gd name="T2" fmla="*/ 12 w 241"/>
                  <a:gd name="T3" fmla="*/ 88 h 121"/>
                  <a:gd name="T4" fmla="*/ 115 w 241"/>
                  <a:gd name="T5" fmla="*/ 17 h 121"/>
                  <a:gd name="T6" fmla="*/ 176 w 241"/>
                  <a:gd name="T7" fmla="*/ 5 h 121"/>
                  <a:gd name="T8" fmla="*/ 237 w 241"/>
                  <a:gd name="T9" fmla="*/ 2 h 121"/>
                  <a:gd name="T10" fmla="*/ 239 w 241"/>
                  <a:gd name="T11" fmla="*/ 1 h 121"/>
                  <a:gd name="T12" fmla="*/ 241 w 241"/>
                  <a:gd name="T13" fmla="*/ 3 h 121"/>
                  <a:gd name="T14" fmla="*/ 130 w 241"/>
                  <a:gd name="T15" fmla="*/ 111 h 121"/>
                  <a:gd name="T16" fmla="*/ 69 w 241"/>
                  <a:gd name="T17" fmla="*/ 121 h 121"/>
                  <a:gd name="T18" fmla="*/ 6 w 241"/>
                  <a:gd name="T19" fmla="*/ 107 h 121"/>
                  <a:gd name="T20" fmla="*/ 8 w 241"/>
                  <a:gd name="T21" fmla="*/ 9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21">
                    <a:moveTo>
                      <a:pt x="8" y="93"/>
                    </a:moveTo>
                    <a:cubicBezTo>
                      <a:pt x="8" y="91"/>
                      <a:pt x="10" y="89"/>
                      <a:pt x="12" y="88"/>
                    </a:cubicBezTo>
                    <a:cubicBezTo>
                      <a:pt x="48" y="63"/>
                      <a:pt x="72" y="31"/>
                      <a:pt x="115" y="17"/>
                    </a:cubicBezTo>
                    <a:cubicBezTo>
                      <a:pt x="134" y="10"/>
                      <a:pt x="155" y="8"/>
                      <a:pt x="176" y="5"/>
                    </a:cubicBezTo>
                    <a:cubicBezTo>
                      <a:pt x="195" y="3"/>
                      <a:pt x="217" y="0"/>
                      <a:pt x="237" y="2"/>
                    </a:cubicBezTo>
                    <a:cubicBezTo>
                      <a:pt x="237" y="2"/>
                      <a:pt x="238" y="2"/>
                      <a:pt x="239" y="1"/>
                    </a:cubicBezTo>
                    <a:cubicBezTo>
                      <a:pt x="240" y="0"/>
                      <a:pt x="241" y="2"/>
                      <a:pt x="241" y="3"/>
                    </a:cubicBezTo>
                    <a:cubicBezTo>
                      <a:pt x="213" y="48"/>
                      <a:pt x="181" y="91"/>
                      <a:pt x="130" y="111"/>
                    </a:cubicBezTo>
                    <a:cubicBezTo>
                      <a:pt x="110" y="119"/>
                      <a:pt x="90" y="121"/>
                      <a:pt x="69" y="121"/>
                    </a:cubicBezTo>
                    <a:cubicBezTo>
                      <a:pt x="50" y="121"/>
                      <a:pt x="22" y="118"/>
                      <a:pt x="6" y="107"/>
                    </a:cubicBezTo>
                    <a:cubicBezTo>
                      <a:pt x="0" y="103"/>
                      <a:pt x="2" y="95"/>
                      <a:pt x="8" y="9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44"/>
              <p:cNvSpPr/>
              <p:nvPr/>
            </p:nvSpPr>
            <p:spPr bwMode="auto">
              <a:xfrm>
                <a:off x="3953" y="4916"/>
                <a:ext cx="228" cy="467"/>
              </a:xfrm>
              <a:custGeom>
                <a:avLst/>
                <a:gdLst>
                  <a:gd name="T0" fmla="*/ 118 w 120"/>
                  <a:gd name="T1" fmla="*/ 232 h 245"/>
                  <a:gd name="T2" fmla="*/ 119 w 120"/>
                  <a:gd name="T3" fmla="*/ 226 h 245"/>
                  <a:gd name="T4" fmla="*/ 100 w 120"/>
                  <a:gd name="T5" fmla="*/ 102 h 245"/>
                  <a:gd name="T6" fmla="*/ 67 w 120"/>
                  <a:gd name="T7" fmla="*/ 50 h 245"/>
                  <a:gd name="T8" fmla="*/ 27 w 120"/>
                  <a:gd name="T9" fmla="*/ 3 h 245"/>
                  <a:gd name="T10" fmla="*/ 26 w 120"/>
                  <a:gd name="T11" fmla="*/ 1 h 245"/>
                  <a:gd name="T12" fmla="*/ 23 w 120"/>
                  <a:gd name="T13" fmla="*/ 1 h 245"/>
                  <a:gd name="T14" fmla="*/ 21 w 120"/>
                  <a:gd name="T15" fmla="*/ 156 h 245"/>
                  <a:gd name="T16" fmla="*/ 55 w 120"/>
                  <a:gd name="T17" fmla="*/ 207 h 245"/>
                  <a:gd name="T18" fmla="*/ 108 w 120"/>
                  <a:gd name="T19" fmla="*/ 243 h 245"/>
                  <a:gd name="T20" fmla="*/ 118 w 120"/>
                  <a:gd name="T21" fmla="*/ 23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5">
                    <a:moveTo>
                      <a:pt x="118" y="232"/>
                    </a:moveTo>
                    <a:cubicBezTo>
                      <a:pt x="119" y="230"/>
                      <a:pt x="119" y="228"/>
                      <a:pt x="119" y="226"/>
                    </a:cubicBezTo>
                    <a:cubicBezTo>
                      <a:pt x="112" y="183"/>
                      <a:pt x="118" y="143"/>
                      <a:pt x="100" y="102"/>
                    </a:cubicBezTo>
                    <a:cubicBezTo>
                      <a:pt x="91" y="84"/>
                      <a:pt x="79" y="67"/>
                      <a:pt x="67" y="50"/>
                    </a:cubicBezTo>
                    <a:cubicBezTo>
                      <a:pt x="55" y="34"/>
                      <a:pt x="42" y="16"/>
                      <a:pt x="27" y="3"/>
                    </a:cubicBezTo>
                    <a:cubicBezTo>
                      <a:pt x="27" y="3"/>
                      <a:pt x="27" y="2"/>
                      <a:pt x="26" y="1"/>
                    </a:cubicBezTo>
                    <a:cubicBezTo>
                      <a:pt x="26" y="0"/>
                      <a:pt x="24" y="0"/>
                      <a:pt x="23" y="1"/>
                    </a:cubicBezTo>
                    <a:cubicBezTo>
                      <a:pt x="10" y="52"/>
                      <a:pt x="0" y="105"/>
                      <a:pt x="21" y="156"/>
                    </a:cubicBezTo>
                    <a:cubicBezTo>
                      <a:pt x="29" y="175"/>
                      <a:pt x="41" y="192"/>
                      <a:pt x="55" y="207"/>
                    </a:cubicBezTo>
                    <a:cubicBezTo>
                      <a:pt x="69" y="221"/>
                      <a:pt x="89" y="239"/>
                      <a:pt x="108" y="243"/>
                    </a:cubicBezTo>
                    <a:cubicBezTo>
                      <a:pt x="115" y="245"/>
                      <a:pt x="120" y="238"/>
                      <a:pt x="118" y="23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45"/>
              <p:cNvSpPr/>
              <p:nvPr/>
            </p:nvSpPr>
            <p:spPr bwMode="auto">
              <a:xfrm>
                <a:off x="4145" y="5245"/>
                <a:ext cx="487" cy="193"/>
              </a:xfrm>
              <a:custGeom>
                <a:avLst/>
                <a:gdLst>
                  <a:gd name="T0" fmla="*/ 9 w 256"/>
                  <a:gd name="T1" fmla="*/ 55 h 101"/>
                  <a:gd name="T2" fmla="*/ 14 w 256"/>
                  <a:gd name="T3" fmla="*/ 51 h 101"/>
                  <a:gd name="T4" fmla="*/ 129 w 256"/>
                  <a:gd name="T5" fmla="*/ 3 h 101"/>
                  <a:gd name="T6" fmla="*/ 191 w 256"/>
                  <a:gd name="T7" fmla="*/ 4 h 101"/>
                  <a:gd name="T8" fmla="*/ 251 w 256"/>
                  <a:gd name="T9" fmla="*/ 13 h 101"/>
                  <a:gd name="T10" fmla="*/ 253 w 256"/>
                  <a:gd name="T11" fmla="*/ 12 h 101"/>
                  <a:gd name="T12" fmla="*/ 255 w 256"/>
                  <a:gd name="T13" fmla="*/ 15 h 101"/>
                  <a:gd name="T14" fmla="*/ 124 w 256"/>
                  <a:gd name="T15" fmla="*/ 98 h 101"/>
                  <a:gd name="T16" fmla="*/ 63 w 256"/>
                  <a:gd name="T17" fmla="*/ 95 h 101"/>
                  <a:gd name="T18" fmla="*/ 4 w 256"/>
                  <a:gd name="T19" fmla="*/ 69 h 101"/>
                  <a:gd name="T20" fmla="*/ 9 w 256"/>
                  <a:gd name="T21"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101">
                    <a:moveTo>
                      <a:pt x="9" y="55"/>
                    </a:moveTo>
                    <a:cubicBezTo>
                      <a:pt x="10" y="53"/>
                      <a:pt x="11" y="52"/>
                      <a:pt x="14" y="51"/>
                    </a:cubicBezTo>
                    <a:cubicBezTo>
                      <a:pt x="54" y="34"/>
                      <a:pt x="85" y="8"/>
                      <a:pt x="129" y="3"/>
                    </a:cubicBezTo>
                    <a:cubicBezTo>
                      <a:pt x="150" y="0"/>
                      <a:pt x="170" y="2"/>
                      <a:pt x="191" y="4"/>
                    </a:cubicBezTo>
                    <a:cubicBezTo>
                      <a:pt x="211" y="5"/>
                      <a:pt x="233" y="6"/>
                      <a:pt x="251" y="13"/>
                    </a:cubicBezTo>
                    <a:cubicBezTo>
                      <a:pt x="252" y="13"/>
                      <a:pt x="253" y="13"/>
                      <a:pt x="253" y="12"/>
                    </a:cubicBezTo>
                    <a:cubicBezTo>
                      <a:pt x="255" y="12"/>
                      <a:pt x="256" y="14"/>
                      <a:pt x="255" y="15"/>
                    </a:cubicBezTo>
                    <a:cubicBezTo>
                      <a:pt x="218" y="53"/>
                      <a:pt x="178" y="89"/>
                      <a:pt x="124" y="98"/>
                    </a:cubicBezTo>
                    <a:cubicBezTo>
                      <a:pt x="104" y="101"/>
                      <a:pt x="83" y="100"/>
                      <a:pt x="63" y="95"/>
                    </a:cubicBezTo>
                    <a:cubicBezTo>
                      <a:pt x="44" y="91"/>
                      <a:pt x="18" y="83"/>
                      <a:pt x="4" y="69"/>
                    </a:cubicBezTo>
                    <a:cubicBezTo>
                      <a:pt x="0" y="64"/>
                      <a:pt x="3" y="56"/>
                      <a:pt x="9" y="5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46"/>
              <p:cNvSpPr/>
              <p:nvPr/>
            </p:nvSpPr>
            <p:spPr bwMode="auto">
              <a:xfrm>
                <a:off x="4130" y="4581"/>
                <a:ext cx="215" cy="482"/>
              </a:xfrm>
              <a:custGeom>
                <a:avLst/>
                <a:gdLst>
                  <a:gd name="T0" fmla="*/ 102 w 113"/>
                  <a:gd name="T1" fmla="*/ 241 h 253"/>
                  <a:gd name="T2" fmla="*/ 104 w 113"/>
                  <a:gd name="T3" fmla="*/ 235 h 253"/>
                  <a:gd name="T4" fmla="*/ 99 w 113"/>
                  <a:gd name="T5" fmla="*/ 110 h 253"/>
                  <a:gd name="T6" fmla="*/ 72 w 113"/>
                  <a:gd name="T7" fmla="*/ 54 h 253"/>
                  <a:gd name="T8" fmla="*/ 38 w 113"/>
                  <a:gd name="T9" fmla="*/ 4 h 253"/>
                  <a:gd name="T10" fmla="*/ 38 w 113"/>
                  <a:gd name="T11" fmla="*/ 1 h 253"/>
                  <a:gd name="T12" fmla="*/ 35 w 113"/>
                  <a:gd name="T13" fmla="*/ 1 h 253"/>
                  <a:gd name="T14" fmla="*/ 15 w 113"/>
                  <a:gd name="T15" fmla="*/ 154 h 253"/>
                  <a:gd name="T16" fmla="*/ 43 w 113"/>
                  <a:gd name="T17" fmla="*/ 209 h 253"/>
                  <a:gd name="T18" fmla="*/ 91 w 113"/>
                  <a:gd name="T19" fmla="*/ 251 h 253"/>
                  <a:gd name="T20" fmla="*/ 102 w 113"/>
                  <a:gd name="T21" fmla="*/ 2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53">
                    <a:moveTo>
                      <a:pt x="102" y="241"/>
                    </a:moveTo>
                    <a:cubicBezTo>
                      <a:pt x="103" y="240"/>
                      <a:pt x="104" y="237"/>
                      <a:pt x="104" y="235"/>
                    </a:cubicBezTo>
                    <a:cubicBezTo>
                      <a:pt x="102" y="192"/>
                      <a:pt x="113" y="153"/>
                      <a:pt x="99" y="110"/>
                    </a:cubicBezTo>
                    <a:cubicBezTo>
                      <a:pt x="93" y="91"/>
                      <a:pt x="82" y="72"/>
                      <a:pt x="72" y="54"/>
                    </a:cubicBezTo>
                    <a:cubicBezTo>
                      <a:pt x="62" y="37"/>
                      <a:pt x="52" y="18"/>
                      <a:pt x="38" y="4"/>
                    </a:cubicBezTo>
                    <a:cubicBezTo>
                      <a:pt x="38" y="3"/>
                      <a:pt x="38" y="2"/>
                      <a:pt x="38" y="1"/>
                    </a:cubicBezTo>
                    <a:cubicBezTo>
                      <a:pt x="38" y="0"/>
                      <a:pt x="35" y="0"/>
                      <a:pt x="35" y="1"/>
                    </a:cubicBezTo>
                    <a:cubicBezTo>
                      <a:pt x="15" y="50"/>
                      <a:pt x="0" y="102"/>
                      <a:pt x="15" y="154"/>
                    </a:cubicBezTo>
                    <a:cubicBezTo>
                      <a:pt x="20" y="174"/>
                      <a:pt x="30" y="193"/>
                      <a:pt x="43" y="209"/>
                    </a:cubicBezTo>
                    <a:cubicBezTo>
                      <a:pt x="55" y="224"/>
                      <a:pt x="73" y="245"/>
                      <a:pt x="91" y="251"/>
                    </a:cubicBezTo>
                    <a:cubicBezTo>
                      <a:pt x="98" y="253"/>
                      <a:pt x="103" y="247"/>
                      <a:pt x="102" y="24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47"/>
              <p:cNvSpPr/>
              <p:nvPr/>
            </p:nvSpPr>
            <p:spPr bwMode="auto">
              <a:xfrm>
                <a:off x="4311" y="4933"/>
                <a:ext cx="487" cy="194"/>
              </a:xfrm>
              <a:custGeom>
                <a:avLst/>
                <a:gdLst>
                  <a:gd name="T0" fmla="*/ 9 w 256"/>
                  <a:gd name="T1" fmla="*/ 58 h 102"/>
                  <a:gd name="T2" fmla="*/ 14 w 256"/>
                  <a:gd name="T3" fmla="*/ 53 h 102"/>
                  <a:gd name="T4" fmla="*/ 128 w 256"/>
                  <a:gd name="T5" fmla="*/ 3 h 102"/>
                  <a:gd name="T6" fmla="*/ 190 w 256"/>
                  <a:gd name="T7" fmla="*/ 2 h 102"/>
                  <a:gd name="T8" fmla="*/ 251 w 256"/>
                  <a:gd name="T9" fmla="*/ 11 h 102"/>
                  <a:gd name="T10" fmla="*/ 253 w 256"/>
                  <a:gd name="T11" fmla="*/ 10 h 102"/>
                  <a:gd name="T12" fmla="*/ 255 w 256"/>
                  <a:gd name="T13" fmla="*/ 12 h 102"/>
                  <a:gd name="T14" fmla="*/ 126 w 256"/>
                  <a:gd name="T15" fmla="*/ 98 h 102"/>
                  <a:gd name="T16" fmla="*/ 64 w 256"/>
                  <a:gd name="T17" fmla="*/ 97 h 102"/>
                  <a:gd name="T18" fmla="*/ 5 w 256"/>
                  <a:gd name="T19" fmla="*/ 72 h 102"/>
                  <a:gd name="T20" fmla="*/ 9 w 256"/>
                  <a:gd name="T21" fmla="*/ 5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102">
                    <a:moveTo>
                      <a:pt x="9" y="58"/>
                    </a:moveTo>
                    <a:cubicBezTo>
                      <a:pt x="10" y="56"/>
                      <a:pt x="12" y="54"/>
                      <a:pt x="14" y="53"/>
                    </a:cubicBezTo>
                    <a:cubicBezTo>
                      <a:pt x="54" y="36"/>
                      <a:pt x="84" y="9"/>
                      <a:pt x="128" y="3"/>
                    </a:cubicBezTo>
                    <a:cubicBezTo>
                      <a:pt x="149" y="0"/>
                      <a:pt x="170" y="1"/>
                      <a:pt x="190" y="2"/>
                    </a:cubicBezTo>
                    <a:cubicBezTo>
                      <a:pt x="210" y="4"/>
                      <a:pt x="232" y="4"/>
                      <a:pt x="251" y="11"/>
                    </a:cubicBezTo>
                    <a:cubicBezTo>
                      <a:pt x="252" y="10"/>
                      <a:pt x="252" y="10"/>
                      <a:pt x="253" y="10"/>
                    </a:cubicBezTo>
                    <a:cubicBezTo>
                      <a:pt x="254" y="9"/>
                      <a:pt x="256" y="11"/>
                      <a:pt x="255" y="12"/>
                    </a:cubicBezTo>
                    <a:cubicBezTo>
                      <a:pt x="219" y="51"/>
                      <a:pt x="179" y="88"/>
                      <a:pt x="126" y="98"/>
                    </a:cubicBezTo>
                    <a:cubicBezTo>
                      <a:pt x="105" y="102"/>
                      <a:pt x="84" y="101"/>
                      <a:pt x="64" y="97"/>
                    </a:cubicBezTo>
                    <a:cubicBezTo>
                      <a:pt x="45" y="93"/>
                      <a:pt x="19" y="85"/>
                      <a:pt x="5" y="72"/>
                    </a:cubicBezTo>
                    <a:cubicBezTo>
                      <a:pt x="0" y="67"/>
                      <a:pt x="3" y="59"/>
                      <a:pt x="9" y="58"/>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48"/>
              <p:cNvSpPr/>
              <p:nvPr/>
            </p:nvSpPr>
            <p:spPr bwMode="auto">
              <a:xfrm>
                <a:off x="4381" y="4345"/>
                <a:ext cx="166" cy="413"/>
              </a:xfrm>
              <a:custGeom>
                <a:avLst/>
                <a:gdLst>
                  <a:gd name="T0" fmla="*/ 68 w 87"/>
                  <a:gd name="T1" fmla="*/ 208 h 217"/>
                  <a:gd name="T2" fmla="*/ 70 w 87"/>
                  <a:gd name="T3" fmla="*/ 203 h 217"/>
                  <a:gd name="T4" fmla="*/ 81 w 87"/>
                  <a:gd name="T5" fmla="*/ 99 h 217"/>
                  <a:gd name="T6" fmla="*/ 65 w 87"/>
                  <a:gd name="T7" fmla="*/ 50 h 217"/>
                  <a:gd name="T8" fmla="*/ 43 w 87"/>
                  <a:gd name="T9" fmla="*/ 4 h 217"/>
                  <a:gd name="T10" fmla="*/ 44 w 87"/>
                  <a:gd name="T11" fmla="*/ 2 h 217"/>
                  <a:gd name="T12" fmla="*/ 41 w 87"/>
                  <a:gd name="T13" fmla="*/ 1 h 217"/>
                  <a:gd name="T14" fmla="*/ 6 w 87"/>
                  <a:gd name="T15" fmla="*/ 125 h 217"/>
                  <a:gd name="T16" fmla="*/ 23 w 87"/>
                  <a:gd name="T17" fmla="*/ 174 h 217"/>
                  <a:gd name="T18" fmla="*/ 58 w 87"/>
                  <a:gd name="T19" fmla="*/ 214 h 217"/>
                  <a:gd name="T20" fmla="*/ 68 w 87"/>
                  <a:gd name="T21" fmla="*/ 2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217">
                    <a:moveTo>
                      <a:pt x="68" y="208"/>
                    </a:moveTo>
                    <a:cubicBezTo>
                      <a:pt x="69" y="206"/>
                      <a:pt x="70" y="205"/>
                      <a:pt x="70" y="203"/>
                    </a:cubicBezTo>
                    <a:cubicBezTo>
                      <a:pt x="73" y="167"/>
                      <a:pt x="87" y="136"/>
                      <a:pt x="81" y="99"/>
                    </a:cubicBezTo>
                    <a:cubicBezTo>
                      <a:pt x="78" y="82"/>
                      <a:pt x="72" y="66"/>
                      <a:pt x="65" y="50"/>
                    </a:cubicBezTo>
                    <a:cubicBezTo>
                      <a:pt x="59" y="34"/>
                      <a:pt x="53" y="17"/>
                      <a:pt x="43" y="4"/>
                    </a:cubicBezTo>
                    <a:cubicBezTo>
                      <a:pt x="43" y="3"/>
                      <a:pt x="44" y="3"/>
                      <a:pt x="44" y="2"/>
                    </a:cubicBezTo>
                    <a:cubicBezTo>
                      <a:pt x="44" y="1"/>
                      <a:pt x="42" y="0"/>
                      <a:pt x="41" y="1"/>
                    </a:cubicBezTo>
                    <a:cubicBezTo>
                      <a:pt x="19" y="40"/>
                      <a:pt x="0" y="80"/>
                      <a:pt x="6" y="125"/>
                    </a:cubicBezTo>
                    <a:cubicBezTo>
                      <a:pt x="8" y="143"/>
                      <a:pt x="14" y="159"/>
                      <a:pt x="23" y="174"/>
                    </a:cubicBezTo>
                    <a:cubicBezTo>
                      <a:pt x="31" y="188"/>
                      <a:pt x="43" y="207"/>
                      <a:pt x="58" y="214"/>
                    </a:cubicBezTo>
                    <a:cubicBezTo>
                      <a:pt x="63" y="217"/>
                      <a:pt x="68" y="213"/>
                      <a:pt x="68" y="208"/>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49"/>
              <p:cNvSpPr/>
              <p:nvPr/>
            </p:nvSpPr>
            <p:spPr bwMode="auto">
              <a:xfrm>
                <a:off x="4478" y="4659"/>
                <a:ext cx="413" cy="154"/>
              </a:xfrm>
              <a:custGeom>
                <a:avLst/>
                <a:gdLst>
                  <a:gd name="T0" fmla="*/ 9 w 217"/>
                  <a:gd name="T1" fmla="*/ 36 h 81"/>
                  <a:gd name="T2" fmla="*/ 13 w 217"/>
                  <a:gd name="T3" fmla="*/ 33 h 81"/>
                  <a:gd name="T4" fmla="*/ 112 w 217"/>
                  <a:gd name="T5" fmla="*/ 1 h 81"/>
                  <a:gd name="T6" fmla="*/ 164 w 217"/>
                  <a:gd name="T7" fmla="*/ 6 h 81"/>
                  <a:gd name="T8" fmla="*/ 213 w 217"/>
                  <a:gd name="T9" fmla="*/ 18 h 81"/>
                  <a:gd name="T10" fmla="*/ 215 w 217"/>
                  <a:gd name="T11" fmla="*/ 17 h 81"/>
                  <a:gd name="T12" fmla="*/ 216 w 217"/>
                  <a:gd name="T13" fmla="*/ 20 h 81"/>
                  <a:gd name="T14" fmla="*/ 102 w 217"/>
                  <a:gd name="T15" fmla="*/ 80 h 81"/>
                  <a:gd name="T16" fmla="*/ 51 w 217"/>
                  <a:gd name="T17" fmla="*/ 73 h 81"/>
                  <a:gd name="T18" fmla="*/ 4 w 217"/>
                  <a:gd name="T19" fmla="*/ 47 h 81"/>
                  <a:gd name="T20" fmla="*/ 9 w 217"/>
                  <a:gd name="T21" fmla="*/ 3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81">
                    <a:moveTo>
                      <a:pt x="9" y="36"/>
                    </a:moveTo>
                    <a:cubicBezTo>
                      <a:pt x="10" y="35"/>
                      <a:pt x="11" y="33"/>
                      <a:pt x="13" y="33"/>
                    </a:cubicBezTo>
                    <a:cubicBezTo>
                      <a:pt x="48" y="22"/>
                      <a:pt x="75" y="2"/>
                      <a:pt x="112" y="1"/>
                    </a:cubicBezTo>
                    <a:cubicBezTo>
                      <a:pt x="129" y="0"/>
                      <a:pt x="147" y="3"/>
                      <a:pt x="164" y="6"/>
                    </a:cubicBezTo>
                    <a:cubicBezTo>
                      <a:pt x="180" y="9"/>
                      <a:pt x="198" y="11"/>
                      <a:pt x="213" y="18"/>
                    </a:cubicBezTo>
                    <a:cubicBezTo>
                      <a:pt x="214" y="18"/>
                      <a:pt x="214" y="18"/>
                      <a:pt x="215" y="17"/>
                    </a:cubicBezTo>
                    <a:cubicBezTo>
                      <a:pt x="216" y="17"/>
                      <a:pt x="217" y="19"/>
                      <a:pt x="216" y="20"/>
                    </a:cubicBezTo>
                    <a:cubicBezTo>
                      <a:pt x="183" y="49"/>
                      <a:pt x="147" y="76"/>
                      <a:pt x="102" y="80"/>
                    </a:cubicBezTo>
                    <a:cubicBezTo>
                      <a:pt x="84" y="81"/>
                      <a:pt x="67" y="78"/>
                      <a:pt x="51" y="73"/>
                    </a:cubicBezTo>
                    <a:cubicBezTo>
                      <a:pt x="35" y="68"/>
                      <a:pt x="14" y="60"/>
                      <a:pt x="4" y="47"/>
                    </a:cubicBezTo>
                    <a:cubicBezTo>
                      <a:pt x="0" y="43"/>
                      <a:pt x="4" y="36"/>
                      <a:pt x="9" y="3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50"/>
              <p:cNvSpPr/>
              <p:nvPr/>
            </p:nvSpPr>
            <p:spPr bwMode="auto">
              <a:xfrm>
                <a:off x="4648" y="4177"/>
                <a:ext cx="120" cy="311"/>
              </a:xfrm>
              <a:custGeom>
                <a:avLst/>
                <a:gdLst>
                  <a:gd name="T0" fmla="*/ 31 w 63"/>
                  <a:gd name="T1" fmla="*/ 157 h 163"/>
                  <a:gd name="T2" fmla="*/ 34 w 63"/>
                  <a:gd name="T3" fmla="*/ 153 h 163"/>
                  <a:gd name="T4" fmla="*/ 62 w 63"/>
                  <a:gd name="T5" fmla="*/ 80 h 163"/>
                  <a:gd name="T6" fmla="*/ 60 w 63"/>
                  <a:gd name="T7" fmla="*/ 41 h 163"/>
                  <a:gd name="T8" fmla="*/ 52 w 63"/>
                  <a:gd name="T9" fmla="*/ 3 h 163"/>
                  <a:gd name="T10" fmla="*/ 53 w 63"/>
                  <a:gd name="T11" fmla="*/ 2 h 163"/>
                  <a:gd name="T12" fmla="*/ 51 w 63"/>
                  <a:gd name="T13" fmla="*/ 1 h 163"/>
                  <a:gd name="T14" fmla="*/ 2 w 63"/>
                  <a:gd name="T15" fmla="*/ 85 h 163"/>
                  <a:gd name="T16" fmla="*/ 5 w 63"/>
                  <a:gd name="T17" fmla="*/ 124 h 163"/>
                  <a:gd name="T18" fmla="*/ 23 w 63"/>
                  <a:gd name="T19" fmla="*/ 160 h 163"/>
                  <a:gd name="T20" fmla="*/ 31 w 63"/>
                  <a:gd name="T21"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63">
                    <a:moveTo>
                      <a:pt x="31" y="157"/>
                    </a:moveTo>
                    <a:cubicBezTo>
                      <a:pt x="32" y="156"/>
                      <a:pt x="33" y="155"/>
                      <a:pt x="34" y="153"/>
                    </a:cubicBezTo>
                    <a:cubicBezTo>
                      <a:pt x="43" y="128"/>
                      <a:pt x="59" y="108"/>
                      <a:pt x="62" y="80"/>
                    </a:cubicBezTo>
                    <a:cubicBezTo>
                      <a:pt x="63" y="67"/>
                      <a:pt x="61" y="54"/>
                      <a:pt x="60" y="41"/>
                    </a:cubicBezTo>
                    <a:cubicBezTo>
                      <a:pt x="58" y="29"/>
                      <a:pt x="57" y="15"/>
                      <a:pt x="52" y="3"/>
                    </a:cubicBezTo>
                    <a:cubicBezTo>
                      <a:pt x="52" y="3"/>
                      <a:pt x="53" y="2"/>
                      <a:pt x="53" y="2"/>
                    </a:cubicBezTo>
                    <a:cubicBezTo>
                      <a:pt x="53" y="1"/>
                      <a:pt x="52" y="0"/>
                      <a:pt x="51" y="1"/>
                    </a:cubicBezTo>
                    <a:cubicBezTo>
                      <a:pt x="28" y="25"/>
                      <a:pt x="6" y="51"/>
                      <a:pt x="2" y="85"/>
                    </a:cubicBezTo>
                    <a:cubicBezTo>
                      <a:pt x="0" y="98"/>
                      <a:pt x="2" y="111"/>
                      <a:pt x="5" y="124"/>
                    </a:cubicBezTo>
                    <a:cubicBezTo>
                      <a:pt x="8" y="135"/>
                      <a:pt x="14" y="152"/>
                      <a:pt x="23" y="160"/>
                    </a:cubicBezTo>
                    <a:cubicBezTo>
                      <a:pt x="26" y="163"/>
                      <a:pt x="31" y="160"/>
                      <a:pt x="31" y="15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51"/>
              <p:cNvSpPr/>
              <p:nvPr/>
            </p:nvSpPr>
            <p:spPr bwMode="auto">
              <a:xfrm>
                <a:off x="4688" y="4406"/>
                <a:ext cx="308" cy="120"/>
              </a:xfrm>
              <a:custGeom>
                <a:avLst/>
                <a:gdLst>
                  <a:gd name="T0" fmla="*/ 6 w 162"/>
                  <a:gd name="T1" fmla="*/ 32 h 63"/>
                  <a:gd name="T2" fmla="*/ 9 w 162"/>
                  <a:gd name="T3" fmla="*/ 30 h 63"/>
                  <a:gd name="T4" fmla="*/ 82 w 162"/>
                  <a:gd name="T5" fmla="*/ 2 h 63"/>
                  <a:gd name="T6" fmla="*/ 121 w 162"/>
                  <a:gd name="T7" fmla="*/ 3 h 63"/>
                  <a:gd name="T8" fmla="*/ 159 w 162"/>
                  <a:gd name="T9" fmla="*/ 11 h 63"/>
                  <a:gd name="T10" fmla="*/ 161 w 162"/>
                  <a:gd name="T11" fmla="*/ 10 h 63"/>
                  <a:gd name="T12" fmla="*/ 162 w 162"/>
                  <a:gd name="T13" fmla="*/ 12 h 63"/>
                  <a:gd name="T14" fmla="*/ 78 w 162"/>
                  <a:gd name="T15" fmla="*/ 61 h 63"/>
                  <a:gd name="T16" fmla="*/ 39 w 162"/>
                  <a:gd name="T17" fmla="*/ 59 h 63"/>
                  <a:gd name="T18" fmla="*/ 3 w 162"/>
                  <a:gd name="T19" fmla="*/ 41 h 63"/>
                  <a:gd name="T20" fmla="*/ 6 w 162"/>
                  <a:gd name="T2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63">
                    <a:moveTo>
                      <a:pt x="6" y="32"/>
                    </a:moveTo>
                    <a:cubicBezTo>
                      <a:pt x="7" y="31"/>
                      <a:pt x="8" y="30"/>
                      <a:pt x="9" y="30"/>
                    </a:cubicBezTo>
                    <a:cubicBezTo>
                      <a:pt x="35" y="20"/>
                      <a:pt x="54" y="4"/>
                      <a:pt x="82" y="2"/>
                    </a:cubicBezTo>
                    <a:cubicBezTo>
                      <a:pt x="95" y="0"/>
                      <a:pt x="109" y="2"/>
                      <a:pt x="121" y="3"/>
                    </a:cubicBezTo>
                    <a:cubicBezTo>
                      <a:pt x="134" y="5"/>
                      <a:pt x="148" y="6"/>
                      <a:pt x="159" y="11"/>
                    </a:cubicBezTo>
                    <a:cubicBezTo>
                      <a:pt x="160" y="10"/>
                      <a:pt x="160" y="10"/>
                      <a:pt x="161" y="10"/>
                    </a:cubicBezTo>
                    <a:cubicBezTo>
                      <a:pt x="162" y="10"/>
                      <a:pt x="162" y="11"/>
                      <a:pt x="162" y="12"/>
                    </a:cubicBezTo>
                    <a:cubicBezTo>
                      <a:pt x="138" y="35"/>
                      <a:pt x="112" y="57"/>
                      <a:pt x="78" y="61"/>
                    </a:cubicBezTo>
                    <a:cubicBezTo>
                      <a:pt x="65" y="63"/>
                      <a:pt x="52" y="62"/>
                      <a:pt x="39" y="59"/>
                    </a:cubicBezTo>
                    <a:cubicBezTo>
                      <a:pt x="27" y="56"/>
                      <a:pt x="11" y="50"/>
                      <a:pt x="3" y="41"/>
                    </a:cubicBezTo>
                    <a:cubicBezTo>
                      <a:pt x="0" y="38"/>
                      <a:pt x="2" y="33"/>
                      <a:pt x="6" y="3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52"/>
              <p:cNvSpPr/>
              <p:nvPr/>
            </p:nvSpPr>
            <p:spPr bwMode="auto">
              <a:xfrm>
                <a:off x="3852" y="5544"/>
                <a:ext cx="2432" cy="1415"/>
              </a:xfrm>
              <a:custGeom>
                <a:avLst/>
                <a:gdLst>
                  <a:gd name="T0" fmla="*/ 1271 w 1277"/>
                  <a:gd name="T1" fmla="*/ 1 h 743"/>
                  <a:gd name="T2" fmla="*/ 1100 w 1277"/>
                  <a:gd name="T3" fmla="*/ 30 h 743"/>
                  <a:gd name="T4" fmla="*/ 933 w 1277"/>
                  <a:gd name="T5" fmla="*/ 75 h 743"/>
                  <a:gd name="T6" fmla="*/ 614 w 1277"/>
                  <a:gd name="T7" fmla="*/ 213 h 743"/>
                  <a:gd name="T8" fmla="*/ 315 w 1277"/>
                  <a:gd name="T9" fmla="*/ 424 h 743"/>
                  <a:gd name="T10" fmla="*/ 173 w 1277"/>
                  <a:gd name="T11" fmla="*/ 542 h 743"/>
                  <a:gd name="T12" fmla="*/ 53 w 1277"/>
                  <a:gd name="T13" fmla="*/ 663 h 743"/>
                  <a:gd name="T14" fmla="*/ 19 w 1277"/>
                  <a:gd name="T15" fmla="*/ 701 h 743"/>
                  <a:gd name="T16" fmla="*/ 1 w 1277"/>
                  <a:gd name="T17" fmla="*/ 731 h 743"/>
                  <a:gd name="T18" fmla="*/ 11 w 1277"/>
                  <a:gd name="T19" fmla="*/ 741 h 743"/>
                  <a:gd name="T20" fmla="*/ 11 w 1277"/>
                  <a:gd name="T21" fmla="*/ 741 h 743"/>
                  <a:gd name="T22" fmla="*/ 24 w 1277"/>
                  <a:gd name="T23" fmla="*/ 730 h 743"/>
                  <a:gd name="T24" fmla="*/ 30 w 1277"/>
                  <a:gd name="T25" fmla="*/ 725 h 743"/>
                  <a:gd name="T26" fmla="*/ 45 w 1277"/>
                  <a:gd name="T27" fmla="*/ 708 h 743"/>
                  <a:gd name="T28" fmla="*/ 75 w 1277"/>
                  <a:gd name="T29" fmla="*/ 676 h 743"/>
                  <a:gd name="T30" fmla="*/ 210 w 1277"/>
                  <a:gd name="T31" fmla="*/ 544 h 743"/>
                  <a:gd name="T32" fmla="*/ 501 w 1277"/>
                  <a:gd name="T33" fmla="*/ 312 h 743"/>
                  <a:gd name="T34" fmla="*/ 1156 w 1277"/>
                  <a:gd name="T35" fmla="*/ 37 h 743"/>
                  <a:gd name="T36" fmla="*/ 1273 w 1277"/>
                  <a:gd name="T37" fmla="*/ 8 h 743"/>
                  <a:gd name="T38" fmla="*/ 1271 w 1277"/>
                  <a:gd name="T39" fmla="*/ 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77" h="743">
                    <a:moveTo>
                      <a:pt x="1271" y="1"/>
                    </a:moveTo>
                    <a:cubicBezTo>
                      <a:pt x="1214" y="11"/>
                      <a:pt x="1157" y="20"/>
                      <a:pt x="1100" y="30"/>
                    </a:cubicBezTo>
                    <a:cubicBezTo>
                      <a:pt x="1043" y="41"/>
                      <a:pt x="988" y="57"/>
                      <a:pt x="933" y="75"/>
                    </a:cubicBezTo>
                    <a:cubicBezTo>
                      <a:pt x="823" y="111"/>
                      <a:pt x="716" y="157"/>
                      <a:pt x="614" y="213"/>
                    </a:cubicBezTo>
                    <a:cubicBezTo>
                      <a:pt x="507" y="272"/>
                      <a:pt x="410" y="346"/>
                      <a:pt x="315" y="424"/>
                    </a:cubicBezTo>
                    <a:cubicBezTo>
                      <a:pt x="268" y="463"/>
                      <a:pt x="221" y="503"/>
                      <a:pt x="173" y="542"/>
                    </a:cubicBezTo>
                    <a:cubicBezTo>
                      <a:pt x="130" y="578"/>
                      <a:pt x="91" y="621"/>
                      <a:pt x="53" y="663"/>
                    </a:cubicBezTo>
                    <a:cubicBezTo>
                      <a:pt x="42" y="676"/>
                      <a:pt x="30" y="688"/>
                      <a:pt x="19" y="701"/>
                    </a:cubicBezTo>
                    <a:cubicBezTo>
                      <a:pt x="12" y="709"/>
                      <a:pt x="0" y="720"/>
                      <a:pt x="1" y="731"/>
                    </a:cubicBezTo>
                    <a:cubicBezTo>
                      <a:pt x="1" y="736"/>
                      <a:pt x="6" y="740"/>
                      <a:pt x="11" y="741"/>
                    </a:cubicBezTo>
                    <a:cubicBezTo>
                      <a:pt x="11" y="741"/>
                      <a:pt x="11" y="741"/>
                      <a:pt x="11" y="741"/>
                    </a:cubicBezTo>
                    <a:cubicBezTo>
                      <a:pt x="19" y="743"/>
                      <a:pt x="24" y="736"/>
                      <a:pt x="24" y="730"/>
                    </a:cubicBezTo>
                    <a:cubicBezTo>
                      <a:pt x="25" y="736"/>
                      <a:pt x="26" y="730"/>
                      <a:pt x="30" y="725"/>
                    </a:cubicBezTo>
                    <a:cubicBezTo>
                      <a:pt x="35" y="720"/>
                      <a:pt x="40" y="714"/>
                      <a:pt x="45" y="708"/>
                    </a:cubicBezTo>
                    <a:cubicBezTo>
                      <a:pt x="55" y="697"/>
                      <a:pt x="65" y="687"/>
                      <a:pt x="75" y="676"/>
                    </a:cubicBezTo>
                    <a:cubicBezTo>
                      <a:pt x="117" y="629"/>
                      <a:pt x="162" y="585"/>
                      <a:pt x="210" y="544"/>
                    </a:cubicBezTo>
                    <a:cubicBezTo>
                      <a:pt x="305" y="464"/>
                      <a:pt x="399" y="383"/>
                      <a:pt x="501" y="312"/>
                    </a:cubicBezTo>
                    <a:cubicBezTo>
                      <a:pt x="696" y="177"/>
                      <a:pt x="924" y="85"/>
                      <a:pt x="1156" y="37"/>
                    </a:cubicBezTo>
                    <a:cubicBezTo>
                      <a:pt x="1195" y="28"/>
                      <a:pt x="1234" y="20"/>
                      <a:pt x="1273" y="8"/>
                    </a:cubicBezTo>
                    <a:cubicBezTo>
                      <a:pt x="1277" y="7"/>
                      <a:pt x="1276" y="0"/>
                      <a:pt x="1271" y="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153"/>
              <p:cNvSpPr/>
              <p:nvPr/>
            </p:nvSpPr>
            <p:spPr bwMode="auto">
              <a:xfrm>
                <a:off x="4192" y="6024"/>
                <a:ext cx="181" cy="497"/>
              </a:xfrm>
              <a:custGeom>
                <a:avLst/>
                <a:gdLst>
                  <a:gd name="T0" fmla="*/ 61 w 95"/>
                  <a:gd name="T1" fmla="*/ 251 h 261"/>
                  <a:gd name="T2" fmla="*/ 64 w 95"/>
                  <a:gd name="T3" fmla="*/ 245 h 261"/>
                  <a:gd name="T4" fmla="*/ 94 w 95"/>
                  <a:gd name="T5" fmla="*/ 124 h 261"/>
                  <a:gd name="T6" fmla="*/ 83 w 95"/>
                  <a:gd name="T7" fmla="*/ 63 h 261"/>
                  <a:gd name="T8" fmla="*/ 64 w 95"/>
                  <a:gd name="T9" fmla="*/ 5 h 261"/>
                  <a:gd name="T10" fmla="*/ 64 w 95"/>
                  <a:gd name="T11" fmla="*/ 3 h 261"/>
                  <a:gd name="T12" fmla="*/ 62 w 95"/>
                  <a:gd name="T13" fmla="*/ 1 h 261"/>
                  <a:gd name="T14" fmla="*/ 0 w 95"/>
                  <a:gd name="T15" fmla="*/ 143 h 261"/>
                  <a:gd name="T16" fmla="*/ 13 w 95"/>
                  <a:gd name="T17" fmla="*/ 204 h 261"/>
                  <a:gd name="T18" fmla="*/ 48 w 95"/>
                  <a:gd name="T19" fmla="*/ 257 h 261"/>
                  <a:gd name="T20" fmla="*/ 61 w 95"/>
                  <a:gd name="T21" fmla="*/ 2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261">
                    <a:moveTo>
                      <a:pt x="61" y="251"/>
                    </a:moveTo>
                    <a:cubicBezTo>
                      <a:pt x="62" y="250"/>
                      <a:pt x="63" y="248"/>
                      <a:pt x="64" y="245"/>
                    </a:cubicBezTo>
                    <a:cubicBezTo>
                      <a:pt x="74" y="203"/>
                      <a:pt x="95" y="169"/>
                      <a:pt x="94" y="124"/>
                    </a:cubicBezTo>
                    <a:cubicBezTo>
                      <a:pt x="93" y="103"/>
                      <a:pt x="88" y="83"/>
                      <a:pt x="83" y="63"/>
                    </a:cubicBezTo>
                    <a:cubicBezTo>
                      <a:pt x="78" y="44"/>
                      <a:pt x="74" y="22"/>
                      <a:pt x="64" y="5"/>
                    </a:cubicBezTo>
                    <a:cubicBezTo>
                      <a:pt x="64" y="4"/>
                      <a:pt x="64" y="3"/>
                      <a:pt x="64" y="3"/>
                    </a:cubicBezTo>
                    <a:cubicBezTo>
                      <a:pt x="65" y="1"/>
                      <a:pt x="63" y="0"/>
                      <a:pt x="62" y="1"/>
                    </a:cubicBezTo>
                    <a:cubicBezTo>
                      <a:pt x="29" y="44"/>
                      <a:pt x="1" y="89"/>
                      <a:pt x="0" y="143"/>
                    </a:cubicBezTo>
                    <a:cubicBezTo>
                      <a:pt x="0" y="164"/>
                      <a:pt x="5" y="185"/>
                      <a:pt x="13" y="204"/>
                    </a:cubicBezTo>
                    <a:cubicBezTo>
                      <a:pt x="20" y="222"/>
                      <a:pt x="32" y="246"/>
                      <a:pt x="48" y="257"/>
                    </a:cubicBezTo>
                    <a:cubicBezTo>
                      <a:pt x="53" y="261"/>
                      <a:pt x="60" y="257"/>
                      <a:pt x="61" y="25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154"/>
              <p:cNvSpPr/>
              <p:nvPr/>
            </p:nvSpPr>
            <p:spPr bwMode="auto">
              <a:xfrm>
                <a:off x="4284" y="6497"/>
                <a:ext cx="461" cy="236"/>
              </a:xfrm>
              <a:custGeom>
                <a:avLst/>
                <a:gdLst>
                  <a:gd name="T0" fmla="*/ 13 w 242"/>
                  <a:gd name="T1" fmla="*/ 3 h 124"/>
                  <a:gd name="T2" fmla="*/ 19 w 242"/>
                  <a:gd name="T3" fmla="*/ 2 h 124"/>
                  <a:gd name="T4" fmla="*/ 142 w 242"/>
                  <a:gd name="T5" fmla="*/ 24 h 124"/>
                  <a:gd name="T6" fmla="*/ 193 w 242"/>
                  <a:gd name="T7" fmla="*/ 59 h 124"/>
                  <a:gd name="T8" fmla="*/ 239 w 242"/>
                  <a:gd name="T9" fmla="*/ 100 h 124"/>
                  <a:gd name="T10" fmla="*/ 241 w 242"/>
                  <a:gd name="T11" fmla="*/ 101 h 124"/>
                  <a:gd name="T12" fmla="*/ 241 w 242"/>
                  <a:gd name="T13" fmla="*/ 104 h 124"/>
                  <a:gd name="T14" fmla="*/ 86 w 242"/>
                  <a:gd name="T15" fmla="*/ 102 h 124"/>
                  <a:gd name="T16" fmla="*/ 36 w 242"/>
                  <a:gd name="T17" fmla="*/ 66 h 124"/>
                  <a:gd name="T18" fmla="*/ 1 w 242"/>
                  <a:gd name="T19" fmla="*/ 12 h 124"/>
                  <a:gd name="T20" fmla="*/ 13 w 242"/>
                  <a:gd name="T21" fmla="*/ 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124">
                    <a:moveTo>
                      <a:pt x="13" y="3"/>
                    </a:moveTo>
                    <a:cubicBezTo>
                      <a:pt x="14" y="2"/>
                      <a:pt x="17" y="2"/>
                      <a:pt x="19" y="2"/>
                    </a:cubicBezTo>
                    <a:cubicBezTo>
                      <a:pt x="62" y="10"/>
                      <a:pt x="102" y="5"/>
                      <a:pt x="142" y="24"/>
                    </a:cubicBezTo>
                    <a:cubicBezTo>
                      <a:pt x="160" y="34"/>
                      <a:pt x="177" y="46"/>
                      <a:pt x="193" y="59"/>
                    </a:cubicBezTo>
                    <a:cubicBezTo>
                      <a:pt x="209" y="71"/>
                      <a:pt x="227" y="84"/>
                      <a:pt x="239" y="100"/>
                    </a:cubicBezTo>
                    <a:cubicBezTo>
                      <a:pt x="239" y="100"/>
                      <a:pt x="240" y="100"/>
                      <a:pt x="241" y="101"/>
                    </a:cubicBezTo>
                    <a:cubicBezTo>
                      <a:pt x="242" y="101"/>
                      <a:pt x="242" y="103"/>
                      <a:pt x="241" y="104"/>
                    </a:cubicBezTo>
                    <a:cubicBezTo>
                      <a:pt x="189" y="116"/>
                      <a:pt x="136" y="124"/>
                      <a:pt x="86" y="102"/>
                    </a:cubicBezTo>
                    <a:cubicBezTo>
                      <a:pt x="67" y="93"/>
                      <a:pt x="50" y="81"/>
                      <a:pt x="36" y="66"/>
                    </a:cubicBezTo>
                    <a:cubicBezTo>
                      <a:pt x="23" y="52"/>
                      <a:pt x="5" y="31"/>
                      <a:pt x="1" y="12"/>
                    </a:cubicBezTo>
                    <a:cubicBezTo>
                      <a:pt x="0" y="5"/>
                      <a:pt x="7" y="0"/>
                      <a:pt x="13"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155"/>
              <p:cNvSpPr/>
              <p:nvPr/>
            </p:nvSpPr>
            <p:spPr bwMode="auto">
              <a:xfrm>
                <a:off x="4450" y="5836"/>
                <a:ext cx="184" cy="495"/>
              </a:xfrm>
              <a:custGeom>
                <a:avLst/>
                <a:gdLst>
                  <a:gd name="T0" fmla="*/ 54 w 97"/>
                  <a:gd name="T1" fmla="*/ 250 h 260"/>
                  <a:gd name="T2" fmla="*/ 58 w 97"/>
                  <a:gd name="T3" fmla="*/ 244 h 260"/>
                  <a:gd name="T4" fmla="*/ 96 w 97"/>
                  <a:gd name="T5" fmla="*/ 126 h 260"/>
                  <a:gd name="T6" fmla="*/ 90 w 97"/>
                  <a:gd name="T7" fmla="*/ 64 h 260"/>
                  <a:gd name="T8" fmla="*/ 76 w 97"/>
                  <a:gd name="T9" fmla="*/ 4 h 260"/>
                  <a:gd name="T10" fmla="*/ 76 w 97"/>
                  <a:gd name="T11" fmla="*/ 2 h 260"/>
                  <a:gd name="T12" fmla="*/ 74 w 97"/>
                  <a:gd name="T13" fmla="*/ 1 h 260"/>
                  <a:gd name="T14" fmla="*/ 2 w 97"/>
                  <a:gd name="T15" fmla="*/ 138 h 260"/>
                  <a:gd name="T16" fmla="*/ 10 w 97"/>
                  <a:gd name="T17" fmla="*/ 199 h 260"/>
                  <a:gd name="T18" fmla="*/ 41 w 97"/>
                  <a:gd name="T19" fmla="*/ 255 h 260"/>
                  <a:gd name="T20" fmla="*/ 54 w 97"/>
                  <a:gd name="T21" fmla="*/ 25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260">
                    <a:moveTo>
                      <a:pt x="54" y="250"/>
                    </a:moveTo>
                    <a:cubicBezTo>
                      <a:pt x="56" y="248"/>
                      <a:pt x="57" y="247"/>
                      <a:pt x="58" y="244"/>
                    </a:cubicBezTo>
                    <a:cubicBezTo>
                      <a:pt x="71" y="203"/>
                      <a:pt x="95" y="170"/>
                      <a:pt x="96" y="126"/>
                    </a:cubicBezTo>
                    <a:cubicBezTo>
                      <a:pt x="97" y="105"/>
                      <a:pt x="94" y="84"/>
                      <a:pt x="90" y="64"/>
                    </a:cubicBezTo>
                    <a:cubicBezTo>
                      <a:pt x="87" y="44"/>
                      <a:pt x="84" y="22"/>
                      <a:pt x="76" y="4"/>
                    </a:cubicBezTo>
                    <a:cubicBezTo>
                      <a:pt x="76" y="4"/>
                      <a:pt x="76" y="3"/>
                      <a:pt x="76" y="2"/>
                    </a:cubicBezTo>
                    <a:cubicBezTo>
                      <a:pt x="77" y="1"/>
                      <a:pt x="75" y="0"/>
                      <a:pt x="74" y="1"/>
                    </a:cubicBezTo>
                    <a:cubicBezTo>
                      <a:pt x="38" y="41"/>
                      <a:pt x="6" y="83"/>
                      <a:pt x="2" y="138"/>
                    </a:cubicBezTo>
                    <a:cubicBezTo>
                      <a:pt x="0" y="159"/>
                      <a:pt x="3" y="179"/>
                      <a:pt x="10" y="199"/>
                    </a:cubicBezTo>
                    <a:cubicBezTo>
                      <a:pt x="15" y="218"/>
                      <a:pt x="25" y="243"/>
                      <a:pt x="41" y="255"/>
                    </a:cubicBezTo>
                    <a:cubicBezTo>
                      <a:pt x="46" y="260"/>
                      <a:pt x="53" y="256"/>
                      <a:pt x="54" y="25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156"/>
              <p:cNvSpPr/>
              <p:nvPr/>
            </p:nvSpPr>
            <p:spPr bwMode="auto">
              <a:xfrm>
                <a:off x="4516" y="6287"/>
                <a:ext cx="461" cy="236"/>
              </a:xfrm>
              <a:custGeom>
                <a:avLst/>
                <a:gdLst>
                  <a:gd name="T0" fmla="*/ 13 w 242"/>
                  <a:gd name="T1" fmla="*/ 2 h 124"/>
                  <a:gd name="T2" fmla="*/ 19 w 242"/>
                  <a:gd name="T3" fmla="*/ 2 h 124"/>
                  <a:gd name="T4" fmla="*/ 142 w 242"/>
                  <a:gd name="T5" fmla="*/ 25 h 124"/>
                  <a:gd name="T6" fmla="*/ 193 w 242"/>
                  <a:gd name="T7" fmla="*/ 60 h 124"/>
                  <a:gd name="T8" fmla="*/ 238 w 242"/>
                  <a:gd name="T9" fmla="*/ 102 h 124"/>
                  <a:gd name="T10" fmla="*/ 240 w 242"/>
                  <a:gd name="T11" fmla="*/ 102 h 124"/>
                  <a:gd name="T12" fmla="*/ 240 w 242"/>
                  <a:gd name="T13" fmla="*/ 105 h 124"/>
                  <a:gd name="T14" fmla="*/ 86 w 242"/>
                  <a:gd name="T15" fmla="*/ 102 h 124"/>
                  <a:gd name="T16" fmla="*/ 36 w 242"/>
                  <a:gd name="T17" fmla="*/ 66 h 124"/>
                  <a:gd name="T18" fmla="*/ 2 w 242"/>
                  <a:gd name="T19" fmla="*/ 12 h 124"/>
                  <a:gd name="T20" fmla="*/ 13 w 242"/>
                  <a:gd name="T21"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124">
                    <a:moveTo>
                      <a:pt x="13" y="2"/>
                    </a:moveTo>
                    <a:cubicBezTo>
                      <a:pt x="15" y="1"/>
                      <a:pt x="17" y="1"/>
                      <a:pt x="19" y="2"/>
                    </a:cubicBezTo>
                    <a:cubicBezTo>
                      <a:pt x="62" y="10"/>
                      <a:pt x="102" y="5"/>
                      <a:pt x="142" y="25"/>
                    </a:cubicBezTo>
                    <a:cubicBezTo>
                      <a:pt x="160" y="34"/>
                      <a:pt x="177" y="47"/>
                      <a:pt x="193" y="60"/>
                    </a:cubicBezTo>
                    <a:cubicBezTo>
                      <a:pt x="209" y="72"/>
                      <a:pt x="226" y="86"/>
                      <a:pt x="238" y="102"/>
                    </a:cubicBezTo>
                    <a:cubicBezTo>
                      <a:pt x="239" y="102"/>
                      <a:pt x="240" y="102"/>
                      <a:pt x="240" y="102"/>
                    </a:cubicBezTo>
                    <a:cubicBezTo>
                      <a:pt x="242" y="102"/>
                      <a:pt x="242" y="105"/>
                      <a:pt x="240" y="105"/>
                    </a:cubicBezTo>
                    <a:cubicBezTo>
                      <a:pt x="189" y="117"/>
                      <a:pt x="136" y="124"/>
                      <a:pt x="86" y="102"/>
                    </a:cubicBezTo>
                    <a:cubicBezTo>
                      <a:pt x="67" y="93"/>
                      <a:pt x="50" y="81"/>
                      <a:pt x="36" y="66"/>
                    </a:cubicBezTo>
                    <a:cubicBezTo>
                      <a:pt x="22" y="52"/>
                      <a:pt x="5" y="31"/>
                      <a:pt x="2" y="12"/>
                    </a:cubicBezTo>
                    <a:cubicBezTo>
                      <a:pt x="0" y="5"/>
                      <a:pt x="7" y="0"/>
                      <a:pt x="13"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157"/>
              <p:cNvSpPr/>
              <p:nvPr/>
            </p:nvSpPr>
            <p:spPr bwMode="auto">
              <a:xfrm>
                <a:off x="4745" y="5628"/>
                <a:ext cx="196" cy="484"/>
              </a:xfrm>
              <a:custGeom>
                <a:avLst/>
                <a:gdLst>
                  <a:gd name="T0" fmla="*/ 41 w 103"/>
                  <a:gd name="T1" fmla="*/ 245 h 254"/>
                  <a:gd name="T2" fmla="*/ 45 w 103"/>
                  <a:gd name="T3" fmla="*/ 240 h 254"/>
                  <a:gd name="T4" fmla="*/ 99 w 103"/>
                  <a:gd name="T5" fmla="*/ 128 h 254"/>
                  <a:gd name="T6" fmla="*/ 101 w 103"/>
                  <a:gd name="T7" fmla="*/ 66 h 254"/>
                  <a:gd name="T8" fmla="*/ 95 w 103"/>
                  <a:gd name="T9" fmla="*/ 5 h 254"/>
                  <a:gd name="T10" fmla="*/ 96 w 103"/>
                  <a:gd name="T11" fmla="*/ 3 h 254"/>
                  <a:gd name="T12" fmla="*/ 93 w 103"/>
                  <a:gd name="T13" fmla="*/ 1 h 254"/>
                  <a:gd name="T14" fmla="*/ 4 w 103"/>
                  <a:gd name="T15" fmla="*/ 128 h 254"/>
                  <a:gd name="T16" fmla="*/ 4 w 103"/>
                  <a:gd name="T17" fmla="*/ 189 h 254"/>
                  <a:gd name="T18" fmla="*/ 27 w 103"/>
                  <a:gd name="T19" fmla="*/ 249 h 254"/>
                  <a:gd name="T20" fmla="*/ 41 w 103"/>
                  <a:gd name="T21" fmla="*/ 24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254">
                    <a:moveTo>
                      <a:pt x="41" y="245"/>
                    </a:moveTo>
                    <a:cubicBezTo>
                      <a:pt x="43" y="244"/>
                      <a:pt x="44" y="243"/>
                      <a:pt x="45" y="240"/>
                    </a:cubicBezTo>
                    <a:cubicBezTo>
                      <a:pt x="64" y="201"/>
                      <a:pt x="92" y="172"/>
                      <a:pt x="99" y="128"/>
                    </a:cubicBezTo>
                    <a:cubicBezTo>
                      <a:pt x="103" y="107"/>
                      <a:pt x="102" y="86"/>
                      <a:pt x="101" y="66"/>
                    </a:cubicBezTo>
                    <a:cubicBezTo>
                      <a:pt x="101" y="46"/>
                      <a:pt x="101" y="24"/>
                      <a:pt x="95" y="5"/>
                    </a:cubicBezTo>
                    <a:cubicBezTo>
                      <a:pt x="95" y="4"/>
                      <a:pt x="96" y="4"/>
                      <a:pt x="96" y="3"/>
                    </a:cubicBezTo>
                    <a:cubicBezTo>
                      <a:pt x="97" y="2"/>
                      <a:pt x="94" y="0"/>
                      <a:pt x="93" y="1"/>
                    </a:cubicBezTo>
                    <a:cubicBezTo>
                      <a:pt x="53" y="36"/>
                      <a:pt x="16" y="74"/>
                      <a:pt x="4" y="128"/>
                    </a:cubicBezTo>
                    <a:cubicBezTo>
                      <a:pt x="0" y="148"/>
                      <a:pt x="0" y="169"/>
                      <a:pt x="4" y="189"/>
                    </a:cubicBezTo>
                    <a:cubicBezTo>
                      <a:pt x="7" y="208"/>
                      <a:pt x="14" y="235"/>
                      <a:pt x="27" y="249"/>
                    </a:cubicBezTo>
                    <a:cubicBezTo>
                      <a:pt x="32" y="254"/>
                      <a:pt x="40" y="251"/>
                      <a:pt x="41" y="24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158"/>
              <p:cNvSpPr/>
              <p:nvPr/>
            </p:nvSpPr>
            <p:spPr bwMode="auto">
              <a:xfrm>
                <a:off x="4804" y="6095"/>
                <a:ext cx="472" cy="221"/>
              </a:xfrm>
              <a:custGeom>
                <a:avLst/>
                <a:gdLst>
                  <a:gd name="T0" fmla="*/ 12 w 248"/>
                  <a:gd name="T1" fmla="*/ 4 h 116"/>
                  <a:gd name="T2" fmla="*/ 19 w 248"/>
                  <a:gd name="T3" fmla="*/ 3 h 116"/>
                  <a:gd name="T4" fmla="*/ 143 w 248"/>
                  <a:gd name="T5" fmla="*/ 17 h 116"/>
                  <a:gd name="T6" fmla="*/ 197 w 248"/>
                  <a:gd name="T7" fmla="*/ 48 h 116"/>
                  <a:gd name="T8" fmla="*/ 245 w 248"/>
                  <a:gd name="T9" fmla="*/ 86 h 116"/>
                  <a:gd name="T10" fmla="*/ 247 w 248"/>
                  <a:gd name="T11" fmla="*/ 86 h 116"/>
                  <a:gd name="T12" fmla="*/ 247 w 248"/>
                  <a:gd name="T13" fmla="*/ 89 h 116"/>
                  <a:gd name="T14" fmla="*/ 93 w 248"/>
                  <a:gd name="T15" fmla="*/ 98 h 116"/>
                  <a:gd name="T16" fmla="*/ 40 w 248"/>
                  <a:gd name="T17" fmla="*/ 66 h 116"/>
                  <a:gd name="T18" fmla="*/ 2 w 248"/>
                  <a:gd name="T19" fmla="*/ 15 h 116"/>
                  <a:gd name="T20" fmla="*/ 12 w 248"/>
                  <a:gd name="T21"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16">
                    <a:moveTo>
                      <a:pt x="12" y="4"/>
                    </a:moveTo>
                    <a:cubicBezTo>
                      <a:pt x="14" y="3"/>
                      <a:pt x="16" y="3"/>
                      <a:pt x="19" y="3"/>
                    </a:cubicBezTo>
                    <a:cubicBezTo>
                      <a:pt x="62" y="8"/>
                      <a:pt x="101" y="0"/>
                      <a:pt x="143" y="17"/>
                    </a:cubicBezTo>
                    <a:cubicBezTo>
                      <a:pt x="162" y="25"/>
                      <a:pt x="179" y="37"/>
                      <a:pt x="197" y="48"/>
                    </a:cubicBezTo>
                    <a:cubicBezTo>
                      <a:pt x="213" y="59"/>
                      <a:pt x="232" y="71"/>
                      <a:pt x="245" y="86"/>
                    </a:cubicBezTo>
                    <a:cubicBezTo>
                      <a:pt x="245" y="86"/>
                      <a:pt x="246" y="86"/>
                      <a:pt x="247" y="86"/>
                    </a:cubicBezTo>
                    <a:cubicBezTo>
                      <a:pt x="248" y="86"/>
                      <a:pt x="248" y="89"/>
                      <a:pt x="247" y="89"/>
                    </a:cubicBezTo>
                    <a:cubicBezTo>
                      <a:pt x="196" y="105"/>
                      <a:pt x="144" y="116"/>
                      <a:pt x="93" y="98"/>
                    </a:cubicBezTo>
                    <a:cubicBezTo>
                      <a:pt x="73" y="91"/>
                      <a:pt x="55" y="80"/>
                      <a:pt x="40" y="66"/>
                    </a:cubicBezTo>
                    <a:cubicBezTo>
                      <a:pt x="26" y="53"/>
                      <a:pt x="7" y="33"/>
                      <a:pt x="2" y="15"/>
                    </a:cubicBezTo>
                    <a:cubicBezTo>
                      <a:pt x="0" y="8"/>
                      <a:pt x="6" y="3"/>
                      <a:pt x="12"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159"/>
              <p:cNvSpPr/>
              <p:nvPr/>
            </p:nvSpPr>
            <p:spPr bwMode="auto">
              <a:xfrm>
                <a:off x="5086" y="5451"/>
                <a:ext cx="222" cy="467"/>
              </a:xfrm>
              <a:custGeom>
                <a:avLst/>
                <a:gdLst>
                  <a:gd name="T0" fmla="*/ 32 w 117"/>
                  <a:gd name="T1" fmla="*/ 237 h 245"/>
                  <a:gd name="T2" fmla="*/ 37 w 117"/>
                  <a:gd name="T3" fmla="*/ 233 h 245"/>
                  <a:gd name="T4" fmla="*/ 104 w 117"/>
                  <a:gd name="T5" fmla="*/ 127 h 245"/>
                  <a:gd name="T6" fmla="*/ 113 w 117"/>
                  <a:gd name="T7" fmla="*/ 66 h 245"/>
                  <a:gd name="T8" fmla="*/ 113 w 117"/>
                  <a:gd name="T9" fmla="*/ 5 h 245"/>
                  <a:gd name="T10" fmla="*/ 115 w 117"/>
                  <a:gd name="T11" fmla="*/ 3 h 245"/>
                  <a:gd name="T12" fmla="*/ 112 w 117"/>
                  <a:gd name="T13" fmla="*/ 1 h 245"/>
                  <a:gd name="T14" fmla="*/ 9 w 117"/>
                  <a:gd name="T15" fmla="*/ 116 h 245"/>
                  <a:gd name="T16" fmla="*/ 2 w 117"/>
                  <a:gd name="T17" fmla="*/ 177 h 245"/>
                  <a:gd name="T18" fmla="*/ 18 w 117"/>
                  <a:gd name="T19" fmla="*/ 239 h 245"/>
                  <a:gd name="T20" fmla="*/ 32 w 117"/>
                  <a:gd name="T21" fmla="*/ 23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5">
                    <a:moveTo>
                      <a:pt x="32" y="237"/>
                    </a:moveTo>
                    <a:cubicBezTo>
                      <a:pt x="34" y="236"/>
                      <a:pt x="36" y="235"/>
                      <a:pt x="37" y="233"/>
                    </a:cubicBezTo>
                    <a:cubicBezTo>
                      <a:pt x="60" y="196"/>
                      <a:pt x="91" y="170"/>
                      <a:pt x="104" y="127"/>
                    </a:cubicBezTo>
                    <a:cubicBezTo>
                      <a:pt x="110" y="107"/>
                      <a:pt x="111" y="86"/>
                      <a:pt x="113" y="66"/>
                    </a:cubicBezTo>
                    <a:cubicBezTo>
                      <a:pt x="115" y="46"/>
                      <a:pt x="117" y="24"/>
                      <a:pt x="113" y="5"/>
                    </a:cubicBezTo>
                    <a:cubicBezTo>
                      <a:pt x="114" y="4"/>
                      <a:pt x="114" y="4"/>
                      <a:pt x="115" y="3"/>
                    </a:cubicBezTo>
                    <a:cubicBezTo>
                      <a:pt x="116" y="2"/>
                      <a:pt x="114" y="0"/>
                      <a:pt x="112" y="1"/>
                    </a:cubicBezTo>
                    <a:cubicBezTo>
                      <a:pt x="69" y="31"/>
                      <a:pt x="27" y="64"/>
                      <a:pt x="9" y="116"/>
                    </a:cubicBezTo>
                    <a:cubicBezTo>
                      <a:pt x="2" y="136"/>
                      <a:pt x="0" y="157"/>
                      <a:pt x="2" y="177"/>
                    </a:cubicBezTo>
                    <a:cubicBezTo>
                      <a:pt x="3" y="196"/>
                      <a:pt x="6" y="223"/>
                      <a:pt x="18" y="239"/>
                    </a:cubicBezTo>
                    <a:cubicBezTo>
                      <a:pt x="22" y="245"/>
                      <a:pt x="30" y="243"/>
                      <a:pt x="32" y="23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160"/>
              <p:cNvSpPr/>
              <p:nvPr/>
            </p:nvSpPr>
            <p:spPr bwMode="auto">
              <a:xfrm>
                <a:off x="5118" y="5882"/>
                <a:ext cx="430" cy="264"/>
              </a:xfrm>
              <a:custGeom>
                <a:avLst/>
                <a:gdLst>
                  <a:gd name="T0" fmla="*/ 12 w 226"/>
                  <a:gd name="T1" fmla="*/ 3 h 139"/>
                  <a:gd name="T2" fmla="*/ 19 w 226"/>
                  <a:gd name="T3" fmla="*/ 3 h 139"/>
                  <a:gd name="T4" fmla="*/ 137 w 226"/>
                  <a:gd name="T5" fmla="*/ 42 h 139"/>
                  <a:gd name="T6" fmla="*/ 183 w 226"/>
                  <a:gd name="T7" fmla="*/ 83 h 139"/>
                  <a:gd name="T8" fmla="*/ 223 w 226"/>
                  <a:gd name="T9" fmla="*/ 130 h 139"/>
                  <a:gd name="T10" fmla="*/ 225 w 226"/>
                  <a:gd name="T11" fmla="*/ 131 h 139"/>
                  <a:gd name="T12" fmla="*/ 224 w 226"/>
                  <a:gd name="T13" fmla="*/ 134 h 139"/>
                  <a:gd name="T14" fmla="*/ 71 w 226"/>
                  <a:gd name="T15" fmla="*/ 111 h 139"/>
                  <a:gd name="T16" fmla="*/ 27 w 226"/>
                  <a:gd name="T17" fmla="*/ 68 h 139"/>
                  <a:gd name="T18" fmla="*/ 0 w 226"/>
                  <a:gd name="T19" fmla="*/ 10 h 139"/>
                  <a:gd name="T20" fmla="*/ 12 w 226"/>
                  <a:gd name="T2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39">
                    <a:moveTo>
                      <a:pt x="12" y="3"/>
                    </a:moveTo>
                    <a:cubicBezTo>
                      <a:pt x="14" y="2"/>
                      <a:pt x="16" y="2"/>
                      <a:pt x="19" y="3"/>
                    </a:cubicBezTo>
                    <a:cubicBezTo>
                      <a:pt x="60" y="17"/>
                      <a:pt x="100" y="17"/>
                      <a:pt x="137" y="42"/>
                    </a:cubicBezTo>
                    <a:cubicBezTo>
                      <a:pt x="154" y="54"/>
                      <a:pt x="169" y="69"/>
                      <a:pt x="183" y="83"/>
                    </a:cubicBezTo>
                    <a:cubicBezTo>
                      <a:pt x="197" y="98"/>
                      <a:pt x="213" y="113"/>
                      <a:pt x="223" y="130"/>
                    </a:cubicBezTo>
                    <a:cubicBezTo>
                      <a:pt x="223" y="130"/>
                      <a:pt x="224" y="131"/>
                      <a:pt x="225" y="131"/>
                    </a:cubicBezTo>
                    <a:cubicBezTo>
                      <a:pt x="226" y="131"/>
                      <a:pt x="226" y="134"/>
                      <a:pt x="224" y="134"/>
                    </a:cubicBezTo>
                    <a:cubicBezTo>
                      <a:pt x="172" y="139"/>
                      <a:pt x="118" y="139"/>
                      <a:pt x="71" y="111"/>
                    </a:cubicBezTo>
                    <a:cubicBezTo>
                      <a:pt x="54" y="100"/>
                      <a:pt x="39" y="85"/>
                      <a:pt x="27" y="68"/>
                    </a:cubicBezTo>
                    <a:cubicBezTo>
                      <a:pt x="15" y="53"/>
                      <a:pt x="1" y="30"/>
                      <a:pt x="0" y="10"/>
                    </a:cubicBezTo>
                    <a:cubicBezTo>
                      <a:pt x="0" y="3"/>
                      <a:pt x="7" y="0"/>
                      <a:pt x="12"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161"/>
              <p:cNvSpPr/>
              <p:nvPr/>
            </p:nvSpPr>
            <p:spPr bwMode="auto">
              <a:xfrm>
                <a:off x="5419" y="5327"/>
                <a:ext cx="257" cy="444"/>
              </a:xfrm>
              <a:custGeom>
                <a:avLst/>
                <a:gdLst>
                  <a:gd name="T0" fmla="*/ 25 w 135"/>
                  <a:gd name="T1" fmla="*/ 227 h 233"/>
                  <a:gd name="T2" fmla="*/ 30 w 135"/>
                  <a:gd name="T3" fmla="*/ 223 h 233"/>
                  <a:gd name="T4" fmla="*/ 109 w 135"/>
                  <a:gd name="T5" fmla="*/ 126 h 233"/>
                  <a:gd name="T6" fmla="*/ 125 w 135"/>
                  <a:gd name="T7" fmla="*/ 66 h 233"/>
                  <a:gd name="T8" fmla="*/ 132 w 135"/>
                  <a:gd name="T9" fmla="*/ 5 h 233"/>
                  <a:gd name="T10" fmla="*/ 134 w 135"/>
                  <a:gd name="T11" fmla="*/ 3 h 233"/>
                  <a:gd name="T12" fmla="*/ 132 w 135"/>
                  <a:gd name="T13" fmla="*/ 1 h 233"/>
                  <a:gd name="T14" fmla="*/ 16 w 135"/>
                  <a:gd name="T15" fmla="*/ 104 h 233"/>
                  <a:gd name="T16" fmla="*/ 1 w 135"/>
                  <a:gd name="T17" fmla="*/ 164 h 233"/>
                  <a:gd name="T18" fmla="*/ 11 w 135"/>
                  <a:gd name="T19" fmla="*/ 227 h 233"/>
                  <a:gd name="T20" fmla="*/ 25 w 135"/>
                  <a:gd name="T21" fmla="*/ 22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233">
                    <a:moveTo>
                      <a:pt x="25" y="227"/>
                    </a:moveTo>
                    <a:cubicBezTo>
                      <a:pt x="27" y="226"/>
                      <a:pt x="29" y="225"/>
                      <a:pt x="30" y="223"/>
                    </a:cubicBezTo>
                    <a:cubicBezTo>
                      <a:pt x="57" y="189"/>
                      <a:pt x="91" y="167"/>
                      <a:pt x="109" y="126"/>
                    </a:cubicBezTo>
                    <a:cubicBezTo>
                      <a:pt x="117" y="107"/>
                      <a:pt x="121" y="86"/>
                      <a:pt x="125" y="66"/>
                    </a:cubicBezTo>
                    <a:cubicBezTo>
                      <a:pt x="129" y="46"/>
                      <a:pt x="134" y="25"/>
                      <a:pt x="132" y="5"/>
                    </a:cubicBezTo>
                    <a:cubicBezTo>
                      <a:pt x="133" y="5"/>
                      <a:pt x="133" y="4"/>
                      <a:pt x="134" y="3"/>
                    </a:cubicBezTo>
                    <a:cubicBezTo>
                      <a:pt x="135" y="2"/>
                      <a:pt x="133" y="0"/>
                      <a:pt x="132" y="1"/>
                    </a:cubicBezTo>
                    <a:cubicBezTo>
                      <a:pt x="85" y="26"/>
                      <a:pt x="40" y="54"/>
                      <a:pt x="16" y="104"/>
                    </a:cubicBezTo>
                    <a:cubicBezTo>
                      <a:pt x="7" y="123"/>
                      <a:pt x="3" y="143"/>
                      <a:pt x="1" y="164"/>
                    </a:cubicBezTo>
                    <a:cubicBezTo>
                      <a:pt x="0" y="183"/>
                      <a:pt x="1" y="210"/>
                      <a:pt x="11" y="227"/>
                    </a:cubicBezTo>
                    <a:cubicBezTo>
                      <a:pt x="14" y="233"/>
                      <a:pt x="22" y="232"/>
                      <a:pt x="25" y="22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162"/>
              <p:cNvSpPr/>
              <p:nvPr/>
            </p:nvSpPr>
            <p:spPr bwMode="auto">
              <a:xfrm>
                <a:off x="5444" y="5758"/>
                <a:ext cx="438" cy="261"/>
              </a:xfrm>
              <a:custGeom>
                <a:avLst/>
                <a:gdLst>
                  <a:gd name="T0" fmla="*/ 13 w 230"/>
                  <a:gd name="T1" fmla="*/ 3 h 137"/>
                  <a:gd name="T2" fmla="*/ 19 w 230"/>
                  <a:gd name="T3" fmla="*/ 3 h 137"/>
                  <a:gd name="T4" fmla="*/ 139 w 230"/>
                  <a:gd name="T5" fmla="*/ 40 h 137"/>
                  <a:gd name="T6" fmla="*/ 186 w 230"/>
                  <a:gd name="T7" fmla="*/ 80 h 137"/>
                  <a:gd name="T8" fmla="*/ 226 w 230"/>
                  <a:gd name="T9" fmla="*/ 126 h 137"/>
                  <a:gd name="T10" fmla="*/ 228 w 230"/>
                  <a:gd name="T11" fmla="*/ 127 h 137"/>
                  <a:gd name="T12" fmla="*/ 228 w 230"/>
                  <a:gd name="T13" fmla="*/ 130 h 137"/>
                  <a:gd name="T14" fmla="*/ 75 w 230"/>
                  <a:gd name="T15" fmla="*/ 110 h 137"/>
                  <a:gd name="T16" fmla="*/ 29 w 230"/>
                  <a:gd name="T17" fmla="*/ 68 h 137"/>
                  <a:gd name="T18" fmla="*/ 1 w 230"/>
                  <a:gd name="T19" fmla="*/ 11 h 137"/>
                  <a:gd name="T20" fmla="*/ 13 w 230"/>
                  <a:gd name="T21"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137">
                    <a:moveTo>
                      <a:pt x="13" y="3"/>
                    </a:moveTo>
                    <a:cubicBezTo>
                      <a:pt x="15" y="3"/>
                      <a:pt x="17" y="2"/>
                      <a:pt x="19" y="3"/>
                    </a:cubicBezTo>
                    <a:cubicBezTo>
                      <a:pt x="61" y="16"/>
                      <a:pt x="101" y="15"/>
                      <a:pt x="139" y="40"/>
                    </a:cubicBezTo>
                    <a:cubicBezTo>
                      <a:pt x="156" y="51"/>
                      <a:pt x="171" y="65"/>
                      <a:pt x="186" y="80"/>
                    </a:cubicBezTo>
                    <a:cubicBezTo>
                      <a:pt x="200" y="94"/>
                      <a:pt x="216" y="109"/>
                      <a:pt x="226" y="126"/>
                    </a:cubicBezTo>
                    <a:cubicBezTo>
                      <a:pt x="227" y="126"/>
                      <a:pt x="228" y="126"/>
                      <a:pt x="228" y="127"/>
                    </a:cubicBezTo>
                    <a:cubicBezTo>
                      <a:pt x="230" y="127"/>
                      <a:pt x="229" y="129"/>
                      <a:pt x="228" y="130"/>
                    </a:cubicBezTo>
                    <a:cubicBezTo>
                      <a:pt x="175" y="136"/>
                      <a:pt x="122" y="137"/>
                      <a:pt x="75" y="110"/>
                    </a:cubicBezTo>
                    <a:cubicBezTo>
                      <a:pt x="56" y="99"/>
                      <a:pt x="41" y="85"/>
                      <a:pt x="29" y="68"/>
                    </a:cubicBezTo>
                    <a:cubicBezTo>
                      <a:pt x="17" y="53"/>
                      <a:pt x="2" y="31"/>
                      <a:pt x="1" y="11"/>
                    </a:cubicBezTo>
                    <a:cubicBezTo>
                      <a:pt x="0" y="4"/>
                      <a:pt x="7" y="0"/>
                      <a:pt x="13"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163"/>
              <p:cNvSpPr/>
              <p:nvPr/>
            </p:nvSpPr>
            <p:spPr bwMode="auto">
              <a:xfrm>
                <a:off x="5769" y="5324"/>
                <a:ext cx="259" cy="339"/>
              </a:xfrm>
              <a:custGeom>
                <a:avLst/>
                <a:gdLst>
                  <a:gd name="T0" fmla="*/ 18 w 136"/>
                  <a:gd name="T1" fmla="*/ 173 h 178"/>
                  <a:gd name="T2" fmla="*/ 23 w 136"/>
                  <a:gd name="T3" fmla="*/ 171 h 178"/>
                  <a:gd name="T4" fmla="*/ 99 w 136"/>
                  <a:gd name="T5" fmla="*/ 100 h 178"/>
                  <a:gd name="T6" fmla="*/ 120 w 136"/>
                  <a:gd name="T7" fmla="*/ 53 h 178"/>
                  <a:gd name="T8" fmla="*/ 133 w 136"/>
                  <a:gd name="T9" fmla="*/ 3 h 178"/>
                  <a:gd name="T10" fmla="*/ 135 w 136"/>
                  <a:gd name="T11" fmla="*/ 2 h 178"/>
                  <a:gd name="T12" fmla="*/ 133 w 136"/>
                  <a:gd name="T13" fmla="*/ 0 h 178"/>
                  <a:gd name="T14" fmla="*/ 25 w 136"/>
                  <a:gd name="T15" fmla="*/ 71 h 178"/>
                  <a:gd name="T16" fmla="*/ 6 w 136"/>
                  <a:gd name="T17" fmla="*/ 119 h 178"/>
                  <a:gd name="T18" fmla="*/ 6 w 136"/>
                  <a:gd name="T19" fmla="*/ 172 h 178"/>
                  <a:gd name="T20" fmla="*/ 18 w 136"/>
                  <a:gd name="T21" fmla="*/ 17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78">
                    <a:moveTo>
                      <a:pt x="18" y="173"/>
                    </a:moveTo>
                    <a:cubicBezTo>
                      <a:pt x="20" y="173"/>
                      <a:pt x="22" y="173"/>
                      <a:pt x="23" y="171"/>
                    </a:cubicBezTo>
                    <a:cubicBezTo>
                      <a:pt x="49" y="146"/>
                      <a:pt x="80" y="132"/>
                      <a:pt x="99" y="100"/>
                    </a:cubicBezTo>
                    <a:cubicBezTo>
                      <a:pt x="108" y="85"/>
                      <a:pt x="114" y="69"/>
                      <a:pt x="120" y="53"/>
                    </a:cubicBezTo>
                    <a:cubicBezTo>
                      <a:pt x="125" y="37"/>
                      <a:pt x="132" y="20"/>
                      <a:pt x="133" y="3"/>
                    </a:cubicBezTo>
                    <a:cubicBezTo>
                      <a:pt x="134" y="3"/>
                      <a:pt x="134" y="3"/>
                      <a:pt x="135" y="2"/>
                    </a:cubicBezTo>
                    <a:cubicBezTo>
                      <a:pt x="136" y="1"/>
                      <a:pt x="134" y="0"/>
                      <a:pt x="133" y="0"/>
                    </a:cubicBezTo>
                    <a:cubicBezTo>
                      <a:pt x="92" y="15"/>
                      <a:pt x="51" y="33"/>
                      <a:pt x="25" y="71"/>
                    </a:cubicBezTo>
                    <a:cubicBezTo>
                      <a:pt x="16" y="85"/>
                      <a:pt x="10" y="102"/>
                      <a:pt x="6" y="119"/>
                    </a:cubicBezTo>
                    <a:cubicBezTo>
                      <a:pt x="3" y="134"/>
                      <a:pt x="0" y="157"/>
                      <a:pt x="6" y="172"/>
                    </a:cubicBezTo>
                    <a:cubicBezTo>
                      <a:pt x="8" y="177"/>
                      <a:pt x="15" y="178"/>
                      <a:pt x="18" y="17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164"/>
              <p:cNvSpPr/>
              <p:nvPr/>
            </p:nvSpPr>
            <p:spPr bwMode="auto">
              <a:xfrm>
                <a:off x="5779" y="5628"/>
                <a:ext cx="345" cy="242"/>
              </a:xfrm>
              <a:custGeom>
                <a:avLst/>
                <a:gdLst>
                  <a:gd name="T0" fmla="*/ 11 w 181"/>
                  <a:gd name="T1" fmla="*/ 3 h 127"/>
                  <a:gd name="T2" fmla="*/ 17 w 181"/>
                  <a:gd name="T3" fmla="*/ 4 h 127"/>
                  <a:gd name="T4" fmla="*/ 113 w 181"/>
                  <a:gd name="T5" fmla="*/ 44 h 127"/>
                  <a:gd name="T6" fmla="*/ 148 w 181"/>
                  <a:gd name="T7" fmla="*/ 82 h 127"/>
                  <a:gd name="T8" fmla="*/ 178 w 181"/>
                  <a:gd name="T9" fmla="*/ 124 h 127"/>
                  <a:gd name="T10" fmla="*/ 179 w 181"/>
                  <a:gd name="T11" fmla="*/ 124 h 127"/>
                  <a:gd name="T12" fmla="*/ 179 w 181"/>
                  <a:gd name="T13" fmla="*/ 127 h 127"/>
                  <a:gd name="T14" fmla="*/ 53 w 181"/>
                  <a:gd name="T15" fmla="*/ 97 h 127"/>
                  <a:gd name="T16" fmla="*/ 19 w 181"/>
                  <a:gd name="T17" fmla="*/ 59 h 127"/>
                  <a:gd name="T18" fmla="*/ 1 w 181"/>
                  <a:gd name="T19" fmla="*/ 9 h 127"/>
                  <a:gd name="T20" fmla="*/ 11 w 181"/>
                  <a:gd name="T21"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27">
                    <a:moveTo>
                      <a:pt x="11" y="3"/>
                    </a:moveTo>
                    <a:cubicBezTo>
                      <a:pt x="13" y="3"/>
                      <a:pt x="15" y="3"/>
                      <a:pt x="17" y="4"/>
                    </a:cubicBezTo>
                    <a:cubicBezTo>
                      <a:pt x="50" y="18"/>
                      <a:pt x="84" y="21"/>
                      <a:pt x="113" y="44"/>
                    </a:cubicBezTo>
                    <a:cubicBezTo>
                      <a:pt x="126" y="55"/>
                      <a:pt x="137" y="69"/>
                      <a:pt x="148" y="82"/>
                    </a:cubicBezTo>
                    <a:cubicBezTo>
                      <a:pt x="159" y="95"/>
                      <a:pt x="171" y="109"/>
                      <a:pt x="178" y="124"/>
                    </a:cubicBezTo>
                    <a:cubicBezTo>
                      <a:pt x="178" y="124"/>
                      <a:pt x="179" y="124"/>
                      <a:pt x="179" y="124"/>
                    </a:cubicBezTo>
                    <a:cubicBezTo>
                      <a:pt x="181" y="125"/>
                      <a:pt x="180" y="127"/>
                      <a:pt x="179" y="127"/>
                    </a:cubicBezTo>
                    <a:cubicBezTo>
                      <a:pt x="135" y="127"/>
                      <a:pt x="90" y="124"/>
                      <a:pt x="53" y="97"/>
                    </a:cubicBezTo>
                    <a:cubicBezTo>
                      <a:pt x="39" y="87"/>
                      <a:pt x="28" y="74"/>
                      <a:pt x="19" y="59"/>
                    </a:cubicBezTo>
                    <a:cubicBezTo>
                      <a:pt x="11" y="45"/>
                      <a:pt x="0" y="25"/>
                      <a:pt x="1" y="9"/>
                    </a:cubicBezTo>
                    <a:cubicBezTo>
                      <a:pt x="1" y="3"/>
                      <a:pt x="7" y="0"/>
                      <a:pt x="11"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165"/>
              <p:cNvSpPr/>
              <p:nvPr/>
            </p:nvSpPr>
            <p:spPr bwMode="auto">
              <a:xfrm>
                <a:off x="6106" y="5384"/>
                <a:ext cx="246" cy="204"/>
              </a:xfrm>
              <a:custGeom>
                <a:avLst/>
                <a:gdLst>
                  <a:gd name="T0" fmla="*/ 11 w 129"/>
                  <a:gd name="T1" fmla="*/ 104 h 107"/>
                  <a:gd name="T2" fmla="*/ 15 w 129"/>
                  <a:gd name="T3" fmla="*/ 104 h 107"/>
                  <a:gd name="T4" fmla="*/ 84 w 129"/>
                  <a:gd name="T5" fmla="*/ 66 h 107"/>
                  <a:gd name="T6" fmla="*/ 108 w 129"/>
                  <a:gd name="T7" fmla="*/ 35 h 107"/>
                  <a:gd name="T8" fmla="*/ 127 w 129"/>
                  <a:gd name="T9" fmla="*/ 2 h 107"/>
                  <a:gd name="T10" fmla="*/ 128 w 129"/>
                  <a:gd name="T11" fmla="*/ 1 h 107"/>
                  <a:gd name="T12" fmla="*/ 127 w 129"/>
                  <a:gd name="T13" fmla="*/ 0 h 107"/>
                  <a:gd name="T14" fmla="*/ 35 w 129"/>
                  <a:gd name="T15" fmla="*/ 31 h 107"/>
                  <a:gd name="T16" fmla="*/ 12 w 129"/>
                  <a:gd name="T17" fmla="*/ 62 h 107"/>
                  <a:gd name="T18" fmla="*/ 2 w 129"/>
                  <a:gd name="T19" fmla="*/ 101 h 107"/>
                  <a:gd name="T20" fmla="*/ 11 w 129"/>
                  <a:gd name="T21" fmla="*/ 10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07">
                    <a:moveTo>
                      <a:pt x="11" y="104"/>
                    </a:moveTo>
                    <a:cubicBezTo>
                      <a:pt x="12" y="105"/>
                      <a:pt x="13" y="104"/>
                      <a:pt x="15" y="104"/>
                    </a:cubicBezTo>
                    <a:cubicBezTo>
                      <a:pt x="38" y="90"/>
                      <a:pt x="63" y="86"/>
                      <a:pt x="84" y="66"/>
                    </a:cubicBezTo>
                    <a:cubicBezTo>
                      <a:pt x="93" y="57"/>
                      <a:pt x="100" y="46"/>
                      <a:pt x="108" y="35"/>
                    </a:cubicBezTo>
                    <a:cubicBezTo>
                      <a:pt x="115" y="25"/>
                      <a:pt x="123" y="14"/>
                      <a:pt x="127" y="2"/>
                    </a:cubicBezTo>
                    <a:cubicBezTo>
                      <a:pt x="127" y="2"/>
                      <a:pt x="128" y="2"/>
                      <a:pt x="128" y="1"/>
                    </a:cubicBezTo>
                    <a:cubicBezTo>
                      <a:pt x="129" y="1"/>
                      <a:pt x="128" y="0"/>
                      <a:pt x="127" y="0"/>
                    </a:cubicBezTo>
                    <a:cubicBezTo>
                      <a:pt x="94" y="2"/>
                      <a:pt x="61" y="8"/>
                      <a:pt x="35" y="31"/>
                    </a:cubicBezTo>
                    <a:cubicBezTo>
                      <a:pt x="25" y="40"/>
                      <a:pt x="18" y="50"/>
                      <a:pt x="12" y="62"/>
                    </a:cubicBezTo>
                    <a:cubicBezTo>
                      <a:pt x="7" y="73"/>
                      <a:pt x="0" y="89"/>
                      <a:pt x="2" y="101"/>
                    </a:cubicBezTo>
                    <a:cubicBezTo>
                      <a:pt x="3" y="105"/>
                      <a:pt x="8" y="107"/>
                      <a:pt x="11" y="10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166"/>
              <p:cNvSpPr/>
              <p:nvPr/>
            </p:nvSpPr>
            <p:spPr bwMode="auto">
              <a:xfrm>
                <a:off x="6110" y="5567"/>
                <a:ext cx="267" cy="174"/>
              </a:xfrm>
              <a:custGeom>
                <a:avLst/>
                <a:gdLst>
                  <a:gd name="T0" fmla="*/ 8 w 140"/>
                  <a:gd name="T1" fmla="*/ 2 h 91"/>
                  <a:gd name="T2" fmla="*/ 12 w 140"/>
                  <a:gd name="T3" fmla="*/ 2 h 91"/>
                  <a:gd name="T4" fmla="*/ 86 w 140"/>
                  <a:gd name="T5" fmla="*/ 29 h 91"/>
                  <a:gd name="T6" fmla="*/ 114 w 140"/>
                  <a:gd name="T7" fmla="*/ 56 h 91"/>
                  <a:gd name="T8" fmla="*/ 138 w 140"/>
                  <a:gd name="T9" fmla="*/ 86 h 91"/>
                  <a:gd name="T10" fmla="*/ 139 w 140"/>
                  <a:gd name="T11" fmla="*/ 87 h 91"/>
                  <a:gd name="T12" fmla="*/ 139 w 140"/>
                  <a:gd name="T13" fmla="*/ 89 h 91"/>
                  <a:gd name="T14" fmla="*/ 43 w 140"/>
                  <a:gd name="T15" fmla="*/ 71 h 91"/>
                  <a:gd name="T16" fmla="*/ 16 w 140"/>
                  <a:gd name="T17" fmla="*/ 44 h 91"/>
                  <a:gd name="T18" fmla="*/ 0 w 140"/>
                  <a:gd name="T19" fmla="*/ 7 h 91"/>
                  <a:gd name="T20" fmla="*/ 8 w 140"/>
                  <a:gd name="T21"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91">
                    <a:moveTo>
                      <a:pt x="8" y="2"/>
                    </a:moveTo>
                    <a:cubicBezTo>
                      <a:pt x="9" y="2"/>
                      <a:pt x="11" y="2"/>
                      <a:pt x="12" y="2"/>
                    </a:cubicBezTo>
                    <a:cubicBezTo>
                      <a:pt x="38" y="12"/>
                      <a:pt x="63" y="13"/>
                      <a:pt x="86" y="29"/>
                    </a:cubicBezTo>
                    <a:cubicBezTo>
                      <a:pt x="97" y="37"/>
                      <a:pt x="106" y="46"/>
                      <a:pt x="114" y="56"/>
                    </a:cubicBezTo>
                    <a:cubicBezTo>
                      <a:pt x="123" y="65"/>
                      <a:pt x="132" y="75"/>
                      <a:pt x="138" y="86"/>
                    </a:cubicBezTo>
                    <a:cubicBezTo>
                      <a:pt x="139" y="86"/>
                      <a:pt x="139" y="87"/>
                      <a:pt x="139" y="87"/>
                    </a:cubicBezTo>
                    <a:cubicBezTo>
                      <a:pt x="140" y="87"/>
                      <a:pt x="140" y="88"/>
                      <a:pt x="139" y="89"/>
                    </a:cubicBezTo>
                    <a:cubicBezTo>
                      <a:pt x="106" y="91"/>
                      <a:pt x="72" y="90"/>
                      <a:pt x="43" y="71"/>
                    </a:cubicBezTo>
                    <a:cubicBezTo>
                      <a:pt x="32" y="64"/>
                      <a:pt x="23" y="55"/>
                      <a:pt x="16" y="44"/>
                    </a:cubicBezTo>
                    <a:cubicBezTo>
                      <a:pt x="9" y="34"/>
                      <a:pt x="0" y="19"/>
                      <a:pt x="0" y="7"/>
                    </a:cubicBezTo>
                    <a:cubicBezTo>
                      <a:pt x="0" y="2"/>
                      <a:pt x="5" y="0"/>
                      <a:pt x="8"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167"/>
              <p:cNvSpPr/>
              <p:nvPr/>
            </p:nvSpPr>
            <p:spPr bwMode="auto">
              <a:xfrm>
                <a:off x="3819" y="6247"/>
                <a:ext cx="2716" cy="760"/>
              </a:xfrm>
              <a:custGeom>
                <a:avLst/>
                <a:gdLst>
                  <a:gd name="T0" fmla="*/ 1422 w 1426"/>
                  <a:gd name="T1" fmla="*/ 24 h 399"/>
                  <a:gd name="T2" fmla="*/ 1249 w 1426"/>
                  <a:gd name="T3" fmla="*/ 5 h 399"/>
                  <a:gd name="T4" fmla="*/ 1076 w 1426"/>
                  <a:gd name="T5" fmla="*/ 3 h 399"/>
                  <a:gd name="T6" fmla="*/ 732 w 1426"/>
                  <a:gd name="T7" fmla="*/ 50 h 399"/>
                  <a:gd name="T8" fmla="*/ 387 w 1426"/>
                  <a:gd name="T9" fmla="*/ 172 h 399"/>
                  <a:gd name="T10" fmla="*/ 218 w 1426"/>
                  <a:gd name="T11" fmla="*/ 248 h 399"/>
                  <a:gd name="T12" fmla="*/ 70 w 1426"/>
                  <a:gd name="T13" fmla="*/ 331 h 399"/>
                  <a:gd name="T14" fmla="*/ 26 w 1426"/>
                  <a:gd name="T15" fmla="*/ 359 h 399"/>
                  <a:gd name="T16" fmla="*/ 1 w 1426"/>
                  <a:gd name="T17" fmla="*/ 382 h 399"/>
                  <a:gd name="T18" fmla="*/ 8 w 1426"/>
                  <a:gd name="T19" fmla="*/ 395 h 399"/>
                  <a:gd name="T20" fmla="*/ 8 w 1426"/>
                  <a:gd name="T21" fmla="*/ 395 h 399"/>
                  <a:gd name="T22" fmla="*/ 24 w 1426"/>
                  <a:gd name="T23" fmla="*/ 388 h 399"/>
                  <a:gd name="T24" fmla="*/ 31 w 1426"/>
                  <a:gd name="T25" fmla="*/ 386 h 399"/>
                  <a:gd name="T26" fmla="*/ 50 w 1426"/>
                  <a:gd name="T27" fmla="*/ 373 h 399"/>
                  <a:gd name="T28" fmla="*/ 88 w 1426"/>
                  <a:gd name="T29" fmla="*/ 350 h 399"/>
                  <a:gd name="T30" fmla="*/ 253 w 1426"/>
                  <a:gd name="T31" fmla="*/ 259 h 399"/>
                  <a:gd name="T32" fmla="*/ 596 w 1426"/>
                  <a:gd name="T33" fmla="*/ 115 h 399"/>
                  <a:gd name="T34" fmla="*/ 1301 w 1426"/>
                  <a:gd name="T35" fmla="*/ 27 h 399"/>
                  <a:gd name="T36" fmla="*/ 1421 w 1426"/>
                  <a:gd name="T37" fmla="*/ 31 h 399"/>
                  <a:gd name="T38" fmla="*/ 1422 w 1426"/>
                  <a:gd name="T39" fmla="*/ 2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6" h="399">
                    <a:moveTo>
                      <a:pt x="1422" y="24"/>
                    </a:moveTo>
                    <a:cubicBezTo>
                      <a:pt x="1364" y="18"/>
                      <a:pt x="1306" y="11"/>
                      <a:pt x="1249" y="5"/>
                    </a:cubicBezTo>
                    <a:cubicBezTo>
                      <a:pt x="1191" y="0"/>
                      <a:pt x="1134" y="1"/>
                      <a:pt x="1076" y="3"/>
                    </a:cubicBezTo>
                    <a:cubicBezTo>
                      <a:pt x="960" y="9"/>
                      <a:pt x="845" y="23"/>
                      <a:pt x="732" y="50"/>
                    </a:cubicBezTo>
                    <a:cubicBezTo>
                      <a:pt x="613" y="78"/>
                      <a:pt x="499" y="123"/>
                      <a:pt x="387" y="172"/>
                    </a:cubicBezTo>
                    <a:cubicBezTo>
                      <a:pt x="331" y="197"/>
                      <a:pt x="275" y="222"/>
                      <a:pt x="218" y="248"/>
                    </a:cubicBezTo>
                    <a:cubicBezTo>
                      <a:pt x="167" y="271"/>
                      <a:pt x="118" y="301"/>
                      <a:pt x="70" y="331"/>
                    </a:cubicBezTo>
                    <a:cubicBezTo>
                      <a:pt x="56" y="341"/>
                      <a:pt x="41" y="350"/>
                      <a:pt x="26" y="359"/>
                    </a:cubicBezTo>
                    <a:cubicBezTo>
                      <a:pt x="18" y="365"/>
                      <a:pt x="4" y="372"/>
                      <a:pt x="1" y="382"/>
                    </a:cubicBezTo>
                    <a:cubicBezTo>
                      <a:pt x="0" y="388"/>
                      <a:pt x="3" y="393"/>
                      <a:pt x="8" y="395"/>
                    </a:cubicBezTo>
                    <a:cubicBezTo>
                      <a:pt x="8" y="395"/>
                      <a:pt x="8" y="395"/>
                      <a:pt x="8" y="395"/>
                    </a:cubicBezTo>
                    <a:cubicBezTo>
                      <a:pt x="16" y="399"/>
                      <a:pt x="22" y="394"/>
                      <a:pt x="24" y="388"/>
                    </a:cubicBezTo>
                    <a:cubicBezTo>
                      <a:pt x="23" y="395"/>
                      <a:pt x="26" y="389"/>
                      <a:pt x="31" y="386"/>
                    </a:cubicBezTo>
                    <a:cubicBezTo>
                      <a:pt x="38" y="381"/>
                      <a:pt x="44" y="377"/>
                      <a:pt x="50" y="373"/>
                    </a:cubicBezTo>
                    <a:cubicBezTo>
                      <a:pt x="63" y="365"/>
                      <a:pt x="75" y="358"/>
                      <a:pt x="88" y="350"/>
                    </a:cubicBezTo>
                    <a:cubicBezTo>
                      <a:pt x="141" y="316"/>
                      <a:pt x="196" y="285"/>
                      <a:pt x="253" y="259"/>
                    </a:cubicBezTo>
                    <a:cubicBezTo>
                      <a:pt x="366" y="208"/>
                      <a:pt x="479" y="156"/>
                      <a:pt x="596" y="115"/>
                    </a:cubicBezTo>
                    <a:cubicBezTo>
                      <a:pt x="820" y="37"/>
                      <a:pt x="1065" y="11"/>
                      <a:pt x="1301" y="27"/>
                    </a:cubicBezTo>
                    <a:cubicBezTo>
                      <a:pt x="1341" y="30"/>
                      <a:pt x="1381" y="32"/>
                      <a:pt x="1421" y="31"/>
                    </a:cubicBezTo>
                    <a:cubicBezTo>
                      <a:pt x="1426" y="31"/>
                      <a:pt x="1426" y="24"/>
                      <a:pt x="1422" y="2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168"/>
              <p:cNvSpPr/>
              <p:nvPr/>
            </p:nvSpPr>
            <p:spPr bwMode="auto">
              <a:xfrm>
                <a:off x="4309" y="6222"/>
                <a:ext cx="209" cy="475"/>
              </a:xfrm>
              <a:custGeom>
                <a:avLst/>
                <a:gdLst>
                  <a:gd name="T0" fmla="*/ 36 w 110"/>
                  <a:gd name="T1" fmla="*/ 241 h 249"/>
                  <a:gd name="T2" fmla="*/ 41 w 110"/>
                  <a:gd name="T3" fmla="*/ 236 h 249"/>
                  <a:gd name="T4" fmla="*/ 102 w 110"/>
                  <a:gd name="T5" fmla="*/ 128 h 249"/>
                  <a:gd name="T6" fmla="*/ 108 w 110"/>
                  <a:gd name="T7" fmla="*/ 66 h 249"/>
                  <a:gd name="T8" fmla="*/ 105 w 110"/>
                  <a:gd name="T9" fmla="*/ 5 h 249"/>
                  <a:gd name="T10" fmla="*/ 107 w 110"/>
                  <a:gd name="T11" fmla="*/ 3 h 249"/>
                  <a:gd name="T12" fmla="*/ 104 w 110"/>
                  <a:gd name="T13" fmla="*/ 1 h 249"/>
                  <a:gd name="T14" fmla="*/ 7 w 110"/>
                  <a:gd name="T15" fmla="*/ 121 h 249"/>
                  <a:gd name="T16" fmla="*/ 2 w 110"/>
                  <a:gd name="T17" fmla="*/ 183 h 249"/>
                  <a:gd name="T18" fmla="*/ 21 w 110"/>
                  <a:gd name="T19" fmla="*/ 244 h 249"/>
                  <a:gd name="T20" fmla="*/ 36 w 110"/>
                  <a:gd name="T21"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249">
                    <a:moveTo>
                      <a:pt x="36" y="241"/>
                    </a:moveTo>
                    <a:cubicBezTo>
                      <a:pt x="38" y="240"/>
                      <a:pt x="39" y="239"/>
                      <a:pt x="41" y="236"/>
                    </a:cubicBezTo>
                    <a:cubicBezTo>
                      <a:pt x="61" y="198"/>
                      <a:pt x="91" y="171"/>
                      <a:pt x="102" y="128"/>
                    </a:cubicBezTo>
                    <a:cubicBezTo>
                      <a:pt x="107" y="108"/>
                      <a:pt x="107" y="87"/>
                      <a:pt x="108" y="66"/>
                    </a:cubicBezTo>
                    <a:cubicBezTo>
                      <a:pt x="109" y="46"/>
                      <a:pt x="110" y="24"/>
                      <a:pt x="105" y="5"/>
                    </a:cubicBezTo>
                    <a:cubicBezTo>
                      <a:pt x="106" y="4"/>
                      <a:pt x="106" y="4"/>
                      <a:pt x="107" y="3"/>
                    </a:cubicBezTo>
                    <a:cubicBezTo>
                      <a:pt x="107" y="1"/>
                      <a:pt x="105" y="0"/>
                      <a:pt x="104" y="1"/>
                    </a:cubicBezTo>
                    <a:cubicBezTo>
                      <a:pt x="62" y="33"/>
                      <a:pt x="22" y="69"/>
                      <a:pt x="7" y="121"/>
                    </a:cubicBezTo>
                    <a:cubicBezTo>
                      <a:pt x="1" y="141"/>
                      <a:pt x="0" y="162"/>
                      <a:pt x="2" y="183"/>
                    </a:cubicBezTo>
                    <a:cubicBezTo>
                      <a:pt x="4" y="202"/>
                      <a:pt x="9" y="229"/>
                      <a:pt x="21" y="244"/>
                    </a:cubicBezTo>
                    <a:cubicBezTo>
                      <a:pt x="26" y="249"/>
                      <a:pt x="34" y="247"/>
                      <a:pt x="36" y="24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169"/>
              <p:cNvSpPr/>
              <p:nvPr/>
            </p:nvSpPr>
            <p:spPr bwMode="auto">
              <a:xfrm>
                <a:off x="4349" y="6674"/>
                <a:ext cx="400" cy="308"/>
              </a:xfrm>
              <a:custGeom>
                <a:avLst/>
                <a:gdLst>
                  <a:gd name="T0" fmla="*/ 15 w 210"/>
                  <a:gd name="T1" fmla="*/ 4 h 162"/>
                  <a:gd name="T2" fmla="*/ 21 w 210"/>
                  <a:gd name="T3" fmla="*/ 5 h 162"/>
                  <a:gd name="T4" fmla="*/ 133 w 210"/>
                  <a:gd name="T5" fmla="*/ 60 h 162"/>
                  <a:gd name="T6" fmla="*/ 174 w 210"/>
                  <a:gd name="T7" fmla="*/ 107 h 162"/>
                  <a:gd name="T8" fmla="*/ 206 w 210"/>
                  <a:gd name="T9" fmla="*/ 159 h 162"/>
                  <a:gd name="T10" fmla="*/ 208 w 210"/>
                  <a:gd name="T11" fmla="*/ 160 h 162"/>
                  <a:gd name="T12" fmla="*/ 207 w 210"/>
                  <a:gd name="T13" fmla="*/ 162 h 162"/>
                  <a:gd name="T14" fmla="*/ 59 w 210"/>
                  <a:gd name="T15" fmla="*/ 119 h 162"/>
                  <a:gd name="T16" fmla="*/ 20 w 210"/>
                  <a:gd name="T17" fmla="*/ 71 h 162"/>
                  <a:gd name="T18" fmla="*/ 1 w 210"/>
                  <a:gd name="T19" fmla="*/ 10 h 162"/>
                  <a:gd name="T20" fmla="*/ 15 w 210"/>
                  <a:gd name="T21" fmla="*/ 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62">
                    <a:moveTo>
                      <a:pt x="15" y="4"/>
                    </a:moveTo>
                    <a:cubicBezTo>
                      <a:pt x="17" y="3"/>
                      <a:pt x="19" y="4"/>
                      <a:pt x="21" y="5"/>
                    </a:cubicBezTo>
                    <a:cubicBezTo>
                      <a:pt x="60" y="24"/>
                      <a:pt x="100" y="30"/>
                      <a:pt x="133" y="60"/>
                    </a:cubicBezTo>
                    <a:cubicBezTo>
                      <a:pt x="149" y="73"/>
                      <a:pt x="161" y="90"/>
                      <a:pt x="174" y="107"/>
                    </a:cubicBezTo>
                    <a:cubicBezTo>
                      <a:pt x="185" y="123"/>
                      <a:pt x="199" y="140"/>
                      <a:pt x="206" y="159"/>
                    </a:cubicBezTo>
                    <a:cubicBezTo>
                      <a:pt x="207" y="159"/>
                      <a:pt x="207" y="159"/>
                      <a:pt x="208" y="160"/>
                    </a:cubicBezTo>
                    <a:cubicBezTo>
                      <a:pt x="210" y="160"/>
                      <a:pt x="209" y="162"/>
                      <a:pt x="207" y="162"/>
                    </a:cubicBezTo>
                    <a:cubicBezTo>
                      <a:pt x="154" y="160"/>
                      <a:pt x="101" y="153"/>
                      <a:pt x="59" y="119"/>
                    </a:cubicBezTo>
                    <a:cubicBezTo>
                      <a:pt x="43" y="106"/>
                      <a:pt x="30" y="89"/>
                      <a:pt x="20" y="71"/>
                    </a:cubicBezTo>
                    <a:cubicBezTo>
                      <a:pt x="11" y="54"/>
                      <a:pt x="0" y="29"/>
                      <a:pt x="1" y="10"/>
                    </a:cubicBezTo>
                    <a:cubicBezTo>
                      <a:pt x="2" y="3"/>
                      <a:pt x="10" y="0"/>
                      <a:pt x="15"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170"/>
              <p:cNvSpPr/>
              <p:nvPr/>
            </p:nvSpPr>
            <p:spPr bwMode="auto">
              <a:xfrm>
                <a:off x="4608" y="6116"/>
                <a:ext cx="228" cy="461"/>
              </a:xfrm>
              <a:custGeom>
                <a:avLst/>
                <a:gdLst>
                  <a:gd name="T0" fmla="*/ 29 w 120"/>
                  <a:gd name="T1" fmla="*/ 235 h 242"/>
                  <a:gd name="T2" fmla="*/ 35 w 120"/>
                  <a:gd name="T3" fmla="*/ 231 h 242"/>
                  <a:gd name="T4" fmla="*/ 104 w 120"/>
                  <a:gd name="T5" fmla="*/ 127 h 242"/>
                  <a:gd name="T6" fmla="*/ 115 w 120"/>
                  <a:gd name="T7" fmla="*/ 66 h 242"/>
                  <a:gd name="T8" fmla="*/ 117 w 120"/>
                  <a:gd name="T9" fmla="*/ 5 h 242"/>
                  <a:gd name="T10" fmla="*/ 118 w 120"/>
                  <a:gd name="T11" fmla="*/ 3 h 242"/>
                  <a:gd name="T12" fmla="*/ 116 w 120"/>
                  <a:gd name="T13" fmla="*/ 1 h 242"/>
                  <a:gd name="T14" fmla="*/ 9 w 120"/>
                  <a:gd name="T15" fmla="*/ 113 h 242"/>
                  <a:gd name="T16" fmla="*/ 0 w 120"/>
                  <a:gd name="T17" fmla="*/ 175 h 242"/>
                  <a:gd name="T18" fmla="*/ 15 w 120"/>
                  <a:gd name="T19" fmla="*/ 237 h 242"/>
                  <a:gd name="T20" fmla="*/ 29 w 120"/>
                  <a:gd name="T21" fmla="*/ 23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2">
                    <a:moveTo>
                      <a:pt x="29" y="235"/>
                    </a:moveTo>
                    <a:cubicBezTo>
                      <a:pt x="31" y="234"/>
                      <a:pt x="33" y="233"/>
                      <a:pt x="35" y="231"/>
                    </a:cubicBezTo>
                    <a:cubicBezTo>
                      <a:pt x="58" y="195"/>
                      <a:pt x="90" y="170"/>
                      <a:pt x="104" y="127"/>
                    </a:cubicBezTo>
                    <a:cubicBezTo>
                      <a:pt x="110" y="107"/>
                      <a:pt x="112" y="87"/>
                      <a:pt x="115" y="66"/>
                    </a:cubicBezTo>
                    <a:cubicBezTo>
                      <a:pt x="117" y="46"/>
                      <a:pt x="120" y="24"/>
                      <a:pt x="117" y="5"/>
                    </a:cubicBezTo>
                    <a:cubicBezTo>
                      <a:pt x="117" y="4"/>
                      <a:pt x="117" y="4"/>
                      <a:pt x="118" y="3"/>
                    </a:cubicBezTo>
                    <a:cubicBezTo>
                      <a:pt x="119" y="2"/>
                      <a:pt x="117" y="0"/>
                      <a:pt x="116" y="1"/>
                    </a:cubicBezTo>
                    <a:cubicBezTo>
                      <a:pt x="71" y="30"/>
                      <a:pt x="29" y="62"/>
                      <a:pt x="9" y="113"/>
                    </a:cubicBezTo>
                    <a:cubicBezTo>
                      <a:pt x="2" y="133"/>
                      <a:pt x="0" y="154"/>
                      <a:pt x="0" y="175"/>
                    </a:cubicBezTo>
                    <a:cubicBezTo>
                      <a:pt x="1" y="194"/>
                      <a:pt x="4" y="221"/>
                      <a:pt x="15" y="237"/>
                    </a:cubicBezTo>
                    <a:cubicBezTo>
                      <a:pt x="19" y="242"/>
                      <a:pt x="27" y="241"/>
                      <a:pt x="29" y="23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171"/>
              <p:cNvSpPr/>
              <p:nvPr/>
            </p:nvSpPr>
            <p:spPr bwMode="auto">
              <a:xfrm>
                <a:off x="4629" y="6535"/>
                <a:ext cx="398" cy="312"/>
              </a:xfrm>
              <a:custGeom>
                <a:avLst/>
                <a:gdLst>
                  <a:gd name="T0" fmla="*/ 15 w 209"/>
                  <a:gd name="T1" fmla="*/ 3 h 164"/>
                  <a:gd name="T2" fmla="*/ 22 w 209"/>
                  <a:gd name="T3" fmla="*/ 5 h 164"/>
                  <a:gd name="T4" fmla="*/ 133 w 209"/>
                  <a:gd name="T5" fmla="*/ 60 h 164"/>
                  <a:gd name="T6" fmla="*/ 173 w 209"/>
                  <a:gd name="T7" fmla="*/ 108 h 164"/>
                  <a:gd name="T8" fmla="*/ 205 w 209"/>
                  <a:gd name="T9" fmla="*/ 160 h 164"/>
                  <a:gd name="T10" fmla="*/ 208 w 209"/>
                  <a:gd name="T11" fmla="*/ 161 h 164"/>
                  <a:gd name="T12" fmla="*/ 207 w 209"/>
                  <a:gd name="T13" fmla="*/ 164 h 164"/>
                  <a:gd name="T14" fmla="*/ 59 w 209"/>
                  <a:gd name="T15" fmla="*/ 119 h 164"/>
                  <a:gd name="T16" fmla="*/ 20 w 209"/>
                  <a:gd name="T17" fmla="*/ 71 h 164"/>
                  <a:gd name="T18" fmla="*/ 2 w 209"/>
                  <a:gd name="T19" fmla="*/ 9 h 164"/>
                  <a:gd name="T20" fmla="*/ 15 w 209"/>
                  <a:gd name="T21"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64">
                    <a:moveTo>
                      <a:pt x="15" y="3"/>
                    </a:moveTo>
                    <a:cubicBezTo>
                      <a:pt x="17" y="3"/>
                      <a:pt x="20" y="3"/>
                      <a:pt x="22" y="5"/>
                    </a:cubicBezTo>
                    <a:cubicBezTo>
                      <a:pt x="60" y="24"/>
                      <a:pt x="100" y="30"/>
                      <a:pt x="133" y="60"/>
                    </a:cubicBezTo>
                    <a:cubicBezTo>
                      <a:pt x="149" y="74"/>
                      <a:pt x="161" y="91"/>
                      <a:pt x="173" y="108"/>
                    </a:cubicBezTo>
                    <a:cubicBezTo>
                      <a:pt x="185" y="124"/>
                      <a:pt x="198" y="141"/>
                      <a:pt x="205" y="160"/>
                    </a:cubicBezTo>
                    <a:cubicBezTo>
                      <a:pt x="206" y="160"/>
                      <a:pt x="207" y="160"/>
                      <a:pt x="208" y="161"/>
                    </a:cubicBezTo>
                    <a:cubicBezTo>
                      <a:pt x="209" y="162"/>
                      <a:pt x="208" y="164"/>
                      <a:pt x="207" y="164"/>
                    </a:cubicBezTo>
                    <a:cubicBezTo>
                      <a:pt x="154" y="161"/>
                      <a:pt x="101" y="154"/>
                      <a:pt x="59" y="119"/>
                    </a:cubicBezTo>
                    <a:cubicBezTo>
                      <a:pt x="42" y="106"/>
                      <a:pt x="30" y="89"/>
                      <a:pt x="20" y="71"/>
                    </a:cubicBezTo>
                    <a:cubicBezTo>
                      <a:pt x="11" y="54"/>
                      <a:pt x="0" y="29"/>
                      <a:pt x="2" y="9"/>
                    </a:cubicBezTo>
                    <a:cubicBezTo>
                      <a:pt x="3" y="2"/>
                      <a:pt x="11" y="0"/>
                      <a:pt x="15"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172"/>
              <p:cNvSpPr/>
              <p:nvPr/>
            </p:nvSpPr>
            <p:spPr bwMode="auto">
              <a:xfrm>
                <a:off x="4937" y="6007"/>
                <a:ext cx="272" cy="432"/>
              </a:xfrm>
              <a:custGeom>
                <a:avLst/>
                <a:gdLst>
                  <a:gd name="T0" fmla="*/ 24 w 143"/>
                  <a:gd name="T1" fmla="*/ 221 h 227"/>
                  <a:gd name="T2" fmla="*/ 29 w 143"/>
                  <a:gd name="T3" fmla="*/ 218 h 227"/>
                  <a:gd name="T4" fmla="*/ 112 w 143"/>
                  <a:gd name="T5" fmla="*/ 124 h 227"/>
                  <a:gd name="T6" fmla="*/ 131 w 143"/>
                  <a:gd name="T7" fmla="*/ 65 h 227"/>
                  <a:gd name="T8" fmla="*/ 141 w 143"/>
                  <a:gd name="T9" fmla="*/ 5 h 227"/>
                  <a:gd name="T10" fmla="*/ 142 w 143"/>
                  <a:gd name="T11" fmla="*/ 3 h 227"/>
                  <a:gd name="T12" fmla="*/ 140 w 143"/>
                  <a:gd name="T13" fmla="*/ 1 h 227"/>
                  <a:gd name="T14" fmla="*/ 20 w 143"/>
                  <a:gd name="T15" fmla="*/ 98 h 227"/>
                  <a:gd name="T16" fmla="*/ 3 w 143"/>
                  <a:gd name="T17" fmla="*/ 157 h 227"/>
                  <a:gd name="T18" fmla="*/ 9 w 143"/>
                  <a:gd name="T19" fmla="*/ 221 h 227"/>
                  <a:gd name="T20" fmla="*/ 24 w 143"/>
                  <a:gd name="T21"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27">
                    <a:moveTo>
                      <a:pt x="24" y="221"/>
                    </a:moveTo>
                    <a:cubicBezTo>
                      <a:pt x="26" y="221"/>
                      <a:pt x="28" y="220"/>
                      <a:pt x="29" y="218"/>
                    </a:cubicBezTo>
                    <a:cubicBezTo>
                      <a:pt x="58" y="185"/>
                      <a:pt x="92" y="164"/>
                      <a:pt x="112" y="124"/>
                    </a:cubicBezTo>
                    <a:cubicBezTo>
                      <a:pt x="121" y="105"/>
                      <a:pt x="126" y="85"/>
                      <a:pt x="131" y="65"/>
                    </a:cubicBezTo>
                    <a:cubicBezTo>
                      <a:pt x="135" y="46"/>
                      <a:pt x="141" y="24"/>
                      <a:pt x="141" y="5"/>
                    </a:cubicBezTo>
                    <a:cubicBezTo>
                      <a:pt x="141" y="4"/>
                      <a:pt x="142" y="3"/>
                      <a:pt x="142" y="3"/>
                    </a:cubicBezTo>
                    <a:cubicBezTo>
                      <a:pt x="143" y="2"/>
                      <a:pt x="142" y="0"/>
                      <a:pt x="140" y="1"/>
                    </a:cubicBezTo>
                    <a:cubicBezTo>
                      <a:pt x="92" y="23"/>
                      <a:pt x="46" y="50"/>
                      <a:pt x="20" y="98"/>
                    </a:cubicBezTo>
                    <a:cubicBezTo>
                      <a:pt x="10" y="116"/>
                      <a:pt x="5" y="137"/>
                      <a:pt x="3" y="157"/>
                    </a:cubicBezTo>
                    <a:cubicBezTo>
                      <a:pt x="1" y="176"/>
                      <a:pt x="0" y="204"/>
                      <a:pt x="9" y="221"/>
                    </a:cubicBezTo>
                    <a:cubicBezTo>
                      <a:pt x="13" y="227"/>
                      <a:pt x="21" y="227"/>
                      <a:pt x="24" y="22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173"/>
              <p:cNvSpPr/>
              <p:nvPr/>
            </p:nvSpPr>
            <p:spPr bwMode="auto">
              <a:xfrm>
                <a:off x="4960" y="6432"/>
                <a:ext cx="415" cy="286"/>
              </a:xfrm>
              <a:custGeom>
                <a:avLst/>
                <a:gdLst>
                  <a:gd name="T0" fmla="*/ 13 w 218"/>
                  <a:gd name="T1" fmla="*/ 3 h 150"/>
                  <a:gd name="T2" fmla="*/ 19 w 218"/>
                  <a:gd name="T3" fmla="*/ 4 h 150"/>
                  <a:gd name="T4" fmla="*/ 135 w 218"/>
                  <a:gd name="T5" fmla="*/ 51 h 150"/>
                  <a:gd name="T6" fmla="*/ 178 w 218"/>
                  <a:gd name="T7" fmla="*/ 95 h 150"/>
                  <a:gd name="T8" fmla="*/ 214 w 218"/>
                  <a:gd name="T9" fmla="*/ 144 h 150"/>
                  <a:gd name="T10" fmla="*/ 217 w 218"/>
                  <a:gd name="T11" fmla="*/ 145 h 150"/>
                  <a:gd name="T12" fmla="*/ 216 w 218"/>
                  <a:gd name="T13" fmla="*/ 148 h 150"/>
                  <a:gd name="T14" fmla="*/ 65 w 218"/>
                  <a:gd name="T15" fmla="*/ 115 h 150"/>
                  <a:gd name="T16" fmla="*/ 23 w 218"/>
                  <a:gd name="T17" fmla="*/ 69 h 150"/>
                  <a:gd name="T18" fmla="*/ 0 w 218"/>
                  <a:gd name="T19" fmla="*/ 10 h 150"/>
                  <a:gd name="T20" fmla="*/ 13 w 218"/>
                  <a:gd name="T21" fmla="*/ 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50">
                    <a:moveTo>
                      <a:pt x="13" y="3"/>
                    </a:moveTo>
                    <a:cubicBezTo>
                      <a:pt x="15" y="3"/>
                      <a:pt x="17" y="3"/>
                      <a:pt x="19" y="4"/>
                    </a:cubicBezTo>
                    <a:cubicBezTo>
                      <a:pt x="59" y="20"/>
                      <a:pt x="100" y="23"/>
                      <a:pt x="135" y="51"/>
                    </a:cubicBezTo>
                    <a:cubicBezTo>
                      <a:pt x="151" y="63"/>
                      <a:pt x="165" y="79"/>
                      <a:pt x="178" y="95"/>
                    </a:cubicBezTo>
                    <a:cubicBezTo>
                      <a:pt x="191" y="110"/>
                      <a:pt x="206" y="126"/>
                      <a:pt x="214" y="144"/>
                    </a:cubicBezTo>
                    <a:cubicBezTo>
                      <a:pt x="215" y="145"/>
                      <a:pt x="216" y="145"/>
                      <a:pt x="217" y="145"/>
                    </a:cubicBezTo>
                    <a:cubicBezTo>
                      <a:pt x="218" y="146"/>
                      <a:pt x="217" y="148"/>
                      <a:pt x="216" y="148"/>
                    </a:cubicBezTo>
                    <a:cubicBezTo>
                      <a:pt x="163" y="150"/>
                      <a:pt x="109" y="146"/>
                      <a:pt x="65" y="115"/>
                    </a:cubicBezTo>
                    <a:cubicBezTo>
                      <a:pt x="48" y="103"/>
                      <a:pt x="34" y="87"/>
                      <a:pt x="23" y="69"/>
                    </a:cubicBezTo>
                    <a:cubicBezTo>
                      <a:pt x="13" y="53"/>
                      <a:pt x="0" y="29"/>
                      <a:pt x="0" y="10"/>
                    </a:cubicBezTo>
                    <a:cubicBezTo>
                      <a:pt x="0" y="3"/>
                      <a:pt x="8" y="0"/>
                      <a:pt x="13"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174"/>
              <p:cNvSpPr/>
              <p:nvPr/>
            </p:nvSpPr>
            <p:spPr bwMode="auto">
              <a:xfrm>
                <a:off x="5307" y="5939"/>
                <a:ext cx="314" cy="401"/>
              </a:xfrm>
              <a:custGeom>
                <a:avLst/>
                <a:gdLst>
                  <a:gd name="T0" fmla="*/ 21 w 165"/>
                  <a:gd name="T1" fmla="*/ 206 h 211"/>
                  <a:gd name="T2" fmla="*/ 27 w 165"/>
                  <a:gd name="T3" fmla="*/ 203 h 211"/>
                  <a:gd name="T4" fmla="*/ 120 w 165"/>
                  <a:gd name="T5" fmla="*/ 120 h 211"/>
                  <a:gd name="T6" fmla="*/ 145 w 165"/>
                  <a:gd name="T7" fmla="*/ 63 h 211"/>
                  <a:gd name="T8" fmla="*/ 162 w 165"/>
                  <a:gd name="T9" fmla="*/ 4 h 211"/>
                  <a:gd name="T10" fmla="*/ 164 w 165"/>
                  <a:gd name="T11" fmla="*/ 3 h 211"/>
                  <a:gd name="T12" fmla="*/ 162 w 165"/>
                  <a:gd name="T13" fmla="*/ 0 h 211"/>
                  <a:gd name="T14" fmla="*/ 32 w 165"/>
                  <a:gd name="T15" fmla="*/ 83 h 211"/>
                  <a:gd name="T16" fmla="*/ 8 w 165"/>
                  <a:gd name="T17" fmla="*/ 140 h 211"/>
                  <a:gd name="T18" fmla="*/ 7 w 165"/>
                  <a:gd name="T19" fmla="*/ 204 h 211"/>
                  <a:gd name="T20" fmla="*/ 21 w 165"/>
                  <a:gd name="T21"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211">
                    <a:moveTo>
                      <a:pt x="21" y="206"/>
                    </a:moveTo>
                    <a:cubicBezTo>
                      <a:pt x="23" y="206"/>
                      <a:pt x="25" y="205"/>
                      <a:pt x="27" y="203"/>
                    </a:cubicBezTo>
                    <a:cubicBezTo>
                      <a:pt x="59" y="174"/>
                      <a:pt x="96" y="157"/>
                      <a:pt x="120" y="120"/>
                    </a:cubicBezTo>
                    <a:cubicBezTo>
                      <a:pt x="131" y="102"/>
                      <a:pt x="138" y="82"/>
                      <a:pt x="145" y="63"/>
                    </a:cubicBezTo>
                    <a:cubicBezTo>
                      <a:pt x="152" y="44"/>
                      <a:pt x="160" y="24"/>
                      <a:pt x="162" y="4"/>
                    </a:cubicBezTo>
                    <a:cubicBezTo>
                      <a:pt x="163" y="4"/>
                      <a:pt x="163" y="3"/>
                      <a:pt x="164" y="3"/>
                    </a:cubicBezTo>
                    <a:cubicBezTo>
                      <a:pt x="165" y="2"/>
                      <a:pt x="164" y="0"/>
                      <a:pt x="162" y="0"/>
                    </a:cubicBezTo>
                    <a:cubicBezTo>
                      <a:pt x="112" y="17"/>
                      <a:pt x="63" y="38"/>
                      <a:pt x="32" y="83"/>
                    </a:cubicBezTo>
                    <a:cubicBezTo>
                      <a:pt x="20" y="100"/>
                      <a:pt x="12" y="120"/>
                      <a:pt x="8" y="140"/>
                    </a:cubicBezTo>
                    <a:cubicBezTo>
                      <a:pt x="4" y="159"/>
                      <a:pt x="0" y="186"/>
                      <a:pt x="7" y="204"/>
                    </a:cubicBezTo>
                    <a:cubicBezTo>
                      <a:pt x="9" y="211"/>
                      <a:pt x="17" y="211"/>
                      <a:pt x="21" y="20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175"/>
              <p:cNvSpPr/>
              <p:nvPr/>
            </p:nvSpPr>
            <p:spPr bwMode="auto">
              <a:xfrm>
                <a:off x="5310" y="6306"/>
                <a:ext cx="362" cy="358"/>
              </a:xfrm>
              <a:custGeom>
                <a:avLst/>
                <a:gdLst>
                  <a:gd name="T0" fmla="*/ 18 w 190"/>
                  <a:gd name="T1" fmla="*/ 4 h 188"/>
                  <a:gd name="T2" fmla="*/ 25 w 190"/>
                  <a:gd name="T3" fmla="*/ 6 h 188"/>
                  <a:gd name="T4" fmla="*/ 128 w 190"/>
                  <a:gd name="T5" fmla="*/ 76 h 188"/>
                  <a:gd name="T6" fmla="*/ 162 w 190"/>
                  <a:gd name="T7" fmla="*/ 128 h 188"/>
                  <a:gd name="T8" fmla="*/ 187 w 190"/>
                  <a:gd name="T9" fmla="*/ 184 h 188"/>
                  <a:gd name="T10" fmla="*/ 189 w 190"/>
                  <a:gd name="T11" fmla="*/ 185 h 188"/>
                  <a:gd name="T12" fmla="*/ 187 w 190"/>
                  <a:gd name="T13" fmla="*/ 188 h 188"/>
                  <a:gd name="T14" fmla="*/ 46 w 190"/>
                  <a:gd name="T15" fmla="*/ 124 h 188"/>
                  <a:gd name="T16" fmla="*/ 15 w 190"/>
                  <a:gd name="T17" fmla="*/ 71 h 188"/>
                  <a:gd name="T18" fmla="*/ 4 w 190"/>
                  <a:gd name="T19" fmla="*/ 8 h 188"/>
                  <a:gd name="T20" fmla="*/ 18 w 190"/>
                  <a:gd name="T21"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88">
                    <a:moveTo>
                      <a:pt x="18" y="4"/>
                    </a:moveTo>
                    <a:cubicBezTo>
                      <a:pt x="21" y="4"/>
                      <a:pt x="23" y="4"/>
                      <a:pt x="25" y="6"/>
                    </a:cubicBezTo>
                    <a:cubicBezTo>
                      <a:pt x="60" y="30"/>
                      <a:pt x="99" y="41"/>
                      <a:pt x="128" y="76"/>
                    </a:cubicBezTo>
                    <a:cubicBezTo>
                      <a:pt x="142" y="91"/>
                      <a:pt x="152" y="110"/>
                      <a:pt x="162" y="128"/>
                    </a:cubicBezTo>
                    <a:cubicBezTo>
                      <a:pt x="171" y="145"/>
                      <a:pt x="182" y="164"/>
                      <a:pt x="187" y="184"/>
                    </a:cubicBezTo>
                    <a:cubicBezTo>
                      <a:pt x="187" y="184"/>
                      <a:pt x="188" y="185"/>
                      <a:pt x="189" y="185"/>
                    </a:cubicBezTo>
                    <a:cubicBezTo>
                      <a:pt x="190" y="186"/>
                      <a:pt x="189" y="188"/>
                      <a:pt x="187" y="188"/>
                    </a:cubicBezTo>
                    <a:cubicBezTo>
                      <a:pt x="135" y="178"/>
                      <a:pt x="83" y="164"/>
                      <a:pt x="46" y="124"/>
                    </a:cubicBezTo>
                    <a:cubicBezTo>
                      <a:pt x="32" y="109"/>
                      <a:pt x="22" y="91"/>
                      <a:pt x="15" y="71"/>
                    </a:cubicBezTo>
                    <a:cubicBezTo>
                      <a:pt x="8" y="53"/>
                      <a:pt x="0" y="27"/>
                      <a:pt x="4" y="8"/>
                    </a:cubicBezTo>
                    <a:cubicBezTo>
                      <a:pt x="6" y="1"/>
                      <a:pt x="14" y="0"/>
                      <a:pt x="18"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176"/>
              <p:cNvSpPr/>
              <p:nvPr/>
            </p:nvSpPr>
            <p:spPr bwMode="auto">
              <a:xfrm>
                <a:off x="5657" y="5920"/>
                <a:ext cx="352" cy="367"/>
              </a:xfrm>
              <a:custGeom>
                <a:avLst/>
                <a:gdLst>
                  <a:gd name="T0" fmla="*/ 19 w 185"/>
                  <a:gd name="T1" fmla="*/ 189 h 193"/>
                  <a:gd name="T2" fmla="*/ 25 w 185"/>
                  <a:gd name="T3" fmla="*/ 187 h 193"/>
                  <a:gd name="T4" fmla="*/ 127 w 185"/>
                  <a:gd name="T5" fmla="*/ 114 h 193"/>
                  <a:gd name="T6" fmla="*/ 159 w 185"/>
                  <a:gd name="T7" fmla="*/ 61 h 193"/>
                  <a:gd name="T8" fmla="*/ 182 w 185"/>
                  <a:gd name="T9" fmla="*/ 4 h 193"/>
                  <a:gd name="T10" fmla="*/ 184 w 185"/>
                  <a:gd name="T11" fmla="*/ 3 h 193"/>
                  <a:gd name="T12" fmla="*/ 183 w 185"/>
                  <a:gd name="T13" fmla="*/ 0 h 193"/>
                  <a:gd name="T14" fmla="*/ 44 w 185"/>
                  <a:gd name="T15" fmla="*/ 68 h 193"/>
                  <a:gd name="T16" fmla="*/ 13 w 185"/>
                  <a:gd name="T17" fmla="*/ 122 h 193"/>
                  <a:gd name="T18" fmla="*/ 5 w 185"/>
                  <a:gd name="T19" fmla="*/ 185 h 193"/>
                  <a:gd name="T20" fmla="*/ 19 w 185"/>
                  <a:gd name="T21" fmla="*/ 18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193">
                    <a:moveTo>
                      <a:pt x="19" y="189"/>
                    </a:moveTo>
                    <a:cubicBezTo>
                      <a:pt x="21" y="189"/>
                      <a:pt x="23" y="188"/>
                      <a:pt x="25" y="187"/>
                    </a:cubicBezTo>
                    <a:cubicBezTo>
                      <a:pt x="60" y="161"/>
                      <a:pt x="99" y="149"/>
                      <a:pt x="127" y="114"/>
                    </a:cubicBezTo>
                    <a:cubicBezTo>
                      <a:pt x="140" y="98"/>
                      <a:pt x="149" y="79"/>
                      <a:pt x="159" y="61"/>
                    </a:cubicBezTo>
                    <a:cubicBezTo>
                      <a:pt x="168" y="43"/>
                      <a:pt x="178" y="24"/>
                      <a:pt x="182" y="4"/>
                    </a:cubicBezTo>
                    <a:cubicBezTo>
                      <a:pt x="183" y="4"/>
                      <a:pt x="184" y="4"/>
                      <a:pt x="184" y="3"/>
                    </a:cubicBezTo>
                    <a:cubicBezTo>
                      <a:pt x="185" y="2"/>
                      <a:pt x="184" y="0"/>
                      <a:pt x="183" y="0"/>
                    </a:cubicBezTo>
                    <a:cubicBezTo>
                      <a:pt x="131" y="11"/>
                      <a:pt x="80" y="27"/>
                      <a:pt x="44" y="68"/>
                    </a:cubicBezTo>
                    <a:cubicBezTo>
                      <a:pt x="30" y="84"/>
                      <a:pt x="20" y="102"/>
                      <a:pt x="13" y="122"/>
                    </a:cubicBezTo>
                    <a:cubicBezTo>
                      <a:pt x="7" y="140"/>
                      <a:pt x="0" y="166"/>
                      <a:pt x="5" y="185"/>
                    </a:cubicBezTo>
                    <a:cubicBezTo>
                      <a:pt x="7" y="192"/>
                      <a:pt x="15" y="193"/>
                      <a:pt x="19" y="18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177"/>
              <p:cNvSpPr/>
              <p:nvPr/>
            </p:nvSpPr>
            <p:spPr bwMode="auto">
              <a:xfrm>
                <a:off x="5659" y="6276"/>
                <a:ext cx="369" cy="350"/>
              </a:xfrm>
              <a:custGeom>
                <a:avLst/>
                <a:gdLst>
                  <a:gd name="T0" fmla="*/ 18 w 194"/>
                  <a:gd name="T1" fmla="*/ 4 h 184"/>
                  <a:gd name="T2" fmla="*/ 24 w 194"/>
                  <a:gd name="T3" fmla="*/ 6 h 184"/>
                  <a:gd name="T4" fmla="*/ 129 w 194"/>
                  <a:gd name="T5" fmla="*/ 73 h 184"/>
                  <a:gd name="T6" fmla="*/ 164 w 194"/>
                  <a:gd name="T7" fmla="*/ 125 h 184"/>
                  <a:gd name="T8" fmla="*/ 190 w 194"/>
                  <a:gd name="T9" fmla="*/ 180 h 184"/>
                  <a:gd name="T10" fmla="*/ 192 w 194"/>
                  <a:gd name="T11" fmla="*/ 181 h 184"/>
                  <a:gd name="T12" fmla="*/ 191 w 194"/>
                  <a:gd name="T13" fmla="*/ 184 h 184"/>
                  <a:gd name="T14" fmla="*/ 49 w 194"/>
                  <a:gd name="T15" fmla="*/ 124 h 184"/>
                  <a:gd name="T16" fmla="*/ 16 w 194"/>
                  <a:gd name="T17" fmla="*/ 71 h 184"/>
                  <a:gd name="T18" fmla="*/ 4 w 194"/>
                  <a:gd name="T19" fmla="*/ 9 h 184"/>
                  <a:gd name="T20" fmla="*/ 18 w 194"/>
                  <a:gd name="T21" fmla="*/ 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84">
                    <a:moveTo>
                      <a:pt x="18" y="4"/>
                    </a:moveTo>
                    <a:cubicBezTo>
                      <a:pt x="20" y="4"/>
                      <a:pt x="22" y="5"/>
                      <a:pt x="24" y="6"/>
                    </a:cubicBezTo>
                    <a:cubicBezTo>
                      <a:pt x="61" y="30"/>
                      <a:pt x="100" y="40"/>
                      <a:pt x="129" y="73"/>
                    </a:cubicBezTo>
                    <a:cubicBezTo>
                      <a:pt x="143" y="89"/>
                      <a:pt x="154" y="107"/>
                      <a:pt x="164" y="125"/>
                    </a:cubicBezTo>
                    <a:cubicBezTo>
                      <a:pt x="174" y="142"/>
                      <a:pt x="185" y="161"/>
                      <a:pt x="190" y="180"/>
                    </a:cubicBezTo>
                    <a:cubicBezTo>
                      <a:pt x="191" y="181"/>
                      <a:pt x="192" y="181"/>
                      <a:pt x="192" y="181"/>
                    </a:cubicBezTo>
                    <a:cubicBezTo>
                      <a:pt x="194" y="182"/>
                      <a:pt x="192" y="184"/>
                      <a:pt x="191" y="184"/>
                    </a:cubicBezTo>
                    <a:cubicBezTo>
                      <a:pt x="139" y="176"/>
                      <a:pt x="87" y="163"/>
                      <a:pt x="49" y="124"/>
                    </a:cubicBezTo>
                    <a:cubicBezTo>
                      <a:pt x="34" y="109"/>
                      <a:pt x="24" y="91"/>
                      <a:pt x="16" y="71"/>
                    </a:cubicBezTo>
                    <a:cubicBezTo>
                      <a:pt x="9" y="54"/>
                      <a:pt x="0" y="28"/>
                      <a:pt x="4" y="9"/>
                    </a:cubicBezTo>
                    <a:cubicBezTo>
                      <a:pt x="6" y="2"/>
                      <a:pt x="14" y="0"/>
                      <a:pt x="18"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178"/>
              <p:cNvSpPr/>
              <p:nvPr/>
            </p:nvSpPr>
            <p:spPr bwMode="auto">
              <a:xfrm>
                <a:off x="6023" y="6011"/>
                <a:ext cx="327" cy="265"/>
              </a:xfrm>
              <a:custGeom>
                <a:avLst/>
                <a:gdLst>
                  <a:gd name="T0" fmla="*/ 13 w 172"/>
                  <a:gd name="T1" fmla="*/ 135 h 139"/>
                  <a:gd name="T2" fmla="*/ 18 w 172"/>
                  <a:gd name="T3" fmla="*/ 135 h 139"/>
                  <a:gd name="T4" fmla="*/ 110 w 172"/>
                  <a:gd name="T5" fmla="*/ 87 h 139"/>
                  <a:gd name="T6" fmla="*/ 143 w 172"/>
                  <a:gd name="T7" fmla="*/ 47 h 139"/>
                  <a:gd name="T8" fmla="*/ 169 w 172"/>
                  <a:gd name="T9" fmla="*/ 3 h 139"/>
                  <a:gd name="T10" fmla="*/ 171 w 172"/>
                  <a:gd name="T11" fmla="*/ 2 h 139"/>
                  <a:gd name="T12" fmla="*/ 170 w 172"/>
                  <a:gd name="T13" fmla="*/ 0 h 139"/>
                  <a:gd name="T14" fmla="*/ 47 w 172"/>
                  <a:gd name="T15" fmla="*/ 39 h 139"/>
                  <a:gd name="T16" fmla="*/ 16 w 172"/>
                  <a:gd name="T17" fmla="*/ 80 h 139"/>
                  <a:gd name="T18" fmla="*/ 1 w 172"/>
                  <a:gd name="T19" fmla="*/ 131 h 139"/>
                  <a:gd name="T20" fmla="*/ 13 w 172"/>
                  <a:gd name="T21" fmla="*/ 1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39">
                    <a:moveTo>
                      <a:pt x="13" y="135"/>
                    </a:moveTo>
                    <a:cubicBezTo>
                      <a:pt x="14" y="136"/>
                      <a:pt x="16" y="136"/>
                      <a:pt x="18" y="135"/>
                    </a:cubicBezTo>
                    <a:cubicBezTo>
                      <a:pt x="50" y="118"/>
                      <a:pt x="83" y="112"/>
                      <a:pt x="110" y="87"/>
                    </a:cubicBezTo>
                    <a:cubicBezTo>
                      <a:pt x="123" y="75"/>
                      <a:pt x="133" y="61"/>
                      <a:pt x="143" y="47"/>
                    </a:cubicBezTo>
                    <a:cubicBezTo>
                      <a:pt x="153" y="33"/>
                      <a:pt x="164" y="19"/>
                      <a:pt x="169" y="3"/>
                    </a:cubicBezTo>
                    <a:cubicBezTo>
                      <a:pt x="170" y="3"/>
                      <a:pt x="170" y="2"/>
                      <a:pt x="171" y="2"/>
                    </a:cubicBezTo>
                    <a:cubicBezTo>
                      <a:pt x="172" y="2"/>
                      <a:pt x="171" y="0"/>
                      <a:pt x="170" y="0"/>
                    </a:cubicBezTo>
                    <a:cubicBezTo>
                      <a:pt x="126" y="3"/>
                      <a:pt x="82" y="9"/>
                      <a:pt x="47" y="39"/>
                    </a:cubicBezTo>
                    <a:cubicBezTo>
                      <a:pt x="34" y="50"/>
                      <a:pt x="24" y="64"/>
                      <a:pt x="16" y="80"/>
                    </a:cubicBezTo>
                    <a:cubicBezTo>
                      <a:pt x="9" y="94"/>
                      <a:pt x="0" y="115"/>
                      <a:pt x="1" y="131"/>
                    </a:cubicBezTo>
                    <a:cubicBezTo>
                      <a:pt x="2" y="137"/>
                      <a:pt x="9" y="139"/>
                      <a:pt x="13" y="13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179"/>
              <p:cNvSpPr/>
              <p:nvPr/>
            </p:nvSpPr>
            <p:spPr bwMode="auto">
              <a:xfrm>
                <a:off x="6017" y="6241"/>
                <a:ext cx="280" cy="322"/>
              </a:xfrm>
              <a:custGeom>
                <a:avLst/>
                <a:gdLst>
                  <a:gd name="T0" fmla="*/ 17 w 147"/>
                  <a:gd name="T1" fmla="*/ 4 h 169"/>
                  <a:gd name="T2" fmla="*/ 22 w 147"/>
                  <a:gd name="T3" fmla="*/ 6 h 169"/>
                  <a:gd name="T4" fmla="*/ 103 w 147"/>
                  <a:gd name="T5" fmla="*/ 71 h 169"/>
                  <a:gd name="T6" fmla="*/ 127 w 147"/>
                  <a:gd name="T7" fmla="*/ 117 h 169"/>
                  <a:gd name="T8" fmla="*/ 144 w 147"/>
                  <a:gd name="T9" fmla="*/ 165 h 169"/>
                  <a:gd name="T10" fmla="*/ 146 w 147"/>
                  <a:gd name="T11" fmla="*/ 166 h 169"/>
                  <a:gd name="T12" fmla="*/ 144 w 147"/>
                  <a:gd name="T13" fmla="*/ 168 h 169"/>
                  <a:gd name="T14" fmla="*/ 31 w 147"/>
                  <a:gd name="T15" fmla="*/ 106 h 169"/>
                  <a:gd name="T16" fmla="*/ 9 w 147"/>
                  <a:gd name="T17" fmla="*/ 60 h 169"/>
                  <a:gd name="T18" fmla="*/ 5 w 147"/>
                  <a:gd name="T19" fmla="*/ 7 h 169"/>
                  <a:gd name="T20" fmla="*/ 17 w 147"/>
                  <a:gd name="T21" fmla="*/ 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69">
                    <a:moveTo>
                      <a:pt x="17" y="4"/>
                    </a:moveTo>
                    <a:cubicBezTo>
                      <a:pt x="18" y="4"/>
                      <a:pt x="20" y="5"/>
                      <a:pt x="22" y="6"/>
                    </a:cubicBezTo>
                    <a:cubicBezTo>
                      <a:pt x="50" y="29"/>
                      <a:pt x="81" y="41"/>
                      <a:pt x="103" y="71"/>
                    </a:cubicBezTo>
                    <a:cubicBezTo>
                      <a:pt x="113" y="85"/>
                      <a:pt x="120" y="101"/>
                      <a:pt x="127" y="117"/>
                    </a:cubicBezTo>
                    <a:cubicBezTo>
                      <a:pt x="134" y="132"/>
                      <a:pt x="142" y="149"/>
                      <a:pt x="144" y="165"/>
                    </a:cubicBezTo>
                    <a:cubicBezTo>
                      <a:pt x="145" y="165"/>
                      <a:pt x="145" y="166"/>
                      <a:pt x="146" y="166"/>
                    </a:cubicBezTo>
                    <a:cubicBezTo>
                      <a:pt x="147" y="167"/>
                      <a:pt x="145" y="169"/>
                      <a:pt x="144" y="168"/>
                    </a:cubicBezTo>
                    <a:cubicBezTo>
                      <a:pt x="102" y="157"/>
                      <a:pt x="60" y="142"/>
                      <a:pt x="31" y="106"/>
                    </a:cubicBezTo>
                    <a:cubicBezTo>
                      <a:pt x="21" y="92"/>
                      <a:pt x="14" y="76"/>
                      <a:pt x="9" y="60"/>
                    </a:cubicBezTo>
                    <a:cubicBezTo>
                      <a:pt x="4" y="44"/>
                      <a:pt x="0" y="22"/>
                      <a:pt x="5" y="7"/>
                    </a:cubicBezTo>
                    <a:cubicBezTo>
                      <a:pt x="7" y="1"/>
                      <a:pt x="13" y="0"/>
                      <a:pt x="17"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180"/>
              <p:cNvSpPr/>
              <p:nvPr/>
            </p:nvSpPr>
            <p:spPr bwMode="auto">
              <a:xfrm>
                <a:off x="6362" y="6137"/>
                <a:ext cx="283" cy="154"/>
              </a:xfrm>
              <a:custGeom>
                <a:avLst/>
                <a:gdLst>
                  <a:gd name="T0" fmla="*/ 8 w 149"/>
                  <a:gd name="T1" fmla="*/ 80 h 81"/>
                  <a:gd name="T2" fmla="*/ 12 w 149"/>
                  <a:gd name="T3" fmla="*/ 80 h 81"/>
                  <a:gd name="T4" fmla="*/ 88 w 149"/>
                  <a:gd name="T5" fmla="*/ 63 h 81"/>
                  <a:gd name="T6" fmla="*/ 120 w 149"/>
                  <a:gd name="T7" fmla="*/ 39 h 81"/>
                  <a:gd name="T8" fmla="*/ 147 w 149"/>
                  <a:gd name="T9" fmla="*/ 12 h 81"/>
                  <a:gd name="T10" fmla="*/ 148 w 149"/>
                  <a:gd name="T11" fmla="*/ 12 h 81"/>
                  <a:gd name="T12" fmla="*/ 148 w 149"/>
                  <a:gd name="T13" fmla="*/ 10 h 81"/>
                  <a:gd name="T14" fmla="*/ 51 w 149"/>
                  <a:gd name="T15" fmla="*/ 15 h 81"/>
                  <a:gd name="T16" fmla="*/ 21 w 149"/>
                  <a:gd name="T17" fmla="*/ 39 h 81"/>
                  <a:gd name="T18" fmla="*/ 0 w 149"/>
                  <a:gd name="T19" fmla="*/ 74 h 81"/>
                  <a:gd name="T20" fmla="*/ 8 w 149"/>
                  <a:gd name="T21"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81">
                    <a:moveTo>
                      <a:pt x="8" y="80"/>
                    </a:moveTo>
                    <a:cubicBezTo>
                      <a:pt x="9" y="80"/>
                      <a:pt x="10" y="80"/>
                      <a:pt x="12" y="80"/>
                    </a:cubicBezTo>
                    <a:cubicBezTo>
                      <a:pt x="38" y="74"/>
                      <a:pt x="63" y="76"/>
                      <a:pt x="88" y="63"/>
                    </a:cubicBezTo>
                    <a:cubicBezTo>
                      <a:pt x="100" y="56"/>
                      <a:pt x="110" y="48"/>
                      <a:pt x="120" y="39"/>
                    </a:cubicBezTo>
                    <a:cubicBezTo>
                      <a:pt x="129" y="31"/>
                      <a:pt x="140" y="23"/>
                      <a:pt x="147" y="12"/>
                    </a:cubicBezTo>
                    <a:cubicBezTo>
                      <a:pt x="148" y="12"/>
                      <a:pt x="148" y="12"/>
                      <a:pt x="148" y="12"/>
                    </a:cubicBezTo>
                    <a:cubicBezTo>
                      <a:pt x="149" y="12"/>
                      <a:pt x="149" y="11"/>
                      <a:pt x="148" y="10"/>
                    </a:cubicBezTo>
                    <a:cubicBezTo>
                      <a:pt x="116" y="4"/>
                      <a:pt x="82" y="0"/>
                      <a:pt x="51" y="15"/>
                    </a:cubicBezTo>
                    <a:cubicBezTo>
                      <a:pt x="39" y="21"/>
                      <a:pt x="29" y="30"/>
                      <a:pt x="21" y="39"/>
                    </a:cubicBezTo>
                    <a:cubicBezTo>
                      <a:pt x="13" y="48"/>
                      <a:pt x="2" y="62"/>
                      <a:pt x="0" y="74"/>
                    </a:cubicBezTo>
                    <a:cubicBezTo>
                      <a:pt x="0" y="78"/>
                      <a:pt x="4" y="81"/>
                      <a:pt x="8" y="8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81"/>
              <p:cNvSpPr/>
              <p:nvPr/>
            </p:nvSpPr>
            <p:spPr bwMode="auto">
              <a:xfrm>
                <a:off x="6356" y="6272"/>
                <a:ext cx="221" cy="230"/>
              </a:xfrm>
              <a:custGeom>
                <a:avLst/>
                <a:gdLst>
                  <a:gd name="T0" fmla="*/ 12 w 116"/>
                  <a:gd name="T1" fmla="*/ 3 h 121"/>
                  <a:gd name="T2" fmla="*/ 16 w 116"/>
                  <a:gd name="T3" fmla="*/ 4 h 121"/>
                  <a:gd name="T4" fmla="*/ 79 w 116"/>
                  <a:gd name="T5" fmla="*/ 50 h 121"/>
                  <a:gd name="T6" fmla="*/ 99 w 116"/>
                  <a:gd name="T7" fmla="*/ 83 h 121"/>
                  <a:gd name="T8" fmla="*/ 114 w 116"/>
                  <a:gd name="T9" fmla="*/ 119 h 121"/>
                  <a:gd name="T10" fmla="*/ 115 w 116"/>
                  <a:gd name="T11" fmla="*/ 119 h 121"/>
                  <a:gd name="T12" fmla="*/ 115 w 116"/>
                  <a:gd name="T13" fmla="*/ 121 h 121"/>
                  <a:gd name="T14" fmla="*/ 27 w 116"/>
                  <a:gd name="T15" fmla="*/ 79 h 121"/>
                  <a:gd name="T16" fmla="*/ 8 w 116"/>
                  <a:gd name="T17" fmla="*/ 45 h 121"/>
                  <a:gd name="T18" fmla="*/ 3 w 116"/>
                  <a:gd name="T19" fmla="*/ 5 h 121"/>
                  <a:gd name="T20" fmla="*/ 12 w 116"/>
                  <a:gd name="T21"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1">
                    <a:moveTo>
                      <a:pt x="12" y="3"/>
                    </a:moveTo>
                    <a:cubicBezTo>
                      <a:pt x="13" y="3"/>
                      <a:pt x="14" y="3"/>
                      <a:pt x="16" y="4"/>
                    </a:cubicBezTo>
                    <a:cubicBezTo>
                      <a:pt x="38" y="20"/>
                      <a:pt x="62" y="28"/>
                      <a:pt x="79" y="50"/>
                    </a:cubicBezTo>
                    <a:cubicBezTo>
                      <a:pt x="88" y="60"/>
                      <a:pt x="94" y="71"/>
                      <a:pt x="99" y="83"/>
                    </a:cubicBezTo>
                    <a:cubicBezTo>
                      <a:pt x="105" y="94"/>
                      <a:pt x="112" y="106"/>
                      <a:pt x="114" y="119"/>
                    </a:cubicBezTo>
                    <a:cubicBezTo>
                      <a:pt x="115" y="119"/>
                      <a:pt x="115" y="119"/>
                      <a:pt x="115" y="119"/>
                    </a:cubicBezTo>
                    <a:cubicBezTo>
                      <a:pt x="116" y="120"/>
                      <a:pt x="115" y="121"/>
                      <a:pt x="115" y="121"/>
                    </a:cubicBezTo>
                    <a:cubicBezTo>
                      <a:pt x="82" y="114"/>
                      <a:pt x="50" y="104"/>
                      <a:pt x="27" y="79"/>
                    </a:cubicBezTo>
                    <a:cubicBezTo>
                      <a:pt x="18" y="69"/>
                      <a:pt x="12" y="57"/>
                      <a:pt x="8" y="45"/>
                    </a:cubicBezTo>
                    <a:cubicBezTo>
                      <a:pt x="4" y="33"/>
                      <a:pt x="0" y="17"/>
                      <a:pt x="3" y="5"/>
                    </a:cubicBezTo>
                    <a:cubicBezTo>
                      <a:pt x="4" y="0"/>
                      <a:pt x="9" y="0"/>
                      <a:pt x="12"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82"/>
              <p:cNvSpPr/>
              <p:nvPr/>
            </p:nvSpPr>
            <p:spPr bwMode="auto">
              <a:xfrm>
                <a:off x="955" y="6247"/>
                <a:ext cx="2716" cy="760"/>
              </a:xfrm>
              <a:custGeom>
                <a:avLst/>
                <a:gdLst>
                  <a:gd name="T0" fmla="*/ 4 w 1426"/>
                  <a:gd name="T1" fmla="*/ 24 h 399"/>
                  <a:gd name="T2" fmla="*/ 177 w 1426"/>
                  <a:gd name="T3" fmla="*/ 5 h 399"/>
                  <a:gd name="T4" fmla="*/ 350 w 1426"/>
                  <a:gd name="T5" fmla="*/ 3 h 399"/>
                  <a:gd name="T6" fmla="*/ 694 w 1426"/>
                  <a:gd name="T7" fmla="*/ 50 h 399"/>
                  <a:gd name="T8" fmla="*/ 1039 w 1426"/>
                  <a:gd name="T9" fmla="*/ 172 h 399"/>
                  <a:gd name="T10" fmla="*/ 1208 w 1426"/>
                  <a:gd name="T11" fmla="*/ 248 h 399"/>
                  <a:gd name="T12" fmla="*/ 1356 w 1426"/>
                  <a:gd name="T13" fmla="*/ 331 h 399"/>
                  <a:gd name="T14" fmla="*/ 1400 w 1426"/>
                  <a:gd name="T15" fmla="*/ 359 h 399"/>
                  <a:gd name="T16" fmla="*/ 1425 w 1426"/>
                  <a:gd name="T17" fmla="*/ 382 h 399"/>
                  <a:gd name="T18" fmla="*/ 1418 w 1426"/>
                  <a:gd name="T19" fmla="*/ 395 h 399"/>
                  <a:gd name="T20" fmla="*/ 1418 w 1426"/>
                  <a:gd name="T21" fmla="*/ 395 h 399"/>
                  <a:gd name="T22" fmla="*/ 1402 w 1426"/>
                  <a:gd name="T23" fmla="*/ 388 h 399"/>
                  <a:gd name="T24" fmla="*/ 1395 w 1426"/>
                  <a:gd name="T25" fmla="*/ 386 h 399"/>
                  <a:gd name="T26" fmla="*/ 1376 w 1426"/>
                  <a:gd name="T27" fmla="*/ 373 h 399"/>
                  <a:gd name="T28" fmla="*/ 1338 w 1426"/>
                  <a:gd name="T29" fmla="*/ 350 h 399"/>
                  <a:gd name="T30" fmla="*/ 1173 w 1426"/>
                  <a:gd name="T31" fmla="*/ 259 h 399"/>
                  <a:gd name="T32" fmla="*/ 830 w 1426"/>
                  <a:gd name="T33" fmla="*/ 115 h 399"/>
                  <a:gd name="T34" fmla="*/ 125 w 1426"/>
                  <a:gd name="T35" fmla="*/ 27 h 399"/>
                  <a:gd name="T36" fmla="*/ 5 w 1426"/>
                  <a:gd name="T37" fmla="*/ 31 h 399"/>
                  <a:gd name="T38" fmla="*/ 4 w 1426"/>
                  <a:gd name="T39" fmla="*/ 2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6" h="399">
                    <a:moveTo>
                      <a:pt x="4" y="24"/>
                    </a:moveTo>
                    <a:cubicBezTo>
                      <a:pt x="62" y="18"/>
                      <a:pt x="120" y="11"/>
                      <a:pt x="177" y="5"/>
                    </a:cubicBezTo>
                    <a:cubicBezTo>
                      <a:pt x="235" y="0"/>
                      <a:pt x="292" y="1"/>
                      <a:pt x="350" y="3"/>
                    </a:cubicBezTo>
                    <a:cubicBezTo>
                      <a:pt x="466" y="9"/>
                      <a:pt x="581" y="23"/>
                      <a:pt x="694" y="50"/>
                    </a:cubicBezTo>
                    <a:cubicBezTo>
                      <a:pt x="813" y="78"/>
                      <a:pt x="927" y="123"/>
                      <a:pt x="1039" y="172"/>
                    </a:cubicBezTo>
                    <a:cubicBezTo>
                      <a:pt x="1095" y="197"/>
                      <a:pt x="1151" y="222"/>
                      <a:pt x="1208" y="248"/>
                    </a:cubicBezTo>
                    <a:cubicBezTo>
                      <a:pt x="1259" y="271"/>
                      <a:pt x="1308" y="301"/>
                      <a:pt x="1356" y="331"/>
                    </a:cubicBezTo>
                    <a:cubicBezTo>
                      <a:pt x="1370" y="341"/>
                      <a:pt x="1385" y="350"/>
                      <a:pt x="1400" y="359"/>
                    </a:cubicBezTo>
                    <a:cubicBezTo>
                      <a:pt x="1408" y="365"/>
                      <a:pt x="1422" y="372"/>
                      <a:pt x="1425" y="382"/>
                    </a:cubicBezTo>
                    <a:cubicBezTo>
                      <a:pt x="1426" y="388"/>
                      <a:pt x="1423" y="393"/>
                      <a:pt x="1418" y="395"/>
                    </a:cubicBezTo>
                    <a:cubicBezTo>
                      <a:pt x="1418" y="395"/>
                      <a:pt x="1418" y="395"/>
                      <a:pt x="1418" y="395"/>
                    </a:cubicBezTo>
                    <a:cubicBezTo>
                      <a:pt x="1410" y="399"/>
                      <a:pt x="1404" y="394"/>
                      <a:pt x="1402" y="388"/>
                    </a:cubicBezTo>
                    <a:cubicBezTo>
                      <a:pt x="1403" y="395"/>
                      <a:pt x="1400" y="389"/>
                      <a:pt x="1395" y="386"/>
                    </a:cubicBezTo>
                    <a:cubicBezTo>
                      <a:pt x="1388" y="381"/>
                      <a:pt x="1382" y="377"/>
                      <a:pt x="1376" y="373"/>
                    </a:cubicBezTo>
                    <a:cubicBezTo>
                      <a:pt x="1363" y="365"/>
                      <a:pt x="1351" y="358"/>
                      <a:pt x="1338" y="350"/>
                    </a:cubicBezTo>
                    <a:cubicBezTo>
                      <a:pt x="1285" y="316"/>
                      <a:pt x="1230" y="285"/>
                      <a:pt x="1173" y="259"/>
                    </a:cubicBezTo>
                    <a:cubicBezTo>
                      <a:pt x="1060" y="208"/>
                      <a:pt x="947" y="156"/>
                      <a:pt x="830" y="115"/>
                    </a:cubicBezTo>
                    <a:cubicBezTo>
                      <a:pt x="606" y="37"/>
                      <a:pt x="361" y="11"/>
                      <a:pt x="125" y="27"/>
                    </a:cubicBezTo>
                    <a:cubicBezTo>
                      <a:pt x="85" y="30"/>
                      <a:pt x="45" y="32"/>
                      <a:pt x="5" y="31"/>
                    </a:cubicBezTo>
                    <a:cubicBezTo>
                      <a:pt x="0" y="31"/>
                      <a:pt x="0" y="24"/>
                      <a:pt x="4" y="2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83"/>
              <p:cNvSpPr/>
              <p:nvPr/>
            </p:nvSpPr>
            <p:spPr bwMode="auto">
              <a:xfrm>
                <a:off x="2972" y="6222"/>
                <a:ext cx="209" cy="475"/>
              </a:xfrm>
              <a:custGeom>
                <a:avLst/>
                <a:gdLst>
                  <a:gd name="T0" fmla="*/ 74 w 110"/>
                  <a:gd name="T1" fmla="*/ 241 h 249"/>
                  <a:gd name="T2" fmla="*/ 69 w 110"/>
                  <a:gd name="T3" fmla="*/ 236 h 249"/>
                  <a:gd name="T4" fmla="*/ 8 w 110"/>
                  <a:gd name="T5" fmla="*/ 128 h 249"/>
                  <a:gd name="T6" fmla="*/ 2 w 110"/>
                  <a:gd name="T7" fmla="*/ 66 h 249"/>
                  <a:gd name="T8" fmla="*/ 5 w 110"/>
                  <a:gd name="T9" fmla="*/ 5 h 249"/>
                  <a:gd name="T10" fmla="*/ 3 w 110"/>
                  <a:gd name="T11" fmla="*/ 3 h 249"/>
                  <a:gd name="T12" fmla="*/ 6 w 110"/>
                  <a:gd name="T13" fmla="*/ 1 h 249"/>
                  <a:gd name="T14" fmla="*/ 103 w 110"/>
                  <a:gd name="T15" fmla="*/ 121 h 249"/>
                  <a:gd name="T16" fmla="*/ 108 w 110"/>
                  <a:gd name="T17" fmla="*/ 183 h 249"/>
                  <a:gd name="T18" fmla="*/ 89 w 110"/>
                  <a:gd name="T19" fmla="*/ 244 h 249"/>
                  <a:gd name="T20" fmla="*/ 74 w 110"/>
                  <a:gd name="T21"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249">
                    <a:moveTo>
                      <a:pt x="74" y="241"/>
                    </a:moveTo>
                    <a:cubicBezTo>
                      <a:pt x="72" y="240"/>
                      <a:pt x="71" y="239"/>
                      <a:pt x="69" y="236"/>
                    </a:cubicBezTo>
                    <a:cubicBezTo>
                      <a:pt x="49" y="198"/>
                      <a:pt x="19" y="171"/>
                      <a:pt x="8" y="128"/>
                    </a:cubicBezTo>
                    <a:cubicBezTo>
                      <a:pt x="3" y="108"/>
                      <a:pt x="3" y="87"/>
                      <a:pt x="2" y="66"/>
                    </a:cubicBezTo>
                    <a:cubicBezTo>
                      <a:pt x="1" y="46"/>
                      <a:pt x="0" y="24"/>
                      <a:pt x="5" y="5"/>
                    </a:cubicBezTo>
                    <a:cubicBezTo>
                      <a:pt x="4" y="4"/>
                      <a:pt x="4" y="4"/>
                      <a:pt x="3" y="3"/>
                    </a:cubicBezTo>
                    <a:cubicBezTo>
                      <a:pt x="3" y="1"/>
                      <a:pt x="5" y="0"/>
                      <a:pt x="6" y="1"/>
                    </a:cubicBezTo>
                    <a:cubicBezTo>
                      <a:pt x="48" y="33"/>
                      <a:pt x="88" y="69"/>
                      <a:pt x="103" y="121"/>
                    </a:cubicBezTo>
                    <a:cubicBezTo>
                      <a:pt x="109" y="141"/>
                      <a:pt x="110" y="162"/>
                      <a:pt x="108" y="183"/>
                    </a:cubicBezTo>
                    <a:cubicBezTo>
                      <a:pt x="106" y="202"/>
                      <a:pt x="101" y="229"/>
                      <a:pt x="89" y="244"/>
                    </a:cubicBezTo>
                    <a:cubicBezTo>
                      <a:pt x="84" y="249"/>
                      <a:pt x="76" y="247"/>
                      <a:pt x="74" y="24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84"/>
              <p:cNvSpPr/>
              <p:nvPr/>
            </p:nvSpPr>
            <p:spPr bwMode="auto">
              <a:xfrm>
                <a:off x="2741" y="6674"/>
                <a:ext cx="400" cy="308"/>
              </a:xfrm>
              <a:custGeom>
                <a:avLst/>
                <a:gdLst>
                  <a:gd name="T0" fmla="*/ 195 w 210"/>
                  <a:gd name="T1" fmla="*/ 4 h 162"/>
                  <a:gd name="T2" fmla="*/ 189 w 210"/>
                  <a:gd name="T3" fmla="*/ 5 h 162"/>
                  <a:gd name="T4" fmla="*/ 77 w 210"/>
                  <a:gd name="T5" fmla="*/ 60 h 162"/>
                  <a:gd name="T6" fmla="*/ 36 w 210"/>
                  <a:gd name="T7" fmla="*/ 107 h 162"/>
                  <a:gd name="T8" fmla="*/ 4 w 210"/>
                  <a:gd name="T9" fmla="*/ 159 h 162"/>
                  <a:gd name="T10" fmla="*/ 2 w 210"/>
                  <a:gd name="T11" fmla="*/ 160 h 162"/>
                  <a:gd name="T12" fmla="*/ 3 w 210"/>
                  <a:gd name="T13" fmla="*/ 162 h 162"/>
                  <a:gd name="T14" fmla="*/ 151 w 210"/>
                  <a:gd name="T15" fmla="*/ 119 h 162"/>
                  <a:gd name="T16" fmla="*/ 190 w 210"/>
                  <a:gd name="T17" fmla="*/ 71 h 162"/>
                  <a:gd name="T18" fmla="*/ 209 w 210"/>
                  <a:gd name="T19" fmla="*/ 10 h 162"/>
                  <a:gd name="T20" fmla="*/ 195 w 210"/>
                  <a:gd name="T21" fmla="*/ 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62">
                    <a:moveTo>
                      <a:pt x="195" y="4"/>
                    </a:moveTo>
                    <a:cubicBezTo>
                      <a:pt x="193" y="3"/>
                      <a:pt x="191" y="4"/>
                      <a:pt x="189" y="5"/>
                    </a:cubicBezTo>
                    <a:cubicBezTo>
                      <a:pt x="150" y="24"/>
                      <a:pt x="110" y="30"/>
                      <a:pt x="77" y="60"/>
                    </a:cubicBezTo>
                    <a:cubicBezTo>
                      <a:pt x="61" y="73"/>
                      <a:pt x="49" y="90"/>
                      <a:pt x="36" y="107"/>
                    </a:cubicBezTo>
                    <a:cubicBezTo>
                      <a:pt x="25" y="123"/>
                      <a:pt x="11" y="140"/>
                      <a:pt x="4" y="159"/>
                    </a:cubicBezTo>
                    <a:cubicBezTo>
                      <a:pt x="3" y="159"/>
                      <a:pt x="3" y="159"/>
                      <a:pt x="2" y="160"/>
                    </a:cubicBezTo>
                    <a:cubicBezTo>
                      <a:pt x="0" y="160"/>
                      <a:pt x="1" y="162"/>
                      <a:pt x="3" y="162"/>
                    </a:cubicBezTo>
                    <a:cubicBezTo>
                      <a:pt x="56" y="160"/>
                      <a:pt x="109" y="153"/>
                      <a:pt x="151" y="119"/>
                    </a:cubicBezTo>
                    <a:cubicBezTo>
                      <a:pt x="167" y="106"/>
                      <a:pt x="180" y="89"/>
                      <a:pt x="190" y="71"/>
                    </a:cubicBezTo>
                    <a:cubicBezTo>
                      <a:pt x="199" y="54"/>
                      <a:pt x="210" y="29"/>
                      <a:pt x="209" y="10"/>
                    </a:cubicBezTo>
                    <a:cubicBezTo>
                      <a:pt x="208" y="3"/>
                      <a:pt x="200" y="0"/>
                      <a:pt x="195"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85"/>
              <p:cNvSpPr/>
              <p:nvPr/>
            </p:nvSpPr>
            <p:spPr bwMode="auto">
              <a:xfrm>
                <a:off x="2654" y="6116"/>
                <a:ext cx="228" cy="461"/>
              </a:xfrm>
              <a:custGeom>
                <a:avLst/>
                <a:gdLst>
                  <a:gd name="T0" fmla="*/ 91 w 120"/>
                  <a:gd name="T1" fmla="*/ 235 h 242"/>
                  <a:gd name="T2" fmla="*/ 85 w 120"/>
                  <a:gd name="T3" fmla="*/ 231 h 242"/>
                  <a:gd name="T4" fmla="*/ 16 w 120"/>
                  <a:gd name="T5" fmla="*/ 127 h 242"/>
                  <a:gd name="T6" fmla="*/ 5 w 120"/>
                  <a:gd name="T7" fmla="*/ 66 h 242"/>
                  <a:gd name="T8" fmla="*/ 3 w 120"/>
                  <a:gd name="T9" fmla="*/ 5 h 242"/>
                  <a:gd name="T10" fmla="*/ 2 w 120"/>
                  <a:gd name="T11" fmla="*/ 3 h 242"/>
                  <a:gd name="T12" fmla="*/ 4 w 120"/>
                  <a:gd name="T13" fmla="*/ 1 h 242"/>
                  <a:gd name="T14" fmla="*/ 111 w 120"/>
                  <a:gd name="T15" fmla="*/ 113 h 242"/>
                  <a:gd name="T16" fmla="*/ 120 w 120"/>
                  <a:gd name="T17" fmla="*/ 175 h 242"/>
                  <a:gd name="T18" fmla="*/ 105 w 120"/>
                  <a:gd name="T19" fmla="*/ 237 h 242"/>
                  <a:gd name="T20" fmla="*/ 91 w 120"/>
                  <a:gd name="T21" fmla="*/ 23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2">
                    <a:moveTo>
                      <a:pt x="91" y="235"/>
                    </a:moveTo>
                    <a:cubicBezTo>
                      <a:pt x="89" y="234"/>
                      <a:pt x="87" y="233"/>
                      <a:pt x="85" y="231"/>
                    </a:cubicBezTo>
                    <a:cubicBezTo>
                      <a:pt x="62" y="195"/>
                      <a:pt x="30" y="170"/>
                      <a:pt x="16" y="127"/>
                    </a:cubicBezTo>
                    <a:cubicBezTo>
                      <a:pt x="10" y="107"/>
                      <a:pt x="8" y="87"/>
                      <a:pt x="5" y="66"/>
                    </a:cubicBezTo>
                    <a:cubicBezTo>
                      <a:pt x="3" y="46"/>
                      <a:pt x="0" y="24"/>
                      <a:pt x="3" y="5"/>
                    </a:cubicBezTo>
                    <a:cubicBezTo>
                      <a:pt x="3" y="4"/>
                      <a:pt x="3" y="4"/>
                      <a:pt x="2" y="3"/>
                    </a:cubicBezTo>
                    <a:cubicBezTo>
                      <a:pt x="1" y="2"/>
                      <a:pt x="3" y="0"/>
                      <a:pt x="4" y="1"/>
                    </a:cubicBezTo>
                    <a:cubicBezTo>
                      <a:pt x="49" y="30"/>
                      <a:pt x="91" y="62"/>
                      <a:pt x="111" y="113"/>
                    </a:cubicBezTo>
                    <a:cubicBezTo>
                      <a:pt x="118" y="133"/>
                      <a:pt x="120" y="154"/>
                      <a:pt x="120" y="175"/>
                    </a:cubicBezTo>
                    <a:cubicBezTo>
                      <a:pt x="119" y="194"/>
                      <a:pt x="116" y="221"/>
                      <a:pt x="105" y="237"/>
                    </a:cubicBezTo>
                    <a:cubicBezTo>
                      <a:pt x="101" y="242"/>
                      <a:pt x="93" y="241"/>
                      <a:pt x="91" y="23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86"/>
              <p:cNvSpPr/>
              <p:nvPr/>
            </p:nvSpPr>
            <p:spPr bwMode="auto">
              <a:xfrm>
                <a:off x="2463" y="6535"/>
                <a:ext cx="398" cy="312"/>
              </a:xfrm>
              <a:custGeom>
                <a:avLst/>
                <a:gdLst>
                  <a:gd name="T0" fmla="*/ 194 w 209"/>
                  <a:gd name="T1" fmla="*/ 3 h 164"/>
                  <a:gd name="T2" fmla="*/ 187 w 209"/>
                  <a:gd name="T3" fmla="*/ 5 h 164"/>
                  <a:gd name="T4" fmla="*/ 76 w 209"/>
                  <a:gd name="T5" fmla="*/ 60 h 164"/>
                  <a:gd name="T6" fmla="*/ 36 w 209"/>
                  <a:gd name="T7" fmla="*/ 108 h 164"/>
                  <a:gd name="T8" fmla="*/ 4 w 209"/>
                  <a:gd name="T9" fmla="*/ 160 h 164"/>
                  <a:gd name="T10" fmla="*/ 1 w 209"/>
                  <a:gd name="T11" fmla="*/ 161 h 164"/>
                  <a:gd name="T12" fmla="*/ 2 w 209"/>
                  <a:gd name="T13" fmla="*/ 164 h 164"/>
                  <a:gd name="T14" fmla="*/ 150 w 209"/>
                  <a:gd name="T15" fmla="*/ 119 h 164"/>
                  <a:gd name="T16" fmla="*/ 189 w 209"/>
                  <a:gd name="T17" fmla="*/ 71 h 164"/>
                  <a:gd name="T18" fmla="*/ 207 w 209"/>
                  <a:gd name="T19" fmla="*/ 9 h 164"/>
                  <a:gd name="T20" fmla="*/ 194 w 209"/>
                  <a:gd name="T21"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64">
                    <a:moveTo>
                      <a:pt x="194" y="3"/>
                    </a:moveTo>
                    <a:cubicBezTo>
                      <a:pt x="192" y="3"/>
                      <a:pt x="189" y="3"/>
                      <a:pt x="187" y="5"/>
                    </a:cubicBezTo>
                    <a:cubicBezTo>
                      <a:pt x="149" y="24"/>
                      <a:pt x="109" y="30"/>
                      <a:pt x="76" y="60"/>
                    </a:cubicBezTo>
                    <a:cubicBezTo>
                      <a:pt x="60" y="74"/>
                      <a:pt x="48" y="91"/>
                      <a:pt x="36" y="108"/>
                    </a:cubicBezTo>
                    <a:cubicBezTo>
                      <a:pt x="24" y="124"/>
                      <a:pt x="11" y="141"/>
                      <a:pt x="4" y="160"/>
                    </a:cubicBezTo>
                    <a:cubicBezTo>
                      <a:pt x="3" y="160"/>
                      <a:pt x="2" y="160"/>
                      <a:pt x="1" y="161"/>
                    </a:cubicBezTo>
                    <a:cubicBezTo>
                      <a:pt x="0" y="162"/>
                      <a:pt x="1" y="164"/>
                      <a:pt x="2" y="164"/>
                    </a:cubicBezTo>
                    <a:cubicBezTo>
                      <a:pt x="55" y="161"/>
                      <a:pt x="108" y="154"/>
                      <a:pt x="150" y="119"/>
                    </a:cubicBezTo>
                    <a:cubicBezTo>
                      <a:pt x="167" y="106"/>
                      <a:pt x="179" y="89"/>
                      <a:pt x="189" y="71"/>
                    </a:cubicBezTo>
                    <a:cubicBezTo>
                      <a:pt x="198" y="54"/>
                      <a:pt x="209" y="29"/>
                      <a:pt x="207" y="9"/>
                    </a:cubicBezTo>
                    <a:cubicBezTo>
                      <a:pt x="206" y="2"/>
                      <a:pt x="198" y="0"/>
                      <a:pt x="194"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87"/>
              <p:cNvSpPr/>
              <p:nvPr/>
            </p:nvSpPr>
            <p:spPr bwMode="auto">
              <a:xfrm>
                <a:off x="2280" y="6007"/>
                <a:ext cx="273" cy="432"/>
              </a:xfrm>
              <a:custGeom>
                <a:avLst/>
                <a:gdLst>
                  <a:gd name="T0" fmla="*/ 119 w 143"/>
                  <a:gd name="T1" fmla="*/ 221 h 227"/>
                  <a:gd name="T2" fmla="*/ 114 w 143"/>
                  <a:gd name="T3" fmla="*/ 218 h 227"/>
                  <a:gd name="T4" fmla="*/ 31 w 143"/>
                  <a:gd name="T5" fmla="*/ 124 h 227"/>
                  <a:gd name="T6" fmla="*/ 12 w 143"/>
                  <a:gd name="T7" fmla="*/ 65 h 227"/>
                  <a:gd name="T8" fmla="*/ 2 w 143"/>
                  <a:gd name="T9" fmla="*/ 5 h 227"/>
                  <a:gd name="T10" fmla="*/ 1 w 143"/>
                  <a:gd name="T11" fmla="*/ 3 h 227"/>
                  <a:gd name="T12" fmla="*/ 3 w 143"/>
                  <a:gd name="T13" fmla="*/ 1 h 227"/>
                  <a:gd name="T14" fmla="*/ 123 w 143"/>
                  <a:gd name="T15" fmla="*/ 98 h 227"/>
                  <a:gd name="T16" fmla="*/ 140 w 143"/>
                  <a:gd name="T17" fmla="*/ 157 h 227"/>
                  <a:gd name="T18" fmla="*/ 134 w 143"/>
                  <a:gd name="T19" fmla="*/ 221 h 227"/>
                  <a:gd name="T20" fmla="*/ 119 w 143"/>
                  <a:gd name="T21"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27">
                    <a:moveTo>
                      <a:pt x="119" y="221"/>
                    </a:moveTo>
                    <a:cubicBezTo>
                      <a:pt x="117" y="221"/>
                      <a:pt x="115" y="220"/>
                      <a:pt x="114" y="218"/>
                    </a:cubicBezTo>
                    <a:cubicBezTo>
                      <a:pt x="85" y="185"/>
                      <a:pt x="51" y="164"/>
                      <a:pt x="31" y="124"/>
                    </a:cubicBezTo>
                    <a:cubicBezTo>
                      <a:pt x="22" y="105"/>
                      <a:pt x="17" y="85"/>
                      <a:pt x="12" y="65"/>
                    </a:cubicBezTo>
                    <a:cubicBezTo>
                      <a:pt x="8" y="46"/>
                      <a:pt x="2" y="24"/>
                      <a:pt x="2" y="5"/>
                    </a:cubicBezTo>
                    <a:cubicBezTo>
                      <a:pt x="2" y="4"/>
                      <a:pt x="1" y="3"/>
                      <a:pt x="1" y="3"/>
                    </a:cubicBezTo>
                    <a:cubicBezTo>
                      <a:pt x="0" y="2"/>
                      <a:pt x="1" y="0"/>
                      <a:pt x="3" y="1"/>
                    </a:cubicBezTo>
                    <a:cubicBezTo>
                      <a:pt x="51" y="23"/>
                      <a:pt x="97" y="50"/>
                      <a:pt x="123" y="98"/>
                    </a:cubicBezTo>
                    <a:cubicBezTo>
                      <a:pt x="133" y="116"/>
                      <a:pt x="138" y="137"/>
                      <a:pt x="140" y="157"/>
                    </a:cubicBezTo>
                    <a:cubicBezTo>
                      <a:pt x="142" y="176"/>
                      <a:pt x="143" y="204"/>
                      <a:pt x="134" y="221"/>
                    </a:cubicBezTo>
                    <a:cubicBezTo>
                      <a:pt x="130" y="227"/>
                      <a:pt x="122" y="227"/>
                      <a:pt x="119" y="22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88"/>
              <p:cNvSpPr/>
              <p:nvPr/>
            </p:nvSpPr>
            <p:spPr bwMode="auto">
              <a:xfrm>
                <a:off x="2115" y="6432"/>
                <a:ext cx="415" cy="286"/>
              </a:xfrm>
              <a:custGeom>
                <a:avLst/>
                <a:gdLst>
                  <a:gd name="T0" fmla="*/ 205 w 218"/>
                  <a:gd name="T1" fmla="*/ 3 h 150"/>
                  <a:gd name="T2" fmla="*/ 199 w 218"/>
                  <a:gd name="T3" fmla="*/ 4 h 150"/>
                  <a:gd name="T4" fmla="*/ 83 w 218"/>
                  <a:gd name="T5" fmla="*/ 51 h 150"/>
                  <a:gd name="T6" fmla="*/ 40 w 218"/>
                  <a:gd name="T7" fmla="*/ 95 h 150"/>
                  <a:gd name="T8" fmla="*/ 4 w 218"/>
                  <a:gd name="T9" fmla="*/ 144 h 150"/>
                  <a:gd name="T10" fmla="*/ 1 w 218"/>
                  <a:gd name="T11" fmla="*/ 145 h 150"/>
                  <a:gd name="T12" fmla="*/ 2 w 218"/>
                  <a:gd name="T13" fmla="*/ 148 h 150"/>
                  <a:gd name="T14" fmla="*/ 153 w 218"/>
                  <a:gd name="T15" fmla="*/ 115 h 150"/>
                  <a:gd name="T16" fmla="*/ 195 w 218"/>
                  <a:gd name="T17" fmla="*/ 69 h 150"/>
                  <a:gd name="T18" fmla="*/ 218 w 218"/>
                  <a:gd name="T19" fmla="*/ 10 h 150"/>
                  <a:gd name="T20" fmla="*/ 205 w 218"/>
                  <a:gd name="T21" fmla="*/ 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50">
                    <a:moveTo>
                      <a:pt x="205" y="3"/>
                    </a:moveTo>
                    <a:cubicBezTo>
                      <a:pt x="203" y="3"/>
                      <a:pt x="201" y="3"/>
                      <a:pt x="199" y="4"/>
                    </a:cubicBezTo>
                    <a:cubicBezTo>
                      <a:pt x="159" y="20"/>
                      <a:pt x="118" y="23"/>
                      <a:pt x="83" y="51"/>
                    </a:cubicBezTo>
                    <a:cubicBezTo>
                      <a:pt x="67" y="63"/>
                      <a:pt x="53" y="79"/>
                      <a:pt x="40" y="95"/>
                    </a:cubicBezTo>
                    <a:cubicBezTo>
                      <a:pt x="27" y="110"/>
                      <a:pt x="12" y="126"/>
                      <a:pt x="4" y="144"/>
                    </a:cubicBezTo>
                    <a:cubicBezTo>
                      <a:pt x="3" y="145"/>
                      <a:pt x="2" y="145"/>
                      <a:pt x="1" y="145"/>
                    </a:cubicBezTo>
                    <a:cubicBezTo>
                      <a:pt x="0" y="146"/>
                      <a:pt x="1" y="148"/>
                      <a:pt x="2" y="148"/>
                    </a:cubicBezTo>
                    <a:cubicBezTo>
                      <a:pt x="55" y="150"/>
                      <a:pt x="109" y="146"/>
                      <a:pt x="153" y="115"/>
                    </a:cubicBezTo>
                    <a:cubicBezTo>
                      <a:pt x="170" y="103"/>
                      <a:pt x="184" y="87"/>
                      <a:pt x="195" y="69"/>
                    </a:cubicBezTo>
                    <a:cubicBezTo>
                      <a:pt x="205" y="53"/>
                      <a:pt x="218" y="29"/>
                      <a:pt x="218" y="10"/>
                    </a:cubicBezTo>
                    <a:cubicBezTo>
                      <a:pt x="218" y="3"/>
                      <a:pt x="210" y="0"/>
                      <a:pt x="205"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89"/>
              <p:cNvSpPr/>
              <p:nvPr/>
            </p:nvSpPr>
            <p:spPr bwMode="auto">
              <a:xfrm>
                <a:off x="1869" y="5939"/>
                <a:ext cx="314" cy="401"/>
              </a:xfrm>
              <a:custGeom>
                <a:avLst/>
                <a:gdLst>
                  <a:gd name="T0" fmla="*/ 144 w 165"/>
                  <a:gd name="T1" fmla="*/ 206 h 211"/>
                  <a:gd name="T2" fmla="*/ 138 w 165"/>
                  <a:gd name="T3" fmla="*/ 203 h 211"/>
                  <a:gd name="T4" fmla="*/ 45 w 165"/>
                  <a:gd name="T5" fmla="*/ 120 h 211"/>
                  <a:gd name="T6" fmla="*/ 20 w 165"/>
                  <a:gd name="T7" fmla="*/ 63 h 211"/>
                  <a:gd name="T8" fmla="*/ 3 w 165"/>
                  <a:gd name="T9" fmla="*/ 4 h 211"/>
                  <a:gd name="T10" fmla="*/ 1 w 165"/>
                  <a:gd name="T11" fmla="*/ 3 h 211"/>
                  <a:gd name="T12" fmla="*/ 3 w 165"/>
                  <a:gd name="T13" fmla="*/ 0 h 211"/>
                  <a:gd name="T14" fmla="*/ 133 w 165"/>
                  <a:gd name="T15" fmla="*/ 83 h 211"/>
                  <a:gd name="T16" fmla="*/ 157 w 165"/>
                  <a:gd name="T17" fmla="*/ 140 h 211"/>
                  <a:gd name="T18" fmla="*/ 158 w 165"/>
                  <a:gd name="T19" fmla="*/ 204 h 211"/>
                  <a:gd name="T20" fmla="*/ 144 w 165"/>
                  <a:gd name="T21"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211">
                    <a:moveTo>
                      <a:pt x="144" y="206"/>
                    </a:moveTo>
                    <a:cubicBezTo>
                      <a:pt x="142" y="206"/>
                      <a:pt x="140" y="205"/>
                      <a:pt x="138" y="203"/>
                    </a:cubicBezTo>
                    <a:cubicBezTo>
                      <a:pt x="106" y="174"/>
                      <a:pt x="69" y="157"/>
                      <a:pt x="45" y="120"/>
                    </a:cubicBezTo>
                    <a:cubicBezTo>
                      <a:pt x="34" y="102"/>
                      <a:pt x="27" y="82"/>
                      <a:pt x="20" y="63"/>
                    </a:cubicBezTo>
                    <a:cubicBezTo>
                      <a:pt x="13" y="44"/>
                      <a:pt x="5" y="24"/>
                      <a:pt x="3" y="4"/>
                    </a:cubicBezTo>
                    <a:cubicBezTo>
                      <a:pt x="2" y="4"/>
                      <a:pt x="2" y="3"/>
                      <a:pt x="1" y="3"/>
                    </a:cubicBezTo>
                    <a:cubicBezTo>
                      <a:pt x="0" y="2"/>
                      <a:pt x="1" y="0"/>
                      <a:pt x="3" y="0"/>
                    </a:cubicBezTo>
                    <a:cubicBezTo>
                      <a:pt x="53" y="17"/>
                      <a:pt x="102" y="38"/>
                      <a:pt x="133" y="83"/>
                    </a:cubicBezTo>
                    <a:cubicBezTo>
                      <a:pt x="145" y="100"/>
                      <a:pt x="153" y="120"/>
                      <a:pt x="157" y="140"/>
                    </a:cubicBezTo>
                    <a:cubicBezTo>
                      <a:pt x="161" y="159"/>
                      <a:pt x="165" y="186"/>
                      <a:pt x="158" y="204"/>
                    </a:cubicBezTo>
                    <a:cubicBezTo>
                      <a:pt x="156" y="211"/>
                      <a:pt x="148" y="211"/>
                      <a:pt x="144" y="20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90"/>
              <p:cNvSpPr/>
              <p:nvPr/>
            </p:nvSpPr>
            <p:spPr bwMode="auto">
              <a:xfrm>
                <a:off x="1818" y="6306"/>
                <a:ext cx="362" cy="358"/>
              </a:xfrm>
              <a:custGeom>
                <a:avLst/>
                <a:gdLst>
                  <a:gd name="T0" fmla="*/ 172 w 190"/>
                  <a:gd name="T1" fmla="*/ 4 h 188"/>
                  <a:gd name="T2" fmla="*/ 165 w 190"/>
                  <a:gd name="T3" fmla="*/ 6 h 188"/>
                  <a:gd name="T4" fmla="*/ 62 w 190"/>
                  <a:gd name="T5" fmla="*/ 76 h 188"/>
                  <a:gd name="T6" fmla="*/ 28 w 190"/>
                  <a:gd name="T7" fmla="*/ 128 h 188"/>
                  <a:gd name="T8" fmla="*/ 3 w 190"/>
                  <a:gd name="T9" fmla="*/ 184 h 188"/>
                  <a:gd name="T10" fmla="*/ 1 w 190"/>
                  <a:gd name="T11" fmla="*/ 185 h 188"/>
                  <a:gd name="T12" fmla="*/ 3 w 190"/>
                  <a:gd name="T13" fmla="*/ 188 h 188"/>
                  <a:gd name="T14" fmla="*/ 144 w 190"/>
                  <a:gd name="T15" fmla="*/ 124 h 188"/>
                  <a:gd name="T16" fmla="*/ 175 w 190"/>
                  <a:gd name="T17" fmla="*/ 71 h 188"/>
                  <a:gd name="T18" fmla="*/ 186 w 190"/>
                  <a:gd name="T19" fmla="*/ 8 h 188"/>
                  <a:gd name="T20" fmla="*/ 172 w 190"/>
                  <a:gd name="T21"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88">
                    <a:moveTo>
                      <a:pt x="172" y="4"/>
                    </a:moveTo>
                    <a:cubicBezTo>
                      <a:pt x="169" y="4"/>
                      <a:pt x="167" y="4"/>
                      <a:pt x="165" y="6"/>
                    </a:cubicBezTo>
                    <a:cubicBezTo>
                      <a:pt x="130" y="30"/>
                      <a:pt x="91" y="41"/>
                      <a:pt x="62" y="76"/>
                    </a:cubicBezTo>
                    <a:cubicBezTo>
                      <a:pt x="48" y="91"/>
                      <a:pt x="38" y="110"/>
                      <a:pt x="28" y="128"/>
                    </a:cubicBezTo>
                    <a:cubicBezTo>
                      <a:pt x="19" y="145"/>
                      <a:pt x="8" y="164"/>
                      <a:pt x="3" y="184"/>
                    </a:cubicBezTo>
                    <a:cubicBezTo>
                      <a:pt x="3" y="184"/>
                      <a:pt x="2" y="185"/>
                      <a:pt x="1" y="185"/>
                    </a:cubicBezTo>
                    <a:cubicBezTo>
                      <a:pt x="0" y="186"/>
                      <a:pt x="1" y="188"/>
                      <a:pt x="3" y="188"/>
                    </a:cubicBezTo>
                    <a:cubicBezTo>
                      <a:pt x="55" y="178"/>
                      <a:pt x="107" y="164"/>
                      <a:pt x="144" y="124"/>
                    </a:cubicBezTo>
                    <a:cubicBezTo>
                      <a:pt x="158" y="109"/>
                      <a:pt x="168" y="91"/>
                      <a:pt x="175" y="71"/>
                    </a:cubicBezTo>
                    <a:cubicBezTo>
                      <a:pt x="182" y="53"/>
                      <a:pt x="190" y="27"/>
                      <a:pt x="186" y="8"/>
                    </a:cubicBezTo>
                    <a:cubicBezTo>
                      <a:pt x="184" y="1"/>
                      <a:pt x="176" y="0"/>
                      <a:pt x="172"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91"/>
              <p:cNvSpPr/>
              <p:nvPr/>
            </p:nvSpPr>
            <p:spPr bwMode="auto">
              <a:xfrm>
                <a:off x="1481" y="5920"/>
                <a:ext cx="352" cy="367"/>
              </a:xfrm>
              <a:custGeom>
                <a:avLst/>
                <a:gdLst>
                  <a:gd name="T0" fmla="*/ 166 w 185"/>
                  <a:gd name="T1" fmla="*/ 189 h 193"/>
                  <a:gd name="T2" fmla="*/ 160 w 185"/>
                  <a:gd name="T3" fmla="*/ 187 h 193"/>
                  <a:gd name="T4" fmla="*/ 58 w 185"/>
                  <a:gd name="T5" fmla="*/ 114 h 193"/>
                  <a:gd name="T6" fmla="*/ 26 w 185"/>
                  <a:gd name="T7" fmla="*/ 61 h 193"/>
                  <a:gd name="T8" fmla="*/ 3 w 185"/>
                  <a:gd name="T9" fmla="*/ 4 h 193"/>
                  <a:gd name="T10" fmla="*/ 1 w 185"/>
                  <a:gd name="T11" fmla="*/ 3 h 193"/>
                  <a:gd name="T12" fmla="*/ 2 w 185"/>
                  <a:gd name="T13" fmla="*/ 0 h 193"/>
                  <a:gd name="T14" fmla="*/ 141 w 185"/>
                  <a:gd name="T15" fmla="*/ 68 h 193"/>
                  <a:gd name="T16" fmla="*/ 172 w 185"/>
                  <a:gd name="T17" fmla="*/ 122 h 193"/>
                  <a:gd name="T18" fmla="*/ 180 w 185"/>
                  <a:gd name="T19" fmla="*/ 185 h 193"/>
                  <a:gd name="T20" fmla="*/ 166 w 185"/>
                  <a:gd name="T21" fmla="*/ 18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193">
                    <a:moveTo>
                      <a:pt x="166" y="189"/>
                    </a:moveTo>
                    <a:cubicBezTo>
                      <a:pt x="164" y="189"/>
                      <a:pt x="162" y="188"/>
                      <a:pt x="160" y="187"/>
                    </a:cubicBezTo>
                    <a:cubicBezTo>
                      <a:pt x="125" y="161"/>
                      <a:pt x="86" y="149"/>
                      <a:pt x="58" y="114"/>
                    </a:cubicBezTo>
                    <a:cubicBezTo>
                      <a:pt x="45" y="98"/>
                      <a:pt x="36" y="79"/>
                      <a:pt x="26" y="61"/>
                    </a:cubicBezTo>
                    <a:cubicBezTo>
                      <a:pt x="17" y="43"/>
                      <a:pt x="7" y="24"/>
                      <a:pt x="3" y="4"/>
                    </a:cubicBezTo>
                    <a:cubicBezTo>
                      <a:pt x="2" y="4"/>
                      <a:pt x="1" y="4"/>
                      <a:pt x="1" y="3"/>
                    </a:cubicBezTo>
                    <a:cubicBezTo>
                      <a:pt x="0" y="2"/>
                      <a:pt x="1" y="0"/>
                      <a:pt x="2" y="0"/>
                    </a:cubicBezTo>
                    <a:cubicBezTo>
                      <a:pt x="54" y="11"/>
                      <a:pt x="105" y="27"/>
                      <a:pt x="141" y="68"/>
                    </a:cubicBezTo>
                    <a:cubicBezTo>
                      <a:pt x="155" y="84"/>
                      <a:pt x="165" y="102"/>
                      <a:pt x="172" y="122"/>
                    </a:cubicBezTo>
                    <a:cubicBezTo>
                      <a:pt x="178" y="140"/>
                      <a:pt x="185" y="166"/>
                      <a:pt x="180" y="185"/>
                    </a:cubicBezTo>
                    <a:cubicBezTo>
                      <a:pt x="178" y="192"/>
                      <a:pt x="170" y="193"/>
                      <a:pt x="166" y="18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92"/>
              <p:cNvSpPr/>
              <p:nvPr/>
            </p:nvSpPr>
            <p:spPr bwMode="auto">
              <a:xfrm>
                <a:off x="1462" y="6276"/>
                <a:ext cx="369" cy="350"/>
              </a:xfrm>
              <a:custGeom>
                <a:avLst/>
                <a:gdLst>
                  <a:gd name="T0" fmla="*/ 176 w 194"/>
                  <a:gd name="T1" fmla="*/ 4 h 184"/>
                  <a:gd name="T2" fmla="*/ 170 w 194"/>
                  <a:gd name="T3" fmla="*/ 6 h 184"/>
                  <a:gd name="T4" fmla="*/ 65 w 194"/>
                  <a:gd name="T5" fmla="*/ 73 h 184"/>
                  <a:gd name="T6" fmla="*/ 30 w 194"/>
                  <a:gd name="T7" fmla="*/ 125 h 184"/>
                  <a:gd name="T8" fmla="*/ 4 w 194"/>
                  <a:gd name="T9" fmla="*/ 180 h 184"/>
                  <a:gd name="T10" fmla="*/ 2 w 194"/>
                  <a:gd name="T11" fmla="*/ 181 h 184"/>
                  <a:gd name="T12" fmla="*/ 3 w 194"/>
                  <a:gd name="T13" fmla="*/ 184 h 184"/>
                  <a:gd name="T14" fmla="*/ 145 w 194"/>
                  <a:gd name="T15" fmla="*/ 124 h 184"/>
                  <a:gd name="T16" fmla="*/ 178 w 194"/>
                  <a:gd name="T17" fmla="*/ 71 h 184"/>
                  <a:gd name="T18" fmla="*/ 190 w 194"/>
                  <a:gd name="T19" fmla="*/ 9 h 184"/>
                  <a:gd name="T20" fmla="*/ 176 w 194"/>
                  <a:gd name="T21" fmla="*/ 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84">
                    <a:moveTo>
                      <a:pt x="176" y="4"/>
                    </a:moveTo>
                    <a:cubicBezTo>
                      <a:pt x="174" y="4"/>
                      <a:pt x="172" y="5"/>
                      <a:pt x="170" y="6"/>
                    </a:cubicBezTo>
                    <a:cubicBezTo>
                      <a:pt x="133" y="30"/>
                      <a:pt x="94" y="40"/>
                      <a:pt x="65" y="73"/>
                    </a:cubicBezTo>
                    <a:cubicBezTo>
                      <a:pt x="51" y="89"/>
                      <a:pt x="40" y="107"/>
                      <a:pt x="30" y="125"/>
                    </a:cubicBezTo>
                    <a:cubicBezTo>
                      <a:pt x="20" y="142"/>
                      <a:pt x="9" y="161"/>
                      <a:pt x="4" y="180"/>
                    </a:cubicBezTo>
                    <a:cubicBezTo>
                      <a:pt x="3" y="181"/>
                      <a:pt x="2" y="181"/>
                      <a:pt x="2" y="181"/>
                    </a:cubicBezTo>
                    <a:cubicBezTo>
                      <a:pt x="0" y="182"/>
                      <a:pt x="2" y="184"/>
                      <a:pt x="3" y="184"/>
                    </a:cubicBezTo>
                    <a:cubicBezTo>
                      <a:pt x="55" y="176"/>
                      <a:pt x="107" y="163"/>
                      <a:pt x="145" y="124"/>
                    </a:cubicBezTo>
                    <a:cubicBezTo>
                      <a:pt x="160" y="109"/>
                      <a:pt x="170" y="91"/>
                      <a:pt x="178" y="71"/>
                    </a:cubicBezTo>
                    <a:cubicBezTo>
                      <a:pt x="185" y="54"/>
                      <a:pt x="194" y="28"/>
                      <a:pt x="190" y="9"/>
                    </a:cubicBezTo>
                    <a:cubicBezTo>
                      <a:pt x="188" y="2"/>
                      <a:pt x="180" y="0"/>
                      <a:pt x="176"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93"/>
              <p:cNvSpPr/>
              <p:nvPr/>
            </p:nvSpPr>
            <p:spPr bwMode="auto">
              <a:xfrm>
                <a:off x="1140" y="6011"/>
                <a:ext cx="327" cy="265"/>
              </a:xfrm>
              <a:custGeom>
                <a:avLst/>
                <a:gdLst>
                  <a:gd name="T0" fmla="*/ 159 w 172"/>
                  <a:gd name="T1" fmla="*/ 135 h 139"/>
                  <a:gd name="T2" fmla="*/ 154 w 172"/>
                  <a:gd name="T3" fmla="*/ 135 h 139"/>
                  <a:gd name="T4" fmla="*/ 62 w 172"/>
                  <a:gd name="T5" fmla="*/ 87 h 139"/>
                  <a:gd name="T6" fmla="*/ 29 w 172"/>
                  <a:gd name="T7" fmla="*/ 47 h 139"/>
                  <a:gd name="T8" fmla="*/ 3 w 172"/>
                  <a:gd name="T9" fmla="*/ 3 h 139"/>
                  <a:gd name="T10" fmla="*/ 1 w 172"/>
                  <a:gd name="T11" fmla="*/ 2 h 139"/>
                  <a:gd name="T12" fmla="*/ 2 w 172"/>
                  <a:gd name="T13" fmla="*/ 0 h 139"/>
                  <a:gd name="T14" fmla="*/ 125 w 172"/>
                  <a:gd name="T15" fmla="*/ 39 h 139"/>
                  <a:gd name="T16" fmla="*/ 156 w 172"/>
                  <a:gd name="T17" fmla="*/ 80 h 139"/>
                  <a:gd name="T18" fmla="*/ 171 w 172"/>
                  <a:gd name="T19" fmla="*/ 131 h 139"/>
                  <a:gd name="T20" fmla="*/ 159 w 172"/>
                  <a:gd name="T21" fmla="*/ 1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39">
                    <a:moveTo>
                      <a:pt x="159" y="135"/>
                    </a:moveTo>
                    <a:cubicBezTo>
                      <a:pt x="158" y="136"/>
                      <a:pt x="156" y="135"/>
                      <a:pt x="154" y="135"/>
                    </a:cubicBezTo>
                    <a:cubicBezTo>
                      <a:pt x="122" y="118"/>
                      <a:pt x="89" y="112"/>
                      <a:pt x="62" y="87"/>
                    </a:cubicBezTo>
                    <a:cubicBezTo>
                      <a:pt x="49" y="75"/>
                      <a:pt x="39" y="61"/>
                      <a:pt x="29" y="47"/>
                    </a:cubicBezTo>
                    <a:cubicBezTo>
                      <a:pt x="19" y="33"/>
                      <a:pt x="8" y="19"/>
                      <a:pt x="3" y="3"/>
                    </a:cubicBezTo>
                    <a:cubicBezTo>
                      <a:pt x="2" y="3"/>
                      <a:pt x="2" y="2"/>
                      <a:pt x="1" y="2"/>
                    </a:cubicBezTo>
                    <a:cubicBezTo>
                      <a:pt x="0" y="2"/>
                      <a:pt x="1" y="0"/>
                      <a:pt x="2" y="0"/>
                    </a:cubicBezTo>
                    <a:cubicBezTo>
                      <a:pt x="46" y="3"/>
                      <a:pt x="90" y="9"/>
                      <a:pt x="125" y="39"/>
                    </a:cubicBezTo>
                    <a:cubicBezTo>
                      <a:pt x="138" y="50"/>
                      <a:pt x="148" y="64"/>
                      <a:pt x="156" y="80"/>
                    </a:cubicBezTo>
                    <a:cubicBezTo>
                      <a:pt x="163" y="94"/>
                      <a:pt x="172" y="115"/>
                      <a:pt x="171" y="131"/>
                    </a:cubicBezTo>
                    <a:cubicBezTo>
                      <a:pt x="170" y="137"/>
                      <a:pt x="163" y="139"/>
                      <a:pt x="159" y="135"/>
                    </a:cubicBezTo>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94"/>
              <p:cNvSpPr/>
              <p:nvPr/>
            </p:nvSpPr>
            <p:spPr bwMode="auto">
              <a:xfrm>
                <a:off x="1193" y="6241"/>
                <a:ext cx="280" cy="322"/>
              </a:xfrm>
              <a:custGeom>
                <a:avLst/>
                <a:gdLst>
                  <a:gd name="T0" fmla="*/ 130 w 147"/>
                  <a:gd name="T1" fmla="*/ 4 h 169"/>
                  <a:gd name="T2" fmla="*/ 125 w 147"/>
                  <a:gd name="T3" fmla="*/ 6 h 169"/>
                  <a:gd name="T4" fmla="*/ 44 w 147"/>
                  <a:gd name="T5" fmla="*/ 71 h 169"/>
                  <a:gd name="T6" fmla="*/ 20 w 147"/>
                  <a:gd name="T7" fmla="*/ 117 h 169"/>
                  <a:gd name="T8" fmla="*/ 3 w 147"/>
                  <a:gd name="T9" fmla="*/ 165 h 169"/>
                  <a:gd name="T10" fmla="*/ 1 w 147"/>
                  <a:gd name="T11" fmla="*/ 166 h 169"/>
                  <a:gd name="T12" fmla="*/ 3 w 147"/>
                  <a:gd name="T13" fmla="*/ 168 h 169"/>
                  <a:gd name="T14" fmla="*/ 116 w 147"/>
                  <a:gd name="T15" fmla="*/ 106 h 169"/>
                  <a:gd name="T16" fmla="*/ 138 w 147"/>
                  <a:gd name="T17" fmla="*/ 60 h 169"/>
                  <a:gd name="T18" fmla="*/ 142 w 147"/>
                  <a:gd name="T19" fmla="*/ 7 h 169"/>
                  <a:gd name="T20" fmla="*/ 130 w 147"/>
                  <a:gd name="T21" fmla="*/ 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69">
                    <a:moveTo>
                      <a:pt x="130" y="4"/>
                    </a:moveTo>
                    <a:cubicBezTo>
                      <a:pt x="129" y="4"/>
                      <a:pt x="127" y="5"/>
                      <a:pt x="125" y="6"/>
                    </a:cubicBezTo>
                    <a:cubicBezTo>
                      <a:pt x="97" y="29"/>
                      <a:pt x="66" y="41"/>
                      <a:pt x="44" y="71"/>
                    </a:cubicBezTo>
                    <a:cubicBezTo>
                      <a:pt x="34" y="85"/>
                      <a:pt x="27" y="101"/>
                      <a:pt x="20" y="117"/>
                    </a:cubicBezTo>
                    <a:cubicBezTo>
                      <a:pt x="13" y="132"/>
                      <a:pt x="5" y="149"/>
                      <a:pt x="3" y="165"/>
                    </a:cubicBezTo>
                    <a:cubicBezTo>
                      <a:pt x="2" y="165"/>
                      <a:pt x="2" y="166"/>
                      <a:pt x="1" y="166"/>
                    </a:cubicBezTo>
                    <a:cubicBezTo>
                      <a:pt x="0" y="167"/>
                      <a:pt x="2" y="169"/>
                      <a:pt x="3" y="168"/>
                    </a:cubicBezTo>
                    <a:cubicBezTo>
                      <a:pt x="45" y="157"/>
                      <a:pt x="87" y="142"/>
                      <a:pt x="116" y="106"/>
                    </a:cubicBezTo>
                    <a:cubicBezTo>
                      <a:pt x="126" y="92"/>
                      <a:pt x="133" y="76"/>
                      <a:pt x="138" y="60"/>
                    </a:cubicBezTo>
                    <a:cubicBezTo>
                      <a:pt x="143" y="44"/>
                      <a:pt x="147" y="22"/>
                      <a:pt x="142" y="7"/>
                    </a:cubicBezTo>
                    <a:cubicBezTo>
                      <a:pt x="140" y="1"/>
                      <a:pt x="134" y="0"/>
                      <a:pt x="130"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95"/>
              <p:cNvSpPr/>
              <p:nvPr/>
            </p:nvSpPr>
            <p:spPr bwMode="auto">
              <a:xfrm>
                <a:off x="845" y="6137"/>
                <a:ext cx="283" cy="154"/>
              </a:xfrm>
              <a:custGeom>
                <a:avLst/>
                <a:gdLst>
                  <a:gd name="T0" fmla="*/ 141 w 149"/>
                  <a:gd name="T1" fmla="*/ 80 h 81"/>
                  <a:gd name="T2" fmla="*/ 137 w 149"/>
                  <a:gd name="T3" fmla="*/ 80 h 81"/>
                  <a:gd name="T4" fmla="*/ 61 w 149"/>
                  <a:gd name="T5" fmla="*/ 63 h 81"/>
                  <a:gd name="T6" fmla="*/ 29 w 149"/>
                  <a:gd name="T7" fmla="*/ 39 h 81"/>
                  <a:gd name="T8" fmla="*/ 2 w 149"/>
                  <a:gd name="T9" fmla="*/ 12 h 81"/>
                  <a:gd name="T10" fmla="*/ 1 w 149"/>
                  <a:gd name="T11" fmla="*/ 12 h 81"/>
                  <a:gd name="T12" fmla="*/ 1 w 149"/>
                  <a:gd name="T13" fmla="*/ 10 h 81"/>
                  <a:gd name="T14" fmla="*/ 98 w 149"/>
                  <a:gd name="T15" fmla="*/ 15 h 81"/>
                  <a:gd name="T16" fmla="*/ 128 w 149"/>
                  <a:gd name="T17" fmla="*/ 39 h 81"/>
                  <a:gd name="T18" fmla="*/ 149 w 149"/>
                  <a:gd name="T19" fmla="*/ 74 h 81"/>
                  <a:gd name="T20" fmla="*/ 141 w 149"/>
                  <a:gd name="T21"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81">
                    <a:moveTo>
                      <a:pt x="141" y="80"/>
                    </a:moveTo>
                    <a:cubicBezTo>
                      <a:pt x="140" y="80"/>
                      <a:pt x="139" y="80"/>
                      <a:pt x="137" y="80"/>
                    </a:cubicBezTo>
                    <a:cubicBezTo>
                      <a:pt x="111" y="74"/>
                      <a:pt x="86" y="76"/>
                      <a:pt x="61" y="63"/>
                    </a:cubicBezTo>
                    <a:cubicBezTo>
                      <a:pt x="49" y="56"/>
                      <a:pt x="39" y="48"/>
                      <a:pt x="29" y="39"/>
                    </a:cubicBezTo>
                    <a:cubicBezTo>
                      <a:pt x="20" y="31"/>
                      <a:pt x="9" y="23"/>
                      <a:pt x="2" y="12"/>
                    </a:cubicBezTo>
                    <a:cubicBezTo>
                      <a:pt x="1" y="12"/>
                      <a:pt x="1" y="12"/>
                      <a:pt x="1" y="12"/>
                    </a:cubicBezTo>
                    <a:cubicBezTo>
                      <a:pt x="0" y="12"/>
                      <a:pt x="0" y="11"/>
                      <a:pt x="1" y="10"/>
                    </a:cubicBezTo>
                    <a:cubicBezTo>
                      <a:pt x="33" y="4"/>
                      <a:pt x="67" y="0"/>
                      <a:pt x="98" y="15"/>
                    </a:cubicBezTo>
                    <a:cubicBezTo>
                      <a:pt x="110" y="21"/>
                      <a:pt x="120" y="30"/>
                      <a:pt x="128" y="39"/>
                    </a:cubicBezTo>
                    <a:cubicBezTo>
                      <a:pt x="136" y="48"/>
                      <a:pt x="147" y="62"/>
                      <a:pt x="149" y="74"/>
                    </a:cubicBezTo>
                    <a:cubicBezTo>
                      <a:pt x="149" y="78"/>
                      <a:pt x="145" y="81"/>
                      <a:pt x="141" y="8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96"/>
              <p:cNvSpPr/>
              <p:nvPr/>
            </p:nvSpPr>
            <p:spPr bwMode="auto">
              <a:xfrm>
                <a:off x="913" y="6272"/>
                <a:ext cx="221" cy="230"/>
              </a:xfrm>
              <a:custGeom>
                <a:avLst/>
                <a:gdLst>
                  <a:gd name="T0" fmla="*/ 104 w 116"/>
                  <a:gd name="T1" fmla="*/ 3 h 121"/>
                  <a:gd name="T2" fmla="*/ 100 w 116"/>
                  <a:gd name="T3" fmla="*/ 4 h 121"/>
                  <a:gd name="T4" fmla="*/ 37 w 116"/>
                  <a:gd name="T5" fmla="*/ 50 h 121"/>
                  <a:gd name="T6" fmla="*/ 17 w 116"/>
                  <a:gd name="T7" fmla="*/ 83 h 121"/>
                  <a:gd name="T8" fmla="*/ 2 w 116"/>
                  <a:gd name="T9" fmla="*/ 119 h 121"/>
                  <a:gd name="T10" fmla="*/ 1 w 116"/>
                  <a:gd name="T11" fmla="*/ 119 h 121"/>
                  <a:gd name="T12" fmla="*/ 1 w 116"/>
                  <a:gd name="T13" fmla="*/ 121 h 121"/>
                  <a:gd name="T14" fmla="*/ 89 w 116"/>
                  <a:gd name="T15" fmla="*/ 79 h 121"/>
                  <a:gd name="T16" fmla="*/ 108 w 116"/>
                  <a:gd name="T17" fmla="*/ 45 h 121"/>
                  <a:gd name="T18" fmla="*/ 113 w 116"/>
                  <a:gd name="T19" fmla="*/ 5 h 121"/>
                  <a:gd name="T20" fmla="*/ 104 w 116"/>
                  <a:gd name="T21"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1">
                    <a:moveTo>
                      <a:pt x="104" y="3"/>
                    </a:moveTo>
                    <a:cubicBezTo>
                      <a:pt x="103" y="3"/>
                      <a:pt x="102" y="3"/>
                      <a:pt x="100" y="4"/>
                    </a:cubicBezTo>
                    <a:cubicBezTo>
                      <a:pt x="78" y="20"/>
                      <a:pt x="54" y="28"/>
                      <a:pt x="37" y="50"/>
                    </a:cubicBezTo>
                    <a:cubicBezTo>
                      <a:pt x="28" y="60"/>
                      <a:pt x="22" y="71"/>
                      <a:pt x="17" y="83"/>
                    </a:cubicBezTo>
                    <a:cubicBezTo>
                      <a:pt x="11" y="94"/>
                      <a:pt x="4" y="106"/>
                      <a:pt x="2" y="119"/>
                    </a:cubicBezTo>
                    <a:cubicBezTo>
                      <a:pt x="1" y="119"/>
                      <a:pt x="1" y="119"/>
                      <a:pt x="1" y="119"/>
                    </a:cubicBezTo>
                    <a:cubicBezTo>
                      <a:pt x="0" y="120"/>
                      <a:pt x="1" y="121"/>
                      <a:pt x="1" y="121"/>
                    </a:cubicBezTo>
                    <a:cubicBezTo>
                      <a:pt x="34" y="114"/>
                      <a:pt x="66" y="104"/>
                      <a:pt x="89" y="79"/>
                    </a:cubicBezTo>
                    <a:cubicBezTo>
                      <a:pt x="98" y="69"/>
                      <a:pt x="104" y="57"/>
                      <a:pt x="108" y="45"/>
                    </a:cubicBezTo>
                    <a:cubicBezTo>
                      <a:pt x="112" y="33"/>
                      <a:pt x="116" y="17"/>
                      <a:pt x="113" y="5"/>
                    </a:cubicBezTo>
                    <a:cubicBezTo>
                      <a:pt x="112" y="0"/>
                      <a:pt x="107" y="0"/>
                      <a:pt x="104"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97"/>
              <p:cNvSpPr/>
              <p:nvPr/>
            </p:nvSpPr>
            <p:spPr bwMode="auto">
              <a:xfrm>
                <a:off x="2793" y="4164"/>
                <a:ext cx="1015" cy="3346"/>
              </a:xfrm>
              <a:custGeom>
                <a:avLst/>
                <a:gdLst>
                  <a:gd name="T0" fmla="*/ 10 w 533"/>
                  <a:gd name="T1" fmla="*/ 4 h 1757"/>
                  <a:gd name="T2" fmla="*/ 139 w 533"/>
                  <a:gd name="T3" fmla="*/ 179 h 1757"/>
                  <a:gd name="T4" fmla="*/ 249 w 533"/>
                  <a:gd name="T5" fmla="*/ 362 h 1757"/>
                  <a:gd name="T6" fmla="*/ 416 w 533"/>
                  <a:gd name="T7" fmla="*/ 761 h 1757"/>
                  <a:gd name="T8" fmla="*/ 501 w 533"/>
                  <a:gd name="T9" fmla="*/ 1207 h 1757"/>
                  <a:gd name="T10" fmla="*/ 526 w 533"/>
                  <a:gd name="T11" fmla="*/ 1435 h 1757"/>
                  <a:gd name="T12" fmla="*/ 529 w 533"/>
                  <a:gd name="T13" fmla="*/ 1646 h 1757"/>
                  <a:gd name="T14" fmla="*/ 527 w 533"/>
                  <a:gd name="T15" fmla="*/ 1711 h 1757"/>
                  <a:gd name="T16" fmla="*/ 518 w 533"/>
                  <a:gd name="T17" fmla="*/ 1752 h 1757"/>
                  <a:gd name="T18" fmla="*/ 500 w 533"/>
                  <a:gd name="T19" fmla="*/ 1753 h 1757"/>
                  <a:gd name="T20" fmla="*/ 499 w 533"/>
                  <a:gd name="T21" fmla="*/ 1753 h 1757"/>
                  <a:gd name="T22" fmla="*/ 497 w 533"/>
                  <a:gd name="T23" fmla="*/ 1731 h 1757"/>
                  <a:gd name="T24" fmla="*/ 496 w 533"/>
                  <a:gd name="T25" fmla="*/ 1722 h 1757"/>
                  <a:gd name="T26" fmla="*/ 497 w 533"/>
                  <a:gd name="T27" fmla="*/ 1694 h 1757"/>
                  <a:gd name="T28" fmla="*/ 499 w 533"/>
                  <a:gd name="T29" fmla="*/ 1639 h 1757"/>
                  <a:gd name="T30" fmla="*/ 492 w 533"/>
                  <a:gd name="T31" fmla="*/ 1405 h 1757"/>
                  <a:gd name="T32" fmla="*/ 431 w 533"/>
                  <a:gd name="T33" fmla="*/ 947 h 1757"/>
                  <a:gd name="T34" fmla="*/ 83 w 533"/>
                  <a:gd name="T35" fmla="*/ 136 h 1757"/>
                  <a:gd name="T36" fmla="*/ 2 w 533"/>
                  <a:gd name="T37" fmla="*/ 10 h 1757"/>
                  <a:gd name="T38" fmla="*/ 10 w 533"/>
                  <a:gd name="T39" fmla="*/ 4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3" h="1757">
                    <a:moveTo>
                      <a:pt x="10" y="4"/>
                    </a:moveTo>
                    <a:cubicBezTo>
                      <a:pt x="53" y="63"/>
                      <a:pt x="97" y="120"/>
                      <a:pt x="139" y="179"/>
                    </a:cubicBezTo>
                    <a:cubicBezTo>
                      <a:pt x="180" y="237"/>
                      <a:pt x="216" y="299"/>
                      <a:pt x="249" y="362"/>
                    </a:cubicBezTo>
                    <a:cubicBezTo>
                      <a:pt x="316" y="490"/>
                      <a:pt x="373" y="623"/>
                      <a:pt x="416" y="761"/>
                    </a:cubicBezTo>
                    <a:cubicBezTo>
                      <a:pt x="460" y="906"/>
                      <a:pt x="483" y="1056"/>
                      <a:pt x="501" y="1207"/>
                    </a:cubicBezTo>
                    <a:cubicBezTo>
                      <a:pt x="510" y="1283"/>
                      <a:pt x="518" y="1359"/>
                      <a:pt x="526" y="1435"/>
                    </a:cubicBezTo>
                    <a:cubicBezTo>
                      <a:pt x="533" y="1505"/>
                      <a:pt x="532" y="1576"/>
                      <a:pt x="529" y="1646"/>
                    </a:cubicBezTo>
                    <a:cubicBezTo>
                      <a:pt x="528" y="1668"/>
                      <a:pt x="528" y="1689"/>
                      <a:pt x="527" y="1711"/>
                    </a:cubicBezTo>
                    <a:cubicBezTo>
                      <a:pt x="526" y="1723"/>
                      <a:pt x="528" y="1743"/>
                      <a:pt x="518" y="1752"/>
                    </a:cubicBezTo>
                    <a:cubicBezTo>
                      <a:pt x="513" y="1757"/>
                      <a:pt x="505" y="1757"/>
                      <a:pt x="500" y="1753"/>
                    </a:cubicBezTo>
                    <a:cubicBezTo>
                      <a:pt x="499" y="1753"/>
                      <a:pt x="499" y="1753"/>
                      <a:pt x="499" y="1753"/>
                    </a:cubicBezTo>
                    <a:cubicBezTo>
                      <a:pt x="491" y="1747"/>
                      <a:pt x="492" y="1737"/>
                      <a:pt x="497" y="1731"/>
                    </a:cubicBezTo>
                    <a:cubicBezTo>
                      <a:pt x="491" y="1737"/>
                      <a:pt x="495" y="1730"/>
                      <a:pt x="496" y="1722"/>
                    </a:cubicBezTo>
                    <a:cubicBezTo>
                      <a:pt x="496" y="1713"/>
                      <a:pt x="497" y="1704"/>
                      <a:pt x="497" y="1694"/>
                    </a:cubicBezTo>
                    <a:cubicBezTo>
                      <a:pt x="498" y="1676"/>
                      <a:pt x="498" y="1658"/>
                      <a:pt x="499" y="1639"/>
                    </a:cubicBezTo>
                    <a:cubicBezTo>
                      <a:pt x="501" y="1561"/>
                      <a:pt x="500" y="1483"/>
                      <a:pt x="492" y="1405"/>
                    </a:cubicBezTo>
                    <a:cubicBezTo>
                      <a:pt x="475" y="1252"/>
                      <a:pt x="461" y="1098"/>
                      <a:pt x="431" y="947"/>
                    </a:cubicBezTo>
                    <a:cubicBezTo>
                      <a:pt x="373" y="658"/>
                      <a:pt x="248" y="379"/>
                      <a:pt x="83" y="136"/>
                    </a:cubicBezTo>
                    <a:cubicBezTo>
                      <a:pt x="55" y="94"/>
                      <a:pt x="27" y="53"/>
                      <a:pt x="2" y="10"/>
                    </a:cubicBezTo>
                    <a:cubicBezTo>
                      <a:pt x="0" y="5"/>
                      <a:pt x="7" y="0"/>
                      <a:pt x="10"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98"/>
              <p:cNvSpPr/>
              <p:nvPr/>
            </p:nvSpPr>
            <p:spPr bwMode="auto">
              <a:xfrm>
                <a:off x="3735" y="6289"/>
                <a:ext cx="419" cy="472"/>
              </a:xfrm>
              <a:custGeom>
                <a:avLst/>
                <a:gdLst>
                  <a:gd name="T0" fmla="*/ 5 w 220"/>
                  <a:gd name="T1" fmla="*/ 227 h 248"/>
                  <a:gd name="T2" fmla="*/ 7 w 220"/>
                  <a:gd name="T3" fmla="*/ 219 h 248"/>
                  <a:gd name="T4" fmla="*/ 85 w 220"/>
                  <a:gd name="T5" fmla="*/ 85 h 248"/>
                  <a:gd name="T6" fmla="*/ 148 w 220"/>
                  <a:gd name="T7" fmla="*/ 40 h 248"/>
                  <a:gd name="T8" fmla="*/ 215 w 220"/>
                  <a:gd name="T9" fmla="*/ 4 h 248"/>
                  <a:gd name="T10" fmla="*/ 216 w 220"/>
                  <a:gd name="T11" fmla="*/ 2 h 248"/>
                  <a:gd name="T12" fmla="*/ 220 w 220"/>
                  <a:gd name="T13" fmla="*/ 3 h 248"/>
                  <a:gd name="T14" fmla="*/ 152 w 220"/>
                  <a:gd name="T15" fmla="*/ 183 h 248"/>
                  <a:gd name="T16" fmla="*/ 89 w 220"/>
                  <a:gd name="T17" fmla="*/ 226 h 248"/>
                  <a:gd name="T18" fmla="*/ 12 w 220"/>
                  <a:gd name="T19" fmla="*/ 244 h 248"/>
                  <a:gd name="T20" fmla="*/ 5 w 220"/>
                  <a:gd name="T21" fmla="*/ 2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48">
                    <a:moveTo>
                      <a:pt x="5" y="227"/>
                    </a:moveTo>
                    <a:cubicBezTo>
                      <a:pt x="5" y="224"/>
                      <a:pt x="6" y="222"/>
                      <a:pt x="7" y="219"/>
                    </a:cubicBezTo>
                    <a:cubicBezTo>
                      <a:pt x="35" y="173"/>
                      <a:pt x="45" y="124"/>
                      <a:pt x="85" y="85"/>
                    </a:cubicBezTo>
                    <a:cubicBezTo>
                      <a:pt x="104" y="67"/>
                      <a:pt x="126" y="53"/>
                      <a:pt x="148" y="40"/>
                    </a:cubicBezTo>
                    <a:cubicBezTo>
                      <a:pt x="168" y="27"/>
                      <a:pt x="191" y="11"/>
                      <a:pt x="215" y="4"/>
                    </a:cubicBezTo>
                    <a:cubicBezTo>
                      <a:pt x="215" y="3"/>
                      <a:pt x="216" y="2"/>
                      <a:pt x="216" y="2"/>
                    </a:cubicBezTo>
                    <a:cubicBezTo>
                      <a:pt x="217" y="0"/>
                      <a:pt x="220" y="1"/>
                      <a:pt x="220" y="3"/>
                    </a:cubicBezTo>
                    <a:cubicBezTo>
                      <a:pt x="212" y="68"/>
                      <a:pt x="199" y="133"/>
                      <a:pt x="152" y="183"/>
                    </a:cubicBezTo>
                    <a:cubicBezTo>
                      <a:pt x="134" y="202"/>
                      <a:pt x="112" y="216"/>
                      <a:pt x="89" y="226"/>
                    </a:cubicBezTo>
                    <a:cubicBezTo>
                      <a:pt x="67" y="236"/>
                      <a:pt x="35" y="248"/>
                      <a:pt x="12" y="244"/>
                    </a:cubicBezTo>
                    <a:cubicBezTo>
                      <a:pt x="3" y="242"/>
                      <a:pt x="0" y="233"/>
                      <a:pt x="5" y="22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99"/>
              <p:cNvSpPr/>
              <p:nvPr/>
            </p:nvSpPr>
            <p:spPr bwMode="auto">
              <a:xfrm>
                <a:off x="3191" y="6508"/>
                <a:ext cx="573" cy="284"/>
              </a:xfrm>
              <a:custGeom>
                <a:avLst/>
                <a:gdLst>
                  <a:gd name="T0" fmla="*/ 292 w 301"/>
                  <a:gd name="T1" fmla="*/ 112 h 149"/>
                  <a:gd name="T2" fmla="*/ 286 w 301"/>
                  <a:gd name="T3" fmla="*/ 106 h 149"/>
                  <a:gd name="T4" fmla="*/ 157 w 301"/>
                  <a:gd name="T5" fmla="*/ 20 h 149"/>
                  <a:gd name="T6" fmla="*/ 81 w 301"/>
                  <a:gd name="T7" fmla="*/ 6 h 149"/>
                  <a:gd name="T8" fmla="*/ 5 w 301"/>
                  <a:gd name="T9" fmla="*/ 4 h 149"/>
                  <a:gd name="T10" fmla="*/ 3 w 301"/>
                  <a:gd name="T11" fmla="*/ 2 h 149"/>
                  <a:gd name="T12" fmla="*/ 1 w 301"/>
                  <a:gd name="T13" fmla="*/ 5 h 149"/>
                  <a:gd name="T14" fmla="*/ 140 w 301"/>
                  <a:gd name="T15" fmla="*/ 137 h 149"/>
                  <a:gd name="T16" fmla="*/ 216 w 301"/>
                  <a:gd name="T17" fmla="*/ 148 h 149"/>
                  <a:gd name="T18" fmla="*/ 293 w 301"/>
                  <a:gd name="T19" fmla="*/ 130 h 149"/>
                  <a:gd name="T20" fmla="*/ 292 w 301"/>
                  <a:gd name="T21"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149">
                    <a:moveTo>
                      <a:pt x="292" y="112"/>
                    </a:moveTo>
                    <a:cubicBezTo>
                      <a:pt x="291" y="109"/>
                      <a:pt x="289" y="107"/>
                      <a:pt x="286" y="106"/>
                    </a:cubicBezTo>
                    <a:cubicBezTo>
                      <a:pt x="241" y="76"/>
                      <a:pt x="210" y="37"/>
                      <a:pt x="157" y="20"/>
                    </a:cubicBezTo>
                    <a:cubicBezTo>
                      <a:pt x="133" y="12"/>
                      <a:pt x="107" y="9"/>
                      <a:pt x="81" y="6"/>
                    </a:cubicBezTo>
                    <a:cubicBezTo>
                      <a:pt x="57" y="4"/>
                      <a:pt x="30" y="0"/>
                      <a:pt x="5" y="4"/>
                    </a:cubicBezTo>
                    <a:cubicBezTo>
                      <a:pt x="5" y="4"/>
                      <a:pt x="4" y="3"/>
                      <a:pt x="3" y="2"/>
                    </a:cubicBezTo>
                    <a:cubicBezTo>
                      <a:pt x="1" y="1"/>
                      <a:pt x="0" y="4"/>
                      <a:pt x="1" y="5"/>
                    </a:cubicBezTo>
                    <a:cubicBezTo>
                      <a:pt x="36" y="61"/>
                      <a:pt x="77" y="113"/>
                      <a:pt x="140" y="137"/>
                    </a:cubicBezTo>
                    <a:cubicBezTo>
                      <a:pt x="165" y="146"/>
                      <a:pt x="190" y="149"/>
                      <a:pt x="216" y="148"/>
                    </a:cubicBezTo>
                    <a:cubicBezTo>
                      <a:pt x="240" y="147"/>
                      <a:pt x="274" y="144"/>
                      <a:pt x="293" y="130"/>
                    </a:cubicBezTo>
                    <a:cubicBezTo>
                      <a:pt x="301" y="125"/>
                      <a:pt x="299" y="115"/>
                      <a:pt x="292" y="112"/>
                    </a:cubicBezTo>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200"/>
              <p:cNvSpPr/>
              <p:nvPr/>
            </p:nvSpPr>
            <p:spPr bwMode="auto">
              <a:xfrm>
                <a:off x="3682" y="5878"/>
                <a:ext cx="385" cy="497"/>
              </a:xfrm>
              <a:custGeom>
                <a:avLst/>
                <a:gdLst>
                  <a:gd name="T0" fmla="*/ 5 w 202"/>
                  <a:gd name="T1" fmla="*/ 243 h 261"/>
                  <a:gd name="T2" fmla="*/ 6 w 202"/>
                  <a:gd name="T3" fmla="*/ 235 h 261"/>
                  <a:gd name="T4" fmla="*/ 74 w 202"/>
                  <a:gd name="T5" fmla="*/ 95 h 261"/>
                  <a:gd name="T6" fmla="*/ 133 w 202"/>
                  <a:gd name="T7" fmla="*/ 45 h 261"/>
                  <a:gd name="T8" fmla="*/ 197 w 202"/>
                  <a:gd name="T9" fmla="*/ 5 h 261"/>
                  <a:gd name="T10" fmla="*/ 198 w 202"/>
                  <a:gd name="T11" fmla="*/ 2 h 261"/>
                  <a:gd name="T12" fmla="*/ 202 w 202"/>
                  <a:gd name="T13" fmla="*/ 3 h 261"/>
                  <a:gd name="T14" fmla="*/ 148 w 202"/>
                  <a:gd name="T15" fmla="*/ 188 h 261"/>
                  <a:gd name="T16" fmla="*/ 88 w 202"/>
                  <a:gd name="T17" fmla="*/ 236 h 261"/>
                  <a:gd name="T18" fmla="*/ 12 w 202"/>
                  <a:gd name="T19" fmla="*/ 259 h 261"/>
                  <a:gd name="T20" fmla="*/ 5 w 202"/>
                  <a:gd name="T21" fmla="*/ 24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61">
                    <a:moveTo>
                      <a:pt x="5" y="243"/>
                    </a:moveTo>
                    <a:cubicBezTo>
                      <a:pt x="5" y="240"/>
                      <a:pt x="5" y="237"/>
                      <a:pt x="6" y="235"/>
                    </a:cubicBezTo>
                    <a:cubicBezTo>
                      <a:pt x="30" y="186"/>
                      <a:pt x="37" y="137"/>
                      <a:pt x="74" y="95"/>
                    </a:cubicBezTo>
                    <a:cubicBezTo>
                      <a:pt x="91" y="76"/>
                      <a:pt x="112" y="60"/>
                      <a:pt x="133" y="45"/>
                    </a:cubicBezTo>
                    <a:cubicBezTo>
                      <a:pt x="153" y="31"/>
                      <a:pt x="174" y="14"/>
                      <a:pt x="197" y="5"/>
                    </a:cubicBezTo>
                    <a:cubicBezTo>
                      <a:pt x="198" y="4"/>
                      <a:pt x="198" y="3"/>
                      <a:pt x="198" y="2"/>
                    </a:cubicBezTo>
                    <a:cubicBezTo>
                      <a:pt x="199" y="0"/>
                      <a:pt x="202" y="1"/>
                      <a:pt x="202" y="3"/>
                    </a:cubicBezTo>
                    <a:cubicBezTo>
                      <a:pt x="199" y="69"/>
                      <a:pt x="191" y="135"/>
                      <a:pt x="148" y="188"/>
                    </a:cubicBezTo>
                    <a:cubicBezTo>
                      <a:pt x="132" y="208"/>
                      <a:pt x="111" y="223"/>
                      <a:pt x="88" y="236"/>
                    </a:cubicBezTo>
                    <a:cubicBezTo>
                      <a:pt x="67" y="247"/>
                      <a:pt x="36" y="261"/>
                      <a:pt x="12" y="259"/>
                    </a:cubicBezTo>
                    <a:cubicBezTo>
                      <a:pt x="4" y="258"/>
                      <a:pt x="0" y="249"/>
                      <a:pt x="5" y="24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201"/>
              <p:cNvSpPr/>
              <p:nvPr/>
            </p:nvSpPr>
            <p:spPr bwMode="auto">
              <a:xfrm>
                <a:off x="3162" y="6123"/>
                <a:ext cx="575" cy="282"/>
              </a:xfrm>
              <a:custGeom>
                <a:avLst/>
                <a:gdLst>
                  <a:gd name="T0" fmla="*/ 292 w 302"/>
                  <a:gd name="T1" fmla="*/ 110 h 148"/>
                  <a:gd name="T2" fmla="*/ 287 w 302"/>
                  <a:gd name="T3" fmla="*/ 103 h 148"/>
                  <a:gd name="T4" fmla="*/ 157 w 302"/>
                  <a:gd name="T5" fmla="*/ 19 h 148"/>
                  <a:gd name="T6" fmla="*/ 81 w 302"/>
                  <a:gd name="T7" fmla="*/ 6 h 148"/>
                  <a:gd name="T8" fmla="*/ 5 w 302"/>
                  <a:gd name="T9" fmla="*/ 4 h 148"/>
                  <a:gd name="T10" fmla="*/ 3 w 302"/>
                  <a:gd name="T11" fmla="*/ 2 h 148"/>
                  <a:gd name="T12" fmla="*/ 1 w 302"/>
                  <a:gd name="T13" fmla="*/ 5 h 148"/>
                  <a:gd name="T14" fmla="*/ 141 w 302"/>
                  <a:gd name="T15" fmla="*/ 136 h 148"/>
                  <a:gd name="T16" fmla="*/ 217 w 302"/>
                  <a:gd name="T17" fmla="*/ 146 h 148"/>
                  <a:gd name="T18" fmla="*/ 294 w 302"/>
                  <a:gd name="T19" fmla="*/ 128 h 148"/>
                  <a:gd name="T20" fmla="*/ 292 w 302"/>
                  <a:gd name="T21" fmla="*/ 1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48">
                    <a:moveTo>
                      <a:pt x="292" y="110"/>
                    </a:moveTo>
                    <a:cubicBezTo>
                      <a:pt x="291" y="107"/>
                      <a:pt x="290" y="105"/>
                      <a:pt x="287" y="103"/>
                    </a:cubicBezTo>
                    <a:cubicBezTo>
                      <a:pt x="242" y="74"/>
                      <a:pt x="210" y="35"/>
                      <a:pt x="157" y="19"/>
                    </a:cubicBezTo>
                    <a:cubicBezTo>
                      <a:pt x="133" y="11"/>
                      <a:pt x="107" y="8"/>
                      <a:pt x="81" y="6"/>
                    </a:cubicBezTo>
                    <a:cubicBezTo>
                      <a:pt x="57" y="3"/>
                      <a:pt x="30" y="0"/>
                      <a:pt x="5" y="4"/>
                    </a:cubicBezTo>
                    <a:cubicBezTo>
                      <a:pt x="5" y="4"/>
                      <a:pt x="4" y="3"/>
                      <a:pt x="3" y="2"/>
                    </a:cubicBezTo>
                    <a:cubicBezTo>
                      <a:pt x="1" y="1"/>
                      <a:pt x="0" y="4"/>
                      <a:pt x="1" y="5"/>
                    </a:cubicBezTo>
                    <a:cubicBezTo>
                      <a:pt x="37" y="60"/>
                      <a:pt x="78" y="113"/>
                      <a:pt x="141" y="136"/>
                    </a:cubicBezTo>
                    <a:cubicBezTo>
                      <a:pt x="166" y="145"/>
                      <a:pt x="192" y="148"/>
                      <a:pt x="217" y="146"/>
                    </a:cubicBezTo>
                    <a:cubicBezTo>
                      <a:pt x="241" y="146"/>
                      <a:pt x="275" y="142"/>
                      <a:pt x="294" y="128"/>
                    </a:cubicBezTo>
                    <a:cubicBezTo>
                      <a:pt x="302" y="122"/>
                      <a:pt x="300" y="112"/>
                      <a:pt x="292" y="11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202"/>
              <p:cNvSpPr/>
              <p:nvPr/>
            </p:nvSpPr>
            <p:spPr bwMode="auto">
              <a:xfrm>
                <a:off x="3629" y="5407"/>
                <a:ext cx="331" cy="535"/>
              </a:xfrm>
              <a:custGeom>
                <a:avLst/>
                <a:gdLst>
                  <a:gd name="T0" fmla="*/ 4 w 174"/>
                  <a:gd name="T1" fmla="*/ 266 h 281"/>
                  <a:gd name="T2" fmla="*/ 4 w 174"/>
                  <a:gd name="T3" fmla="*/ 258 h 281"/>
                  <a:gd name="T4" fmla="*/ 53 w 174"/>
                  <a:gd name="T5" fmla="*/ 110 h 281"/>
                  <a:gd name="T6" fmla="*/ 104 w 174"/>
                  <a:gd name="T7" fmla="*/ 53 h 281"/>
                  <a:gd name="T8" fmla="*/ 163 w 174"/>
                  <a:gd name="T9" fmla="*/ 4 h 281"/>
                  <a:gd name="T10" fmla="*/ 164 w 174"/>
                  <a:gd name="T11" fmla="*/ 2 h 281"/>
                  <a:gd name="T12" fmla="*/ 167 w 174"/>
                  <a:gd name="T13" fmla="*/ 2 h 281"/>
                  <a:gd name="T14" fmla="*/ 138 w 174"/>
                  <a:gd name="T15" fmla="*/ 192 h 281"/>
                  <a:gd name="T16" fmla="*/ 85 w 174"/>
                  <a:gd name="T17" fmla="*/ 248 h 281"/>
                  <a:gd name="T18" fmla="*/ 13 w 174"/>
                  <a:gd name="T19" fmla="*/ 281 h 281"/>
                  <a:gd name="T20" fmla="*/ 4 w 174"/>
                  <a:gd name="T21" fmla="*/ 26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81">
                    <a:moveTo>
                      <a:pt x="4" y="266"/>
                    </a:moveTo>
                    <a:cubicBezTo>
                      <a:pt x="3" y="263"/>
                      <a:pt x="3" y="260"/>
                      <a:pt x="4" y="258"/>
                    </a:cubicBezTo>
                    <a:cubicBezTo>
                      <a:pt x="21" y="207"/>
                      <a:pt x="22" y="156"/>
                      <a:pt x="53" y="110"/>
                    </a:cubicBezTo>
                    <a:cubicBezTo>
                      <a:pt x="67" y="89"/>
                      <a:pt x="86" y="71"/>
                      <a:pt x="104" y="53"/>
                    </a:cubicBezTo>
                    <a:cubicBezTo>
                      <a:pt x="122" y="36"/>
                      <a:pt x="141" y="16"/>
                      <a:pt x="163" y="4"/>
                    </a:cubicBezTo>
                    <a:cubicBezTo>
                      <a:pt x="163" y="3"/>
                      <a:pt x="163" y="3"/>
                      <a:pt x="164" y="2"/>
                    </a:cubicBezTo>
                    <a:cubicBezTo>
                      <a:pt x="164" y="0"/>
                      <a:pt x="167" y="1"/>
                      <a:pt x="167" y="2"/>
                    </a:cubicBezTo>
                    <a:cubicBezTo>
                      <a:pt x="173" y="68"/>
                      <a:pt x="174" y="134"/>
                      <a:pt x="138" y="192"/>
                    </a:cubicBezTo>
                    <a:cubicBezTo>
                      <a:pt x="125" y="214"/>
                      <a:pt x="106" y="233"/>
                      <a:pt x="85" y="248"/>
                    </a:cubicBezTo>
                    <a:cubicBezTo>
                      <a:pt x="66" y="262"/>
                      <a:pt x="37" y="280"/>
                      <a:pt x="13" y="281"/>
                    </a:cubicBezTo>
                    <a:cubicBezTo>
                      <a:pt x="4" y="281"/>
                      <a:pt x="0" y="272"/>
                      <a:pt x="4" y="26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203"/>
              <p:cNvSpPr/>
              <p:nvPr/>
            </p:nvSpPr>
            <p:spPr bwMode="auto">
              <a:xfrm>
                <a:off x="3084" y="5668"/>
                <a:ext cx="556" cy="309"/>
              </a:xfrm>
              <a:custGeom>
                <a:avLst/>
                <a:gdLst>
                  <a:gd name="T0" fmla="*/ 284 w 292"/>
                  <a:gd name="T1" fmla="*/ 130 h 162"/>
                  <a:gd name="T2" fmla="*/ 279 w 292"/>
                  <a:gd name="T3" fmla="*/ 124 h 162"/>
                  <a:gd name="T4" fmla="*/ 156 w 292"/>
                  <a:gd name="T5" fmla="*/ 29 h 162"/>
                  <a:gd name="T6" fmla="*/ 82 w 292"/>
                  <a:gd name="T7" fmla="*/ 11 h 162"/>
                  <a:gd name="T8" fmla="*/ 6 w 292"/>
                  <a:gd name="T9" fmla="*/ 3 h 162"/>
                  <a:gd name="T10" fmla="*/ 4 w 292"/>
                  <a:gd name="T11" fmla="*/ 1 h 162"/>
                  <a:gd name="T12" fmla="*/ 1 w 292"/>
                  <a:gd name="T13" fmla="*/ 4 h 162"/>
                  <a:gd name="T14" fmla="*/ 131 w 292"/>
                  <a:gd name="T15" fmla="*/ 145 h 162"/>
                  <a:gd name="T16" fmla="*/ 207 w 292"/>
                  <a:gd name="T17" fmla="*/ 161 h 162"/>
                  <a:gd name="T18" fmla="*/ 285 w 292"/>
                  <a:gd name="T19" fmla="*/ 148 h 162"/>
                  <a:gd name="T20" fmla="*/ 284 w 292"/>
                  <a:gd name="T21" fmla="*/ 13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62">
                    <a:moveTo>
                      <a:pt x="284" y="130"/>
                    </a:moveTo>
                    <a:cubicBezTo>
                      <a:pt x="283" y="128"/>
                      <a:pt x="282" y="126"/>
                      <a:pt x="279" y="124"/>
                    </a:cubicBezTo>
                    <a:cubicBezTo>
                      <a:pt x="236" y="91"/>
                      <a:pt x="208" y="50"/>
                      <a:pt x="156" y="29"/>
                    </a:cubicBezTo>
                    <a:cubicBezTo>
                      <a:pt x="132" y="20"/>
                      <a:pt x="107" y="15"/>
                      <a:pt x="82" y="11"/>
                    </a:cubicBezTo>
                    <a:cubicBezTo>
                      <a:pt x="57" y="7"/>
                      <a:pt x="30" y="1"/>
                      <a:pt x="6" y="3"/>
                    </a:cubicBezTo>
                    <a:cubicBezTo>
                      <a:pt x="5" y="3"/>
                      <a:pt x="4" y="2"/>
                      <a:pt x="4" y="1"/>
                    </a:cubicBezTo>
                    <a:cubicBezTo>
                      <a:pt x="2" y="0"/>
                      <a:pt x="0" y="2"/>
                      <a:pt x="1" y="4"/>
                    </a:cubicBezTo>
                    <a:cubicBezTo>
                      <a:pt x="33" y="62"/>
                      <a:pt x="70" y="117"/>
                      <a:pt x="131" y="145"/>
                    </a:cubicBezTo>
                    <a:cubicBezTo>
                      <a:pt x="155" y="156"/>
                      <a:pt x="181" y="161"/>
                      <a:pt x="207" y="161"/>
                    </a:cubicBezTo>
                    <a:cubicBezTo>
                      <a:pt x="230" y="162"/>
                      <a:pt x="264" y="161"/>
                      <a:pt x="285" y="148"/>
                    </a:cubicBezTo>
                    <a:cubicBezTo>
                      <a:pt x="292" y="144"/>
                      <a:pt x="291" y="134"/>
                      <a:pt x="284" y="13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204"/>
              <p:cNvSpPr/>
              <p:nvPr/>
            </p:nvSpPr>
            <p:spPr bwMode="auto">
              <a:xfrm>
                <a:off x="3507" y="4924"/>
                <a:ext cx="297" cy="567"/>
              </a:xfrm>
              <a:custGeom>
                <a:avLst/>
                <a:gdLst>
                  <a:gd name="T0" fmla="*/ 3 w 156"/>
                  <a:gd name="T1" fmla="*/ 282 h 298"/>
                  <a:gd name="T2" fmla="*/ 2 w 156"/>
                  <a:gd name="T3" fmla="*/ 274 h 298"/>
                  <a:gd name="T4" fmla="*/ 33 w 156"/>
                  <a:gd name="T5" fmla="*/ 123 h 298"/>
                  <a:gd name="T6" fmla="*/ 78 w 156"/>
                  <a:gd name="T7" fmla="*/ 60 h 298"/>
                  <a:gd name="T8" fmla="*/ 130 w 156"/>
                  <a:gd name="T9" fmla="*/ 5 h 298"/>
                  <a:gd name="T10" fmla="*/ 131 w 156"/>
                  <a:gd name="T11" fmla="*/ 2 h 298"/>
                  <a:gd name="T12" fmla="*/ 135 w 156"/>
                  <a:gd name="T13" fmla="*/ 2 h 298"/>
                  <a:gd name="T14" fmla="*/ 128 w 156"/>
                  <a:gd name="T15" fmla="*/ 194 h 298"/>
                  <a:gd name="T16" fmla="*/ 82 w 156"/>
                  <a:gd name="T17" fmla="*/ 255 h 298"/>
                  <a:gd name="T18" fmla="*/ 14 w 156"/>
                  <a:gd name="T19" fmla="*/ 297 h 298"/>
                  <a:gd name="T20" fmla="*/ 3 w 156"/>
                  <a:gd name="T21" fmla="*/ 28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298">
                    <a:moveTo>
                      <a:pt x="3" y="282"/>
                    </a:moveTo>
                    <a:cubicBezTo>
                      <a:pt x="2" y="280"/>
                      <a:pt x="1" y="277"/>
                      <a:pt x="2" y="274"/>
                    </a:cubicBezTo>
                    <a:cubicBezTo>
                      <a:pt x="13" y="222"/>
                      <a:pt x="8" y="172"/>
                      <a:pt x="33" y="123"/>
                    </a:cubicBezTo>
                    <a:cubicBezTo>
                      <a:pt x="45" y="100"/>
                      <a:pt x="62" y="79"/>
                      <a:pt x="78" y="60"/>
                    </a:cubicBezTo>
                    <a:cubicBezTo>
                      <a:pt x="94" y="41"/>
                      <a:pt x="110" y="19"/>
                      <a:pt x="130" y="5"/>
                    </a:cubicBezTo>
                    <a:cubicBezTo>
                      <a:pt x="131" y="4"/>
                      <a:pt x="131" y="3"/>
                      <a:pt x="131" y="2"/>
                    </a:cubicBezTo>
                    <a:cubicBezTo>
                      <a:pt x="131" y="0"/>
                      <a:pt x="134" y="0"/>
                      <a:pt x="135" y="2"/>
                    </a:cubicBezTo>
                    <a:cubicBezTo>
                      <a:pt x="148" y="66"/>
                      <a:pt x="156" y="132"/>
                      <a:pt x="128" y="194"/>
                    </a:cubicBezTo>
                    <a:cubicBezTo>
                      <a:pt x="117" y="218"/>
                      <a:pt x="101" y="238"/>
                      <a:pt x="82" y="255"/>
                    </a:cubicBezTo>
                    <a:cubicBezTo>
                      <a:pt x="64" y="272"/>
                      <a:pt x="38" y="293"/>
                      <a:pt x="14" y="297"/>
                    </a:cubicBezTo>
                    <a:cubicBezTo>
                      <a:pt x="5" y="298"/>
                      <a:pt x="0" y="289"/>
                      <a:pt x="3" y="28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205"/>
              <p:cNvSpPr/>
              <p:nvPr/>
            </p:nvSpPr>
            <p:spPr bwMode="auto">
              <a:xfrm>
                <a:off x="2953" y="5304"/>
                <a:ext cx="600" cy="246"/>
              </a:xfrm>
              <a:custGeom>
                <a:avLst/>
                <a:gdLst>
                  <a:gd name="T0" fmla="*/ 304 w 315"/>
                  <a:gd name="T1" fmla="*/ 77 h 129"/>
                  <a:gd name="T2" fmla="*/ 298 w 315"/>
                  <a:gd name="T3" fmla="*/ 72 h 129"/>
                  <a:gd name="T4" fmla="*/ 158 w 315"/>
                  <a:gd name="T5" fmla="*/ 5 h 129"/>
                  <a:gd name="T6" fmla="*/ 81 w 315"/>
                  <a:gd name="T7" fmla="*/ 2 h 129"/>
                  <a:gd name="T8" fmla="*/ 5 w 315"/>
                  <a:gd name="T9" fmla="*/ 10 h 129"/>
                  <a:gd name="T10" fmla="*/ 3 w 315"/>
                  <a:gd name="T11" fmla="*/ 9 h 129"/>
                  <a:gd name="T12" fmla="*/ 1 w 315"/>
                  <a:gd name="T13" fmla="*/ 12 h 129"/>
                  <a:gd name="T14" fmla="*/ 157 w 315"/>
                  <a:gd name="T15" fmla="*/ 123 h 129"/>
                  <a:gd name="T16" fmla="*/ 234 w 315"/>
                  <a:gd name="T17" fmla="*/ 124 h 129"/>
                  <a:gd name="T18" fmla="*/ 308 w 315"/>
                  <a:gd name="T19" fmla="*/ 95 h 129"/>
                  <a:gd name="T20" fmla="*/ 304 w 315"/>
                  <a:gd name="T21" fmla="*/ 7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29">
                    <a:moveTo>
                      <a:pt x="304" y="77"/>
                    </a:moveTo>
                    <a:cubicBezTo>
                      <a:pt x="302" y="75"/>
                      <a:pt x="301" y="73"/>
                      <a:pt x="298" y="72"/>
                    </a:cubicBezTo>
                    <a:cubicBezTo>
                      <a:pt x="249" y="49"/>
                      <a:pt x="213" y="14"/>
                      <a:pt x="158" y="5"/>
                    </a:cubicBezTo>
                    <a:cubicBezTo>
                      <a:pt x="133" y="0"/>
                      <a:pt x="107" y="1"/>
                      <a:pt x="81" y="2"/>
                    </a:cubicBezTo>
                    <a:cubicBezTo>
                      <a:pt x="56" y="3"/>
                      <a:pt x="29" y="3"/>
                      <a:pt x="5" y="10"/>
                    </a:cubicBezTo>
                    <a:cubicBezTo>
                      <a:pt x="5" y="10"/>
                      <a:pt x="4" y="9"/>
                      <a:pt x="3" y="9"/>
                    </a:cubicBezTo>
                    <a:cubicBezTo>
                      <a:pt x="1" y="8"/>
                      <a:pt x="0" y="11"/>
                      <a:pt x="1" y="12"/>
                    </a:cubicBezTo>
                    <a:cubicBezTo>
                      <a:pt x="44" y="62"/>
                      <a:pt x="91" y="108"/>
                      <a:pt x="157" y="123"/>
                    </a:cubicBezTo>
                    <a:cubicBezTo>
                      <a:pt x="183" y="129"/>
                      <a:pt x="209" y="128"/>
                      <a:pt x="234" y="124"/>
                    </a:cubicBezTo>
                    <a:cubicBezTo>
                      <a:pt x="258" y="120"/>
                      <a:pt x="291" y="112"/>
                      <a:pt x="308" y="95"/>
                    </a:cubicBezTo>
                    <a:cubicBezTo>
                      <a:pt x="315" y="89"/>
                      <a:pt x="311" y="79"/>
                      <a:pt x="304" y="7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206"/>
              <p:cNvSpPr/>
              <p:nvPr/>
            </p:nvSpPr>
            <p:spPr bwMode="auto">
              <a:xfrm>
                <a:off x="3336" y="4495"/>
                <a:ext cx="272" cy="590"/>
              </a:xfrm>
              <a:custGeom>
                <a:avLst/>
                <a:gdLst>
                  <a:gd name="T0" fmla="*/ 8 w 143"/>
                  <a:gd name="T1" fmla="*/ 295 h 310"/>
                  <a:gd name="T2" fmla="*/ 6 w 143"/>
                  <a:gd name="T3" fmla="*/ 287 h 310"/>
                  <a:gd name="T4" fmla="*/ 20 w 143"/>
                  <a:gd name="T5" fmla="*/ 133 h 310"/>
                  <a:gd name="T6" fmla="*/ 57 w 143"/>
                  <a:gd name="T7" fmla="*/ 65 h 310"/>
                  <a:gd name="T8" fmla="*/ 103 w 143"/>
                  <a:gd name="T9" fmla="*/ 5 h 310"/>
                  <a:gd name="T10" fmla="*/ 103 w 143"/>
                  <a:gd name="T11" fmla="*/ 2 h 310"/>
                  <a:gd name="T12" fmla="*/ 107 w 143"/>
                  <a:gd name="T13" fmla="*/ 2 h 310"/>
                  <a:gd name="T14" fmla="*/ 122 w 143"/>
                  <a:gd name="T15" fmla="*/ 193 h 310"/>
                  <a:gd name="T16" fmla="*/ 83 w 143"/>
                  <a:gd name="T17" fmla="*/ 259 h 310"/>
                  <a:gd name="T18" fmla="*/ 20 w 143"/>
                  <a:gd name="T19" fmla="*/ 308 h 310"/>
                  <a:gd name="T20" fmla="*/ 8 w 143"/>
                  <a:gd name="T21" fmla="*/ 29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310">
                    <a:moveTo>
                      <a:pt x="8" y="295"/>
                    </a:moveTo>
                    <a:cubicBezTo>
                      <a:pt x="6" y="293"/>
                      <a:pt x="6" y="290"/>
                      <a:pt x="6" y="287"/>
                    </a:cubicBezTo>
                    <a:cubicBezTo>
                      <a:pt x="11" y="234"/>
                      <a:pt x="0" y="185"/>
                      <a:pt x="20" y="133"/>
                    </a:cubicBezTo>
                    <a:cubicBezTo>
                      <a:pt x="29" y="109"/>
                      <a:pt x="43" y="87"/>
                      <a:pt x="57" y="65"/>
                    </a:cubicBezTo>
                    <a:cubicBezTo>
                      <a:pt x="70" y="45"/>
                      <a:pt x="84" y="21"/>
                      <a:pt x="103" y="5"/>
                    </a:cubicBezTo>
                    <a:cubicBezTo>
                      <a:pt x="103" y="4"/>
                      <a:pt x="103" y="3"/>
                      <a:pt x="103" y="2"/>
                    </a:cubicBezTo>
                    <a:cubicBezTo>
                      <a:pt x="103" y="0"/>
                      <a:pt x="106" y="0"/>
                      <a:pt x="107" y="2"/>
                    </a:cubicBezTo>
                    <a:cubicBezTo>
                      <a:pt x="127" y="64"/>
                      <a:pt x="143" y="129"/>
                      <a:pt x="122" y="193"/>
                    </a:cubicBezTo>
                    <a:cubicBezTo>
                      <a:pt x="114" y="218"/>
                      <a:pt x="100" y="240"/>
                      <a:pt x="83" y="259"/>
                    </a:cubicBezTo>
                    <a:cubicBezTo>
                      <a:pt x="68" y="277"/>
                      <a:pt x="44" y="301"/>
                      <a:pt x="20" y="308"/>
                    </a:cubicBezTo>
                    <a:cubicBezTo>
                      <a:pt x="12" y="310"/>
                      <a:pt x="5" y="303"/>
                      <a:pt x="8" y="29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207"/>
              <p:cNvSpPr/>
              <p:nvPr/>
            </p:nvSpPr>
            <p:spPr bwMode="auto">
              <a:xfrm>
                <a:off x="2768" y="4906"/>
                <a:ext cx="596" cy="246"/>
              </a:xfrm>
              <a:custGeom>
                <a:avLst/>
                <a:gdLst>
                  <a:gd name="T0" fmla="*/ 303 w 313"/>
                  <a:gd name="T1" fmla="*/ 81 h 129"/>
                  <a:gd name="T2" fmla="*/ 297 w 313"/>
                  <a:gd name="T3" fmla="*/ 75 h 129"/>
                  <a:gd name="T4" fmla="*/ 159 w 313"/>
                  <a:gd name="T5" fmla="*/ 5 h 129"/>
                  <a:gd name="T6" fmla="*/ 82 w 313"/>
                  <a:gd name="T7" fmla="*/ 0 h 129"/>
                  <a:gd name="T8" fmla="*/ 6 w 313"/>
                  <a:gd name="T9" fmla="*/ 7 h 129"/>
                  <a:gd name="T10" fmla="*/ 4 w 313"/>
                  <a:gd name="T11" fmla="*/ 5 h 129"/>
                  <a:gd name="T12" fmla="*/ 1 w 313"/>
                  <a:gd name="T13" fmla="*/ 8 h 129"/>
                  <a:gd name="T14" fmla="*/ 156 w 313"/>
                  <a:gd name="T15" fmla="*/ 123 h 129"/>
                  <a:gd name="T16" fmla="*/ 232 w 313"/>
                  <a:gd name="T17" fmla="*/ 126 h 129"/>
                  <a:gd name="T18" fmla="*/ 307 w 313"/>
                  <a:gd name="T19" fmla="*/ 98 h 129"/>
                  <a:gd name="T20" fmla="*/ 303 w 313"/>
                  <a:gd name="T21" fmla="*/ 8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129">
                    <a:moveTo>
                      <a:pt x="303" y="81"/>
                    </a:moveTo>
                    <a:cubicBezTo>
                      <a:pt x="302" y="79"/>
                      <a:pt x="300" y="77"/>
                      <a:pt x="297" y="75"/>
                    </a:cubicBezTo>
                    <a:cubicBezTo>
                      <a:pt x="249" y="51"/>
                      <a:pt x="213" y="16"/>
                      <a:pt x="159" y="5"/>
                    </a:cubicBezTo>
                    <a:cubicBezTo>
                      <a:pt x="134" y="0"/>
                      <a:pt x="107" y="0"/>
                      <a:pt x="82" y="0"/>
                    </a:cubicBezTo>
                    <a:cubicBezTo>
                      <a:pt x="57" y="1"/>
                      <a:pt x="30" y="0"/>
                      <a:pt x="6" y="7"/>
                    </a:cubicBezTo>
                    <a:cubicBezTo>
                      <a:pt x="5" y="6"/>
                      <a:pt x="4" y="6"/>
                      <a:pt x="4" y="5"/>
                    </a:cubicBezTo>
                    <a:cubicBezTo>
                      <a:pt x="2" y="4"/>
                      <a:pt x="0" y="7"/>
                      <a:pt x="1" y="8"/>
                    </a:cubicBezTo>
                    <a:cubicBezTo>
                      <a:pt x="43" y="59"/>
                      <a:pt x="90" y="107"/>
                      <a:pt x="156" y="123"/>
                    </a:cubicBezTo>
                    <a:cubicBezTo>
                      <a:pt x="181" y="129"/>
                      <a:pt x="207" y="129"/>
                      <a:pt x="232" y="126"/>
                    </a:cubicBezTo>
                    <a:cubicBezTo>
                      <a:pt x="256" y="122"/>
                      <a:pt x="289" y="115"/>
                      <a:pt x="307" y="98"/>
                    </a:cubicBezTo>
                    <a:cubicBezTo>
                      <a:pt x="313" y="92"/>
                      <a:pt x="310" y="83"/>
                      <a:pt x="303" y="8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208"/>
              <p:cNvSpPr/>
              <p:nvPr/>
            </p:nvSpPr>
            <p:spPr bwMode="auto">
              <a:xfrm>
                <a:off x="3101" y="4187"/>
                <a:ext cx="214" cy="508"/>
              </a:xfrm>
              <a:custGeom>
                <a:avLst/>
                <a:gdLst>
                  <a:gd name="T0" fmla="*/ 20 w 112"/>
                  <a:gd name="T1" fmla="*/ 255 h 267"/>
                  <a:gd name="T2" fmla="*/ 17 w 112"/>
                  <a:gd name="T3" fmla="*/ 249 h 267"/>
                  <a:gd name="T4" fmla="*/ 10 w 112"/>
                  <a:gd name="T5" fmla="*/ 120 h 267"/>
                  <a:gd name="T6" fmla="*/ 33 w 112"/>
                  <a:gd name="T7" fmla="*/ 59 h 267"/>
                  <a:gd name="T8" fmla="*/ 63 w 112"/>
                  <a:gd name="T9" fmla="*/ 4 h 267"/>
                  <a:gd name="T10" fmla="*/ 63 w 112"/>
                  <a:gd name="T11" fmla="*/ 2 h 267"/>
                  <a:gd name="T12" fmla="*/ 66 w 112"/>
                  <a:gd name="T13" fmla="*/ 1 h 267"/>
                  <a:gd name="T14" fmla="*/ 102 w 112"/>
                  <a:gd name="T15" fmla="*/ 157 h 267"/>
                  <a:gd name="T16" fmla="*/ 78 w 112"/>
                  <a:gd name="T17" fmla="*/ 216 h 267"/>
                  <a:gd name="T18" fmla="*/ 32 w 112"/>
                  <a:gd name="T19" fmla="*/ 264 h 267"/>
                  <a:gd name="T20" fmla="*/ 20 w 112"/>
                  <a:gd name="T21" fmla="*/ 2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267">
                    <a:moveTo>
                      <a:pt x="20" y="255"/>
                    </a:moveTo>
                    <a:cubicBezTo>
                      <a:pt x="18" y="253"/>
                      <a:pt x="17" y="251"/>
                      <a:pt x="17" y="249"/>
                    </a:cubicBezTo>
                    <a:cubicBezTo>
                      <a:pt x="15" y="204"/>
                      <a:pt x="0" y="165"/>
                      <a:pt x="10" y="120"/>
                    </a:cubicBezTo>
                    <a:cubicBezTo>
                      <a:pt x="15" y="99"/>
                      <a:pt x="24" y="79"/>
                      <a:pt x="33" y="59"/>
                    </a:cubicBezTo>
                    <a:cubicBezTo>
                      <a:pt x="41" y="41"/>
                      <a:pt x="50" y="20"/>
                      <a:pt x="63" y="4"/>
                    </a:cubicBezTo>
                    <a:cubicBezTo>
                      <a:pt x="63" y="3"/>
                      <a:pt x="63" y="2"/>
                      <a:pt x="63" y="2"/>
                    </a:cubicBezTo>
                    <a:cubicBezTo>
                      <a:pt x="63" y="0"/>
                      <a:pt x="66" y="0"/>
                      <a:pt x="66" y="1"/>
                    </a:cubicBezTo>
                    <a:cubicBezTo>
                      <a:pt x="91" y="50"/>
                      <a:pt x="112" y="101"/>
                      <a:pt x="102" y="157"/>
                    </a:cubicBezTo>
                    <a:cubicBezTo>
                      <a:pt x="98" y="179"/>
                      <a:pt x="89" y="198"/>
                      <a:pt x="78" y="216"/>
                    </a:cubicBezTo>
                    <a:cubicBezTo>
                      <a:pt x="67" y="233"/>
                      <a:pt x="50" y="256"/>
                      <a:pt x="32" y="264"/>
                    </a:cubicBezTo>
                    <a:cubicBezTo>
                      <a:pt x="25" y="267"/>
                      <a:pt x="19" y="261"/>
                      <a:pt x="20" y="25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209"/>
              <p:cNvSpPr/>
              <p:nvPr/>
            </p:nvSpPr>
            <p:spPr bwMode="auto">
              <a:xfrm>
                <a:off x="2669" y="4558"/>
                <a:ext cx="508" cy="196"/>
              </a:xfrm>
              <a:custGeom>
                <a:avLst/>
                <a:gdLst>
                  <a:gd name="T0" fmla="*/ 257 w 267"/>
                  <a:gd name="T1" fmla="*/ 52 h 103"/>
                  <a:gd name="T2" fmla="*/ 252 w 267"/>
                  <a:gd name="T3" fmla="*/ 48 h 103"/>
                  <a:gd name="T4" fmla="*/ 131 w 267"/>
                  <a:gd name="T5" fmla="*/ 2 h 103"/>
                  <a:gd name="T6" fmla="*/ 67 w 267"/>
                  <a:gd name="T7" fmla="*/ 5 h 103"/>
                  <a:gd name="T8" fmla="*/ 5 w 267"/>
                  <a:gd name="T9" fmla="*/ 17 h 103"/>
                  <a:gd name="T10" fmla="*/ 3 w 267"/>
                  <a:gd name="T11" fmla="*/ 16 h 103"/>
                  <a:gd name="T12" fmla="*/ 1 w 267"/>
                  <a:gd name="T13" fmla="*/ 19 h 103"/>
                  <a:gd name="T14" fmla="*/ 139 w 267"/>
                  <a:gd name="T15" fmla="*/ 100 h 103"/>
                  <a:gd name="T16" fmla="*/ 203 w 267"/>
                  <a:gd name="T17" fmla="*/ 96 h 103"/>
                  <a:gd name="T18" fmla="*/ 262 w 267"/>
                  <a:gd name="T19" fmla="*/ 67 h 103"/>
                  <a:gd name="T20" fmla="*/ 257 w 267"/>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103">
                    <a:moveTo>
                      <a:pt x="257" y="52"/>
                    </a:moveTo>
                    <a:cubicBezTo>
                      <a:pt x="256" y="51"/>
                      <a:pt x="254" y="49"/>
                      <a:pt x="252" y="48"/>
                    </a:cubicBezTo>
                    <a:cubicBezTo>
                      <a:pt x="210" y="33"/>
                      <a:pt x="177" y="6"/>
                      <a:pt x="131" y="2"/>
                    </a:cubicBezTo>
                    <a:cubicBezTo>
                      <a:pt x="110" y="0"/>
                      <a:pt x="88" y="3"/>
                      <a:pt x="67" y="5"/>
                    </a:cubicBezTo>
                    <a:cubicBezTo>
                      <a:pt x="47" y="7"/>
                      <a:pt x="24" y="9"/>
                      <a:pt x="5" y="17"/>
                    </a:cubicBezTo>
                    <a:cubicBezTo>
                      <a:pt x="4" y="17"/>
                      <a:pt x="3" y="16"/>
                      <a:pt x="3" y="16"/>
                    </a:cubicBezTo>
                    <a:cubicBezTo>
                      <a:pt x="1" y="15"/>
                      <a:pt x="0" y="18"/>
                      <a:pt x="1" y="19"/>
                    </a:cubicBezTo>
                    <a:cubicBezTo>
                      <a:pt x="40" y="57"/>
                      <a:pt x="83" y="93"/>
                      <a:pt x="139" y="100"/>
                    </a:cubicBezTo>
                    <a:cubicBezTo>
                      <a:pt x="160" y="103"/>
                      <a:pt x="182" y="101"/>
                      <a:pt x="203" y="96"/>
                    </a:cubicBezTo>
                    <a:cubicBezTo>
                      <a:pt x="222" y="91"/>
                      <a:pt x="249" y="82"/>
                      <a:pt x="262" y="67"/>
                    </a:cubicBezTo>
                    <a:cubicBezTo>
                      <a:pt x="267" y="61"/>
                      <a:pt x="264" y="53"/>
                      <a:pt x="257" y="5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210"/>
              <p:cNvSpPr/>
              <p:nvPr/>
            </p:nvSpPr>
            <p:spPr bwMode="auto">
              <a:xfrm>
                <a:off x="2848" y="3960"/>
                <a:ext cx="145" cy="387"/>
              </a:xfrm>
              <a:custGeom>
                <a:avLst/>
                <a:gdLst>
                  <a:gd name="T0" fmla="*/ 33 w 76"/>
                  <a:gd name="T1" fmla="*/ 195 h 203"/>
                  <a:gd name="T2" fmla="*/ 30 w 76"/>
                  <a:gd name="T3" fmla="*/ 191 h 203"/>
                  <a:gd name="T4" fmla="*/ 1 w 76"/>
                  <a:gd name="T5" fmla="*/ 98 h 203"/>
                  <a:gd name="T6" fmla="*/ 6 w 76"/>
                  <a:gd name="T7" fmla="*/ 50 h 203"/>
                  <a:gd name="T8" fmla="*/ 18 w 76"/>
                  <a:gd name="T9" fmla="*/ 3 h 203"/>
                  <a:gd name="T10" fmla="*/ 17 w 76"/>
                  <a:gd name="T11" fmla="*/ 2 h 203"/>
                  <a:gd name="T12" fmla="*/ 19 w 76"/>
                  <a:gd name="T13" fmla="*/ 1 h 203"/>
                  <a:gd name="T14" fmla="*/ 75 w 76"/>
                  <a:gd name="T15" fmla="*/ 108 h 203"/>
                  <a:gd name="T16" fmla="*/ 68 w 76"/>
                  <a:gd name="T17" fmla="*/ 156 h 203"/>
                  <a:gd name="T18" fmla="*/ 44 w 76"/>
                  <a:gd name="T19" fmla="*/ 199 h 203"/>
                  <a:gd name="T20" fmla="*/ 33 w 76"/>
                  <a:gd name="T21" fmla="*/ 1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03">
                    <a:moveTo>
                      <a:pt x="33" y="195"/>
                    </a:moveTo>
                    <a:cubicBezTo>
                      <a:pt x="32" y="194"/>
                      <a:pt x="31" y="193"/>
                      <a:pt x="30" y="191"/>
                    </a:cubicBezTo>
                    <a:cubicBezTo>
                      <a:pt x="20" y="158"/>
                      <a:pt x="2" y="133"/>
                      <a:pt x="1" y="98"/>
                    </a:cubicBezTo>
                    <a:cubicBezTo>
                      <a:pt x="0" y="82"/>
                      <a:pt x="3" y="66"/>
                      <a:pt x="6" y="50"/>
                    </a:cubicBezTo>
                    <a:cubicBezTo>
                      <a:pt x="9" y="35"/>
                      <a:pt x="11" y="17"/>
                      <a:pt x="18" y="3"/>
                    </a:cubicBezTo>
                    <a:cubicBezTo>
                      <a:pt x="17" y="3"/>
                      <a:pt x="17" y="2"/>
                      <a:pt x="17" y="2"/>
                    </a:cubicBezTo>
                    <a:cubicBezTo>
                      <a:pt x="17" y="1"/>
                      <a:pt x="18" y="0"/>
                      <a:pt x="19" y="1"/>
                    </a:cubicBezTo>
                    <a:cubicBezTo>
                      <a:pt x="46" y="32"/>
                      <a:pt x="71" y="65"/>
                      <a:pt x="75" y="108"/>
                    </a:cubicBezTo>
                    <a:cubicBezTo>
                      <a:pt x="76" y="124"/>
                      <a:pt x="73" y="140"/>
                      <a:pt x="68" y="156"/>
                    </a:cubicBezTo>
                    <a:cubicBezTo>
                      <a:pt x="64" y="170"/>
                      <a:pt x="56" y="190"/>
                      <a:pt x="44" y="199"/>
                    </a:cubicBezTo>
                    <a:cubicBezTo>
                      <a:pt x="39" y="203"/>
                      <a:pt x="34" y="200"/>
                      <a:pt x="33" y="19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211"/>
              <p:cNvSpPr/>
              <p:nvPr/>
            </p:nvSpPr>
            <p:spPr bwMode="auto">
              <a:xfrm>
                <a:off x="2557" y="4236"/>
                <a:ext cx="379" cy="151"/>
              </a:xfrm>
              <a:custGeom>
                <a:avLst/>
                <a:gdLst>
                  <a:gd name="T0" fmla="*/ 192 w 199"/>
                  <a:gd name="T1" fmla="*/ 45 h 79"/>
                  <a:gd name="T2" fmla="*/ 188 w 199"/>
                  <a:gd name="T3" fmla="*/ 42 h 79"/>
                  <a:gd name="T4" fmla="*/ 99 w 199"/>
                  <a:gd name="T5" fmla="*/ 2 h 79"/>
                  <a:gd name="T6" fmla="*/ 51 w 199"/>
                  <a:gd name="T7" fmla="*/ 1 h 79"/>
                  <a:gd name="T8" fmla="*/ 3 w 199"/>
                  <a:gd name="T9" fmla="*/ 8 h 79"/>
                  <a:gd name="T10" fmla="*/ 2 w 199"/>
                  <a:gd name="T11" fmla="*/ 7 h 79"/>
                  <a:gd name="T12" fmla="*/ 0 w 199"/>
                  <a:gd name="T13" fmla="*/ 9 h 79"/>
                  <a:gd name="T14" fmla="*/ 101 w 199"/>
                  <a:gd name="T15" fmla="*/ 76 h 79"/>
                  <a:gd name="T16" fmla="*/ 149 w 199"/>
                  <a:gd name="T17" fmla="*/ 75 h 79"/>
                  <a:gd name="T18" fmla="*/ 195 w 199"/>
                  <a:gd name="T19" fmla="*/ 56 h 79"/>
                  <a:gd name="T20" fmla="*/ 192 w 199"/>
                  <a:gd name="T21"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79">
                    <a:moveTo>
                      <a:pt x="192" y="45"/>
                    </a:moveTo>
                    <a:cubicBezTo>
                      <a:pt x="191" y="44"/>
                      <a:pt x="190" y="42"/>
                      <a:pt x="188" y="42"/>
                    </a:cubicBezTo>
                    <a:cubicBezTo>
                      <a:pt x="157" y="28"/>
                      <a:pt x="134" y="7"/>
                      <a:pt x="99" y="2"/>
                    </a:cubicBezTo>
                    <a:cubicBezTo>
                      <a:pt x="83" y="0"/>
                      <a:pt x="67" y="0"/>
                      <a:pt x="51" y="1"/>
                    </a:cubicBezTo>
                    <a:cubicBezTo>
                      <a:pt x="35" y="2"/>
                      <a:pt x="18" y="3"/>
                      <a:pt x="3" y="8"/>
                    </a:cubicBezTo>
                    <a:cubicBezTo>
                      <a:pt x="3" y="8"/>
                      <a:pt x="2" y="7"/>
                      <a:pt x="2" y="7"/>
                    </a:cubicBezTo>
                    <a:cubicBezTo>
                      <a:pt x="1" y="7"/>
                      <a:pt x="0" y="8"/>
                      <a:pt x="0" y="9"/>
                    </a:cubicBezTo>
                    <a:cubicBezTo>
                      <a:pt x="28" y="40"/>
                      <a:pt x="59" y="68"/>
                      <a:pt x="101" y="76"/>
                    </a:cubicBezTo>
                    <a:cubicBezTo>
                      <a:pt x="117" y="79"/>
                      <a:pt x="133" y="78"/>
                      <a:pt x="149" y="75"/>
                    </a:cubicBezTo>
                    <a:cubicBezTo>
                      <a:pt x="164" y="72"/>
                      <a:pt x="184" y="67"/>
                      <a:pt x="195" y="56"/>
                    </a:cubicBezTo>
                    <a:cubicBezTo>
                      <a:pt x="199" y="52"/>
                      <a:pt x="197" y="46"/>
                      <a:pt x="192" y="4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212"/>
              <p:cNvSpPr/>
              <p:nvPr/>
            </p:nvSpPr>
            <p:spPr bwMode="auto">
              <a:xfrm>
                <a:off x="1483" y="5324"/>
                <a:ext cx="1614" cy="1592"/>
              </a:xfrm>
              <a:custGeom>
                <a:avLst/>
                <a:gdLst>
                  <a:gd name="T0" fmla="*/ 6 w 848"/>
                  <a:gd name="T1" fmla="*/ 2 h 836"/>
                  <a:gd name="T2" fmla="*/ 134 w 848"/>
                  <a:gd name="T3" fmla="*/ 60 h 836"/>
                  <a:gd name="T4" fmla="*/ 254 w 848"/>
                  <a:gd name="T5" fmla="*/ 129 h 836"/>
                  <a:gd name="T6" fmla="*/ 474 w 848"/>
                  <a:gd name="T7" fmla="*/ 301 h 836"/>
                  <a:gd name="T8" fmla="*/ 663 w 848"/>
                  <a:gd name="T9" fmla="*/ 526 h 836"/>
                  <a:gd name="T10" fmla="*/ 750 w 848"/>
                  <a:gd name="T11" fmla="*/ 648 h 836"/>
                  <a:gd name="T12" fmla="*/ 818 w 848"/>
                  <a:gd name="T13" fmla="*/ 766 h 836"/>
                  <a:gd name="T14" fmla="*/ 837 w 848"/>
                  <a:gd name="T15" fmla="*/ 803 h 836"/>
                  <a:gd name="T16" fmla="*/ 845 w 848"/>
                  <a:gd name="T17" fmla="*/ 830 h 836"/>
                  <a:gd name="T18" fmla="*/ 836 w 848"/>
                  <a:gd name="T19" fmla="*/ 836 h 836"/>
                  <a:gd name="T20" fmla="*/ 835 w 848"/>
                  <a:gd name="T21" fmla="*/ 836 h 836"/>
                  <a:gd name="T22" fmla="*/ 827 w 848"/>
                  <a:gd name="T23" fmla="*/ 824 h 836"/>
                  <a:gd name="T24" fmla="*/ 823 w 848"/>
                  <a:gd name="T25" fmla="*/ 820 h 836"/>
                  <a:gd name="T26" fmla="*/ 815 w 848"/>
                  <a:gd name="T27" fmla="*/ 803 h 836"/>
                  <a:gd name="T28" fmla="*/ 799 w 848"/>
                  <a:gd name="T29" fmla="*/ 772 h 836"/>
                  <a:gd name="T30" fmla="*/ 721 w 848"/>
                  <a:gd name="T31" fmla="*/ 642 h 836"/>
                  <a:gd name="T32" fmla="*/ 542 w 848"/>
                  <a:gd name="T33" fmla="*/ 402 h 836"/>
                  <a:gd name="T34" fmla="*/ 89 w 848"/>
                  <a:gd name="T35" fmla="*/ 53 h 836"/>
                  <a:gd name="T36" fmla="*/ 3 w 848"/>
                  <a:gd name="T37" fmla="*/ 7 h 836"/>
                  <a:gd name="T38" fmla="*/ 6 w 848"/>
                  <a:gd name="T39" fmla="*/ 2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8" h="836">
                    <a:moveTo>
                      <a:pt x="6" y="2"/>
                    </a:moveTo>
                    <a:cubicBezTo>
                      <a:pt x="49" y="22"/>
                      <a:pt x="92" y="40"/>
                      <a:pt x="134" y="60"/>
                    </a:cubicBezTo>
                    <a:cubicBezTo>
                      <a:pt x="176" y="80"/>
                      <a:pt x="215" y="104"/>
                      <a:pt x="254" y="129"/>
                    </a:cubicBezTo>
                    <a:cubicBezTo>
                      <a:pt x="333" y="180"/>
                      <a:pt x="407" y="237"/>
                      <a:pt x="474" y="301"/>
                    </a:cubicBezTo>
                    <a:cubicBezTo>
                      <a:pt x="545" y="369"/>
                      <a:pt x="606" y="447"/>
                      <a:pt x="663" y="526"/>
                    </a:cubicBezTo>
                    <a:cubicBezTo>
                      <a:pt x="693" y="567"/>
                      <a:pt x="721" y="607"/>
                      <a:pt x="750" y="648"/>
                    </a:cubicBezTo>
                    <a:cubicBezTo>
                      <a:pt x="776" y="685"/>
                      <a:pt x="798" y="726"/>
                      <a:pt x="818" y="766"/>
                    </a:cubicBezTo>
                    <a:cubicBezTo>
                      <a:pt x="825" y="778"/>
                      <a:pt x="831" y="791"/>
                      <a:pt x="837" y="803"/>
                    </a:cubicBezTo>
                    <a:cubicBezTo>
                      <a:pt x="841" y="810"/>
                      <a:pt x="848" y="821"/>
                      <a:pt x="845" y="830"/>
                    </a:cubicBezTo>
                    <a:cubicBezTo>
                      <a:pt x="844" y="834"/>
                      <a:pt x="840" y="836"/>
                      <a:pt x="836" y="836"/>
                    </a:cubicBezTo>
                    <a:cubicBezTo>
                      <a:pt x="835" y="836"/>
                      <a:pt x="835" y="836"/>
                      <a:pt x="835" y="836"/>
                    </a:cubicBezTo>
                    <a:cubicBezTo>
                      <a:pt x="829" y="835"/>
                      <a:pt x="826" y="829"/>
                      <a:pt x="827" y="824"/>
                    </a:cubicBezTo>
                    <a:cubicBezTo>
                      <a:pt x="826" y="829"/>
                      <a:pt x="826" y="824"/>
                      <a:pt x="823" y="820"/>
                    </a:cubicBezTo>
                    <a:cubicBezTo>
                      <a:pt x="821" y="814"/>
                      <a:pt x="818" y="809"/>
                      <a:pt x="815" y="803"/>
                    </a:cubicBezTo>
                    <a:cubicBezTo>
                      <a:pt x="810" y="793"/>
                      <a:pt x="804" y="782"/>
                      <a:pt x="799" y="772"/>
                    </a:cubicBezTo>
                    <a:cubicBezTo>
                      <a:pt x="776" y="727"/>
                      <a:pt x="750" y="683"/>
                      <a:pt x="721" y="642"/>
                    </a:cubicBezTo>
                    <a:cubicBezTo>
                      <a:pt x="663" y="560"/>
                      <a:pt x="607" y="478"/>
                      <a:pt x="542" y="402"/>
                    </a:cubicBezTo>
                    <a:cubicBezTo>
                      <a:pt x="418" y="257"/>
                      <a:pt x="259" y="139"/>
                      <a:pt x="89" y="53"/>
                    </a:cubicBezTo>
                    <a:cubicBezTo>
                      <a:pt x="60" y="39"/>
                      <a:pt x="31" y="24"/>
                      <a:pt x="3" y="7"/>
                    </a:cubicBezTo>
                    <a:cubicBezTo>
                      <a:pt x="0" y="6"/>
                      <a:pt x="3" y="0"/>
                      <a:pt x="6"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213"/>
              <p:cNvSpPr/>
              <p:nvPr/>
            </p:nvSpPr>
            <p:spPr bwMode="auto">
              <a:xfrm>
                <a:off x="2808" y="6101"/>
                <a:ext cx="171" cy="390"/>
              </a:xfrm>
              <a:custGeom>
                <a:avLst/>
                <a:gdLst>
                  <a:gd name="T0" fmla="*/ 10 w 90"/>
                  <a:gd name="T1" fmla="*/ 196 h 205"/>
                  <a:gd name="T2" fmla="*/ 9 w 90"/>
                  <a:gd name="T3" fmla="*/ 191 h 205"/>
                  <a:gd name="T4" fmla="*/ 11 w 90"/>
                  <a:gd name="T5" fmla="*/ 90 h 205"/>
                  <a:gd name="T6" fmla="*/ 31 w 90"/>
                  <a:gd name="T7" fmla="*/ 45 h 205"/>
                  <a:gd name="T8" fmla="*/ 58 w 90"/>
                  <a:gd name="T9" fmla="*/ 3 h 205"/>
                  <a:gd name="T10" fmla="*/ 58 w 90"/>
                  <a:gd name="T11" fmla="*/ 2 h 205"/>
                  <a:gd name="T12" fmla="*/ 60 w 90"/>
                  <a:gd name="T13" fmla="*/ 1 h 205"/>
                  <a:gd name="T14" fmla="*/ 79 w 90"/>
                  <a:gd name="T15" fmla="*/ 124 h 205"/>
                  <a:gd name="T16" fmla="*/ 57 w 90"/>
                  <a:gd name="T17" fmla="*/ 169 h 205"/>
                  <a:gd name="T18" fmla="*/ 19 w 90"/>
                  <a:gd name="T19" fmla="*/ 203 h 205"/>
                  <a:gd name="T20" fmla="*/ 10 w 90"/>
                  <a:gd name="T21"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05">
                    <a:moveTo>
                      <a:pt x="10" y="196"/>
                    </a:moveTo>
                    <a:cubicBezTo>
                      <a:pt x="9" y="194"/>
                      <a:pt x="9" y="193"/>
                      <a:pt x="9" y="191"/>
                    </a:cubicBezTo>
                    <a:cubicBezTo>
                      <a:pt x="10" y="156"/>
                      <a:pt x="0" y="125"/>
                      <a:pt x="11" y="90"/>
                    </a:cubicBezTo>
                    <a:cubicBezTo>
                      <a:pt x="15" y="74"/>
                      <a:pt x="23" y="59"/>
                      <a:pt x="31" y="45"/>
                    </a:cubicBezTo>
                    <a:cubicBezTo>
                      <a:pt x="39" y="31"/>
                      <a:pt x="47" y="15"/>
                      <a:pt x="58" y="3"/>
                    </a:cubicBezTo>
                    <a:cubicBezTo>
                      <a:pt x="58" y="3"/>
                      <a:pt x="58" y="2"/>
                      <a:pt x="58" y="2"/>
                    </a:cubicBezTo>
                    <a:cubicBezTo>
                      <a:pt x="58" y="0"/>
                      <a:pt x="60" y="0"/>
                      <a:pt x="60" y="1"/>
                    </a:cubicBezTo>
                    <a:cubicBezTo>
                      <a:pt x="77" y="41"/>
                      <a:pt x="90" y="82"/>
                      <a:pt x="79" y="124"/>
                    </a:cubicBezTo>
                    <a:cubicBezTo>
                      <a:pt x="75" y="141"/>
                      <a:pt x="67" y="155"/>
                      <a:pt x="57" y="169"/>
                    </a:cubicBezTo>
                    <a:cubicBezTo>
                      <a:pt x="48" y="181"/>
                      <a:pt x="34" y="198"/>
                      <a:pt x="19" y="203"/>
                    </a:cubicBezTo>
                    <a:cubicBezTo>
                      <a:pt x="14" y="205"/>
                      <a:pt x="9" y="201"/>
                      <a:pt x="10" y="19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214"/>
              <p:cNvSpPr/>
              <p:nvPr/>
            </p:nvSpPr>
            <p:spPr bwMode="auto">
              <a:xfrm>
                <a:off x="2448" y="6441"/>
                <a:ext cx="398" cy="162"/>
              </a:xfrm>
              <a:custGeom>
                <a:avLst/>
                <a:gdLst>
                  <a:gd name="T0" fmla="*/ 199 w 209"/>
                  <a:gd name="T1" fmla="*/ 17 h 85"/>
                  <a:gd name="T2" fmla="*/ 194 w 209"/>
                  <a:gd name="T3" fmla="*/ 15 h 85"/>
                  <a:gd name="T4" fmla="*/ 94 w 209"/>
                  <a:gd name="T5" fmla="*/ 7 h 85"/>
                  <a:gd name="T6" fmla="*/ 47 w 209"/>
                  <a:gd name="T7" fmla="*/ 23 h 85"/>
                  <a:gd name="T8" fmla="*/ 3 w 209"/>
                  <a:gd name="T9" fmla="*/ 46 h 85"/>
                  <a:gd name="T10" fmla="*/ 2 w 209"/>
                  <a:gd name="T11" fmla="*/ 46 h 85"/>
                  <a:gd name="T12" fmla="*/ 1 w 209"/>
                  <a:gd name="T13" fmla="*/ 48 h 85"/>
                  <a:gd name="T14" fmla="*/ 122 w 209"/>
                  <a:gd name="T15" fmla="*/ 79 h 85"/>
                  <a:gd name="T16" fmla="*/ 168 w 209"/>
                  <a:gd name="T17" fmla="*/ 61 h 85"/>
                  <a:gd name="T18" fmla="*/ 206 w 209"/>
                  <a:gd name="T19" fmla="*/ 26 h 85"/>
                  <a:gd name="T20" fmla="*/ 199 w 209"/>
                  <a:gd name="T21" fmla="*/ 1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85">
                    <a:moveTo>
                      <a:pt x="199" y="17"/>
                    </a:moveTo>
                    <a:cubicBezTo>
                      <a:pt x="198" y="16"/>
                      <a:pt x="196" y="15"/>
                      <a:pt x="194" y="15"/>
                    </a:cubicBezTo>
                    <a:cubicBezTo>
                      <a:pt x="160" y="12"/>
                      <a:pt x="130" y="0"/>
                      <a:pt x="94" y="7"/>
                    </a:cubicBezTo>
                    <a:cubicBezTo>
                      <a:pt x="78" y="10"/>
                      <a:pt x="62" y="17"/>
                      <a:pt x="47" y="23"/>
                    </a:cubicBezTo>
                    <a:cubicBezTo>
                      <a:pt x="33" y="30"/>
                      <a:pt x="16" y="36"/>
                      <a:pt x="3" y="46"/>
                    </a:cubicBezTo>
                    <a:cubicBezTo>
                      <a:pt x="3" y="46"/>
                      <a:pt x="2" y="46"/>
                      <a:pt x="2" y="46"/>
                    </a:cubicBezTo>
                    <a:cubicBezTo>
                      <a:pt x="0" y="46"/>
                      <a:pt x="0" y="48"/>
                      <a:pt x="1" y="48"/>
                    </a:cubicBezTo>
                    <a:cubicBezTo>
                      <a:pt x="39" y="68"/>
                      <a:pt x="78" y="85"/>
                      <a:pt x="122" y="79"/>
                    </a:cubicBezTo>
                    <a:cubicBezTo>
                      <a:pt x="138" y="76"/>
                      <a:pt x="154" y="70"/>
                      <a:pt x="168" y="61"/>
                    </a:cubicBezTo>
                    <a:cubicBezTo>
                      <a:pt x="181" y="53"/>
                      <a:pt x="199" y="40"/>
                      <a:pt x="206" y="26"/>
                    </a:cubicBezTo>
                    <a:cubicBezTo>
                      <a:pt x="209" y="21"/>
                      <a:pt x="204" y="16"/>
                      <a:pt x="199" y="1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215"/>
              <p:cNvSpPr/>
              <p:nvPr/>
            </p:nvSpPr>
            <p:spPr bwMode="auto">
              <a:xfrm>
                <a:off x="2648" y="5897"/>
                <a:ext cx="164" cy="396"/>
              </a:xfrm>
              <a:custGeom>
                <a:avLst/>
                <a:gdLst>
                  <a:gd name="T0" fmla="*/ 15 w 86"/>
                  <a:gd name="T1" fmla="*/ 198 h 208"/>
                  <a:gd name="T2" fmla="*/ 13 w 86"/>
                  <a:gd name="T3" fmla="*/ 193 h 208"/>
                  <a:gd name="T4" fmla="*/ 7 w 86"/>
                  <a:gd name="T5" fmla="*/ 93 h 208"/>
                  <a:gd name="T6" fmla="*/ 25 w 86"/>
                  <a:gd name="T7" fmla="*/ 46 h 208"/>
                  <a:gd name="T8" fmla="*/ 48 w 86"/>
                  <a:gd name="T9" fmla="*/ 3 h 208"/>
                  <a:gd name="T10" fmla="*/ 48 w 86"/>
                  <a:gd name="T11" fmla="*/ 1 h 208"/>
                  <a:gd name="T12" fmla="*/ 50 w 86"/>
                  <a:gd name="T13" fmla="*/ 1 h 208"/>
                  <a:gd name="T14" fmla="*/ 78 w 86"/>
                  <a:gd name="T15" fmla="*/ 122 h 208"/>
                  <a:gd name="T16" fmla="*/ 60 w 86"/>
                  <a:gd name="T17" fmla="*/ 168 h 208"/>
                  <a:gd name="T18" fmla="*/ 24 w 86"/>
                  <a:gd name="T19" fmla="*/ 205 h 208"/>
                  <a:gd name="T20" fmla="*/ 15 w 86"/>
                  <a:gd name="T21" fmla="*/ 19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208">
                    <a:moveTo>
                      <a:pt x="15" y="198"/>
                    </a:moveTo>
                    <a:cubicBezTo>
                      <a:pt x="14" y="197"/>
                      <a:pt x="13" y="195"/>
                      <a:pt x="13" y="193"/>
                    </a:cubicBezTo>
                    <a:cubicBezTo>
                      <a:pt x="11" y="159"/>
                      <a:pt x="0" y="128"/>
                      <a:pt x="7" y="93"/>
                    </a:cubicBezTo>
                    <a:cubicBezTo>
                      <a:pt x="11" y="77"/>
                      <a:pt x="18" y="62"/>
                      <a:pt x="25" y="46"/>
                    </a:cubicBezTo>
                    <a:cubicBezTo>
                      <a:pt x="31" y="32"/>
                      <a:pt x="38" y="15"/>
                      <a:pt x="48" y="3"/>
                    </a:cubicBezTo>
                    <a:cubicBezTo>
                      <a:pt x="48" y="3"/>
                      <a:pt x="48" y="2"/>
                      <a:pt x="48" y="1"/>
                    </a:cubicBezTo>
                    <a:cubicBezTo>
                      <a:pt x="48" y="0"/>
                      <a:pt x="50" y="0"/>
                      <a:pt x="50" y="1"/>
                    </a:cubicBezTo>
                    <a:cubicBezTo>
                      <a:pt x="70" y="39"/>
                      <a:pt x="86" y="79"/>
                      <a:pt x="78" y="122"/>
                    </a:cubicBezTo>
                    <a:cubicBezTo>
                      <a:pt x="75" y="139"/>
                      <a:pt x="69" y="154"/>
                      <a:pt x="60" y="168"/>
                    </a:cubicBezTo>
                    <a:cubicBezTo>
                      <a:pt x="52" y="181"/>
                      <a:pt x="39" y="199"/>
                      <a:pt x="24" y="205"/>
                    </a:cubicBezTo>
                    <a:cubicBezTo>
                      <a:pt x="19" y="208"/>
                      <a:pt x="14" y="203"/>
                      <a:pt x="15" y="198"/>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216"/>
              <p:cNvSpPr/>
              <p:nvPr/>
            </p:nvSpPr>
            <p:spPr bwMode="auto">
              <a:xfrm>
                <a:off x="2311" y="6230"/>
                <a:ext cx="396" cy="164"/>
              </a:xfrm>
              <a:custGeom>
                <a:avLst/>
                <a:gdLst>
                  <a:gd name="T0" fmla="*/ 199 w 208"/>
                  <a:gd name="T1" fmla="*/ 17 h 86"/>
                  <a:gd name="T2" fmla="*/ 194 w 208"/>
                  <a:gd name="T3" fmla="*/ 15 h 86"/>
                  <a:gd name="T4" fmla="*/ 94 w 208"/>
                  <a:gd name="T5" fmla="*/ 8 h 86"/>
                  <a:gd name="T6" fmla="*/ 47 w 208"/>
                  <a:gd name="T7" fmla="*/ 25 h 86"/>
                  <a:gd name="T8" fmla="*/ 3 w 208"/>
                  <a:gd name="T9" fmla="*/ 48 h 86"/>
                  <a:gd name="T10" fmla="*/ 1 w 208"/>
                  <a:gd name="T11" fmla="*/ 47 h 86"/>
                  <a:gd name="T12" fmla="*/ 1 w 208"/>
                  <a:gd name="T13" fmla="*/ 50 h 86"/>
                  <a:gd name="T14" fmla="*/ 122 w 208"/>
                  <a:gd name="T15" fmla="*/ 79 h 86"/>
                  <a:gd name="T16" fmla="*/ 168 w 208"/>
                  <a:gd name="T17" fmla="*/ 61 h 86"/>
                  <a:gd name="T18" fmla="*/ 206 w 208"/>
                  <a:gd name="T19" fmla="*/ 26 h 86"/>
                  <a:gd name="T20" fmla="*/ 199 w 208"/>
                  <a:gd name="T21" fmla="*/ 1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86">
                    <a:moveTo>
                      <a:pt x="199" y="17"/>
                    </a:moveTo>
                    <a:cubicBezTo>
                      <a:pt x="197" y="16"/>
                      <a:pt x="196" y="15"/>
                      <a:pt x="194" y="15"/>
                    </a:cubicBezTo>
                    <a:cubicBezTo>
                      <a:pt x="159" y="13"/>
                      <a:pt x="129" y="0"/>
                      <a:pt x="94" y="8"/>
                    </a:cubicBezTo>
                    <a:cubicBezTo>
                      <a:pt x="77" y="11"/>
                      <a:pt x="62" y="18"/>
                      <a:pt x="47" y="25"/>
                    </a:cubicBezTo>
                    <a:cubicBezTo>
                      <a:pt x="32" y="31"/>
                      <a:pt x="16" y="38"/>
                      <a:pt x="3" y="48"/>
                    </a:cubicBezTo>
                    <a:cubicBezTo>
                      <a:pt x="3" y="48"/>
                      <a:pt x="2" y="48"/>
                      <a:pt x="1" y="47"/>
                    </a:cubicBezTo>
                    <a:cubicBezTo>
                      <a:pt x="0" y="47"/>
                      <a:pt x="0" y="49"/>
                      <a:pt x="1" y="50"/>
                    </a:cubicBezTo>
                    <a:cubicBezTo>
                      <a:pt x="39" y="70"/>
                      <a:pt x="78" y="86"/>
                      <a:pt x="122" y="79"/>
                    </a:cubicBezTo>
                    <a:cubicBezTo>
                      <a:pt x="138" y="76"/>
                      <a:pt x="154" y="70"/>
                      <a:pt x="168" y="61"/>
                    </a:cubicBezTo>
                    <a:cubicBezTo>
                      <a:pt x="181" y="53"/>
                      <a:pt x="199" y="40"/>
                      <a:pt x="206" y="26"/>
                    </a:cubicBezTo>
                    <a:cubicBezTo>
                      <a:pt x="208" y="21"/>
                      <a:pt x="204" y="16"/>
                      <a:pt x="199" y="1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217"/>
              <p:cNvSpPr/>
              <p:nvPr/>
            </p:nvSpPr>
            <p:spPr bwMode="auto">
              <a:xfrm>
                <a:off x="2463" y="5668"/>
                <a:ext cx="151" cy="400"/>
              </a:xfrm>
              <a:custGeom>
                <a:avLst/>
                <a:gdLst>
                  <a:gd name="T0" fmla="*/ 25 w 79"/>
                  <a:gd name="T1" fmla="*/ 201 h 210"/>
                  <a:gd name="T2" fmla="*/ 22 w 79"/>
                  <a:gd name="T3" fmla="*/ 196 h 210"/>
                  <a:gd name="T4" fmla="*/ 3 w 79"/>
                  <a:gd name="T5" fmla="*/ 98 h 210"/>
                  <a:gd name="T6" fmla="*/ 14 w 79"/>
                  <a:gd name="T7" fmla="*/ 49 h 210"/>
                  <a:gd name="T8" fmla="*/ 32 w 79"/>
                  <a:gd name="T9" fmla="*/ 3 h 210"/>
                  <a:gd name="T10" fmla="*/ 31 w 79"/>
                  <a:gd name="T11" fmla="*/ 1 h 210"/>
                  <a:gd name="T12" fmla="*/ 34 w 79"/>
                  <a:gd name="T13" fmla="*/ 1 h 210"/>
                  <a:gd name="T14" fmla="*/ 77 w 79"/>
                  <a:gd name="T15" fmla="*/ 117 h 210"/>
                  <a:gd name="T16" fmla="*/ 65 w 79"/>
                  <a:gd name="T17" fmla="*/ 165 h 210"/>
                  <a:gd name="T18" fmla="*/ 35 w 79"/>
                  <a:gd name="T19" fmla="*/ 207 h 210"/>
                  <a:gd name="T20" fmla="*/ 25 w 79"/>
                  <a:gd name="T21" fmla="*/ 20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210">
                    <a:moveTo>
                      <a:pt x="25" y="201"/>
                    </a:moveTo>
                    <a:cubicBezTo>
                      <a:pt x="23" y="200"/>
                      <a:pt x="22" y="198"/>
                      <a:pt x="22" y="196"/>
                    </a:cubicBezTo>
                    <a:cubicBezTo>
                      <a:pt x="16" y="162"/>
                      <a:pt x="0" y="134"/>
                      <a:pt x="3" y="98"/>
                    </a:cubicBezTo>
                    <a:cubicBezTo>
                      <a:pt x="5" y="81"/>
                      <a:pt x="9" y="65"/>
                      <a:pt x="14" y="49"/>
                    </a:cubicBezTo>
                    <a:cubicBezTo>
                      <a:pt x="19" y="34"/>
                      <a:pt x="23" y="17"/>
                      <a:pt x="32" y="3"/>
                    </a:cubicBezTo>
                    <a:cubicBezTo>
                      <a:pt x="32" y="3"/>
                      <a:pt x="32" y="2"/>
                      <a:pt x="31" y="1"/>
                    </a:cubicBezTo>
                    <a:cubicBezTo>
                      <a:pt x="31" y="0"/>
                      <a:pt x="33" y="0"/>
                      <a:pt x="34" y="1"/>
                    </a:cubicBezTo>
                    <a:cubicBezTo>
                      <a:pt x="58" y="36"/>
                      <a:pt x="79" y="73"/>
                      <a:pt x="77" y="117"/>
                    </a:cubicBezTo>
                    <a:cubicBezTo>
                      <a:pt x="77" y="134"/>
                      <a:pt x="72" y="150"/>
                      <a:pt x="65" y="165"/>
                    </a:cubicBezTo>
                    <a:cubicBezTo>
                      <a:pt x="59" y="179"/>
                      <a:pt x="48" y="198"/>
                      <a:pt x="35" y="207"/>
                    </a:cubicBezTo>
                    <a:cubicBezTo>
                      <a:pt x="30" y="210"/>
                      <a:pt x="25" y="206"/>
                      <a:pt x="25" y="20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218"/>
              <p:cNvSpPr/>
              <p:nvPr/>
            </p:nvSpPr>
            <p:spPr bwMode="auto">
              <a:xfrm>
                <a:off x="2122" y="6015"/>
                <a:ext cx="400" cy="156"/>
              </a:xfrm>
              <a:custGeom>
                <a:avLst/>
                <a:gdLst>
                  <a:gd name="T0" fmla="*/ 201 w 210"/>
                  <a:gd name="T1" fmla="*/ 22 h 82"/>
                  <a:gd name="T2" fmla="*/ 196 w 210"/>
                  <a:gd name="T3" fmla="*/ 20 h 82"/>
                  <a:gd name="T4" fmla="*/ 97 w 210"/>
                  <a:gd name="T5" fmla="*/ 5 h 82"/>
                  <a:gd name="T6" fmla="*/ 49 w 210"/>
                  <a:gd name="T7" fmla="*/ 18 h 82"/>
                  <a:gd name="T8" fmla="*/ 3 w 210"/>
                  <a:gd name="T9" fmla="*/ 38 h 82"/>
                  <a:gd name="T10" fmla="*/ 2 w 210"/>
                  <a:gd name="T11" fmla="*/ 38 h 82"/>
                  <a:gd name="T12" fmla="*/ 1 w 210"/>
                  <a:gd name="T13" fmla="*/ 40 h 82"/>
                  <a:gd name="T14" fmla="*/ 119 w 210"/>
                  <a:gd name="T15" fmla="*/ 78 h 82"/>
                  <a:gd name="T16" fmla="*/ 167 w 210"/>
                  <a:gd name="T17" fmla="*/ 64 h 82"/>
                  <a:gd name="T18" fmla="*/ 207 w 210"/>
                  <a:gd name="T19" fmla="*/ 32 h 82"/>
                  <a:gd name="T20" fmla="*/ 201 w 210"/>
                  <a:gd name="T21"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82">
                    <a:moveTo>
                      <a:pt x="201" y="22"/>
                    </a:moveTo>
                    <a:cubicBezTo>
                      <a:pt x="200" y="21"/>
                      <a:pt x="198" y="20"/>
                      <a:pt x="196" y="20"/>
                    </a:cubicBezTo>
                    <a:cubicBezTo>
                      <a:pt x="162" y="15"/>
                      <a:pt x="132" y="0"/>
                      <a:pt x="97" y="5"/>
                    </a:cubicBezTo>
                    <a:cubicBezTo>
                      <a:pt x="80" y="7"/>
                      <a:pt x="64" y="13"/>
                      <a:pt x="49" y="18"/>
                    </a:cubicBezTo>
                    <a:cubicBezTo>
                      <a:pt x="34" y="24"/>
                      <a:pt x="17" y="29"/>
                      <a:pt x="3" y="38"/>
                    </a:cubicBezTo>
                    <a:cubicBezTo>
                      <a:pt x="3" y="38"/>
                      <a:pt x="2" y="38"/>
                      <a:pt x="2" y="38"/>
                    </a:cubicBezTo>
                    <a:cubicBezTo>
                      <a:pt x="0" y="37"/>
                      <a:pt x="0" y="39"/>
                      <a:pt x="1" y="40"/>
                    </a:cubicBezTo>
                    <a:cubicBezTo>
                      <a:pt x="37" y="63"/>
                      <a:pt x="75" y="82"/>
                      <a:pt x="119" y="78"/>
                    </a:cubicBezTo>
                    <a:cubicBezTo>
                      <a:pt x="136" y="77"/>
                      <a:pt x="152" y="72"/>
                      <a:pt x="167" y="64"/>
                    </a:cubicBezTo>
                    <a:cubicBezTo>
                      <a:pt x="181" y="57"/>
                      <a:pt x="199" y="45"/>
                      <a:pt x="207" y="32"/>
                    </a:cubicBezTo>
                    <a:cubicBezTo>
                      <a:pt x="210" y="27"/>
                      <a:pt x="206" y="22"/>
                      <a:pt x="201" y="2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219"/>
              <p:cNvSpPr/>
              <p:nvPr/>
            </p:nvSpPr>
            <p:spPr bwMode="auto">
              <a:xfrm>
                <a:off x="2233" y="5451"/>
                <a:ext cx="148" cy="400"/>
              </a:xfrm>
              <a:custGeom>
                <a:avLst/>
                <a:gdLst>
                  <a:gd name="T0" fmla="*/ 34 w 78"/>
                  <a:gd name="T1" fmla="*/ 202 h 210"/>
                  <a:gd name="T2" fmla="*/ 31 w 78"/>
                  <a:gd name="T3" fmla="*/ 197 h 210"/>
                  <a:gd name="T4" fmla="*/ 1 w 78"/>
                  <a:gd name="T5" fmla="*/ 101 h 210"/>
                  <a:gd name="T6" fmla="*/ 6 w 78"/>
                  <a:gd name="T7" fmla="*/ 52 h 210"/>
                  <a:gd name="T8" fmla="*/ 18 w 78"/>
                  <a:gd name="T9" fmla="*/ 4 h 210"/>
                  <a:gd name="T10" fmla="*/ 18 w 78"/>
                  <a:gd name="T11" fmla="*/ 2 h 210"/>
                  <a:gd name="T12" fmla="*/ 20 w 78"/>
                  <a:gd name="T13" fmla="*/ 1 h 210"/>
                  <a:gd name="T14" fmla="*/ 77 w 78"/>
                  <a:gd name="T15" fmla="*/ 112 h 210"/>
                  <a:gd name="T16" fmla="*/ 70 w 78"/>
                  <a:gd name="T17" fmla="*/ 161 h 210"/>
                  <a:gd name="T18" fmla="*/ 45 w 78"/>
                  <a:gd name="T19" fmla="*/ 206 h 210"/>
                  <a:gd name="T20" fmla="*/ 34 w 78"/>
                  <a:gd name="T21"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210">
                    <a:moveTo>
                      <a:pt x="34" y="202"/>
                    </a:moveTo>
                    <a:cubicBezTo>
                      <a:pt x="32" y="201"/>
                      <a:pt x="31" y="199"/>
                      <a:pt x="31" y="197"/>
                    </a:cubicBezTo>
                    <a:cubicBezTo>
                      <a:pt x="21" y="164"/>
                      <a:pt x="2" y="137"/>
                      <a:pt x="1" y="101"/>
                    </a:cubicBezTo>
                    <a:cubicBezTo>
                      <a:pt x="0" y="85"/>
                      <a:pt x="3" y="68"/>
                      <a:pt x="6" y="52"/>
                    </a:cubicBezTo>
                    <a:cubicBezTo>
                      <a:pt x="9" y="36"/>
                      <a:pt x="11" y="19"/>
                      <a:pt x="18" y="4"/>
                    </a:cubicBezTo>
                    <a:cubicBezTo>
                      <a:pt x="18" y="4"/>
                      <a:pt x="18" y="3"/>
                      <a:pt x="18" y="2"/>
                    </a:cubicBezTo>
                    <a:cubicBezTo>
                      <a:pt x="17" y="1"/>
                      <a:pt x="19" y="0"/>
                      <a:pt x="20" y="1"/>
                    </a:cubicBezTo>
                    <a:cubicBezTo>
                      <a:pt x="48" y="33"/>
                      <a:pt x="73" y="68"/>
                      <a:pt x="77" y="112"/>
                    </a:cubicBezTo>
                    <a:cubicBezTo>
                      <a:pt x="78" y="129"/>
                      <a:pt x="75" y="145"/>
                      <a:pt x="70" y="161"/>
                    </a:cubicBezTo>
                    <a:cubicBezTo>
                      <a:pt x="65" y="176"/>
                      <a:pt x="57" y="196"/>
                      <a:pt x="45" y="206"/>
                    </a:cubicBezTo>
                    <a:cubicBezTo>
                      <a:pt x="40" y="210"/>
                      <a:pt x="34" y="207"/>
                      <a:pt x="34" y="20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220"/>
              <p:cNvSpPr/>
              <p:nvPr/>
            </p:nvSpPr>
            <p:spPr bwMode="auto">
              <a:xfrm>
                <a:off x="1938" y="5811"/>
                <a:ext cx="386" cy="173"/>
              </a:xfrm>
              <a:custGeom>
                <a:avLst/>
                <a:gdLst>
                  <a:gd name="T0" fmla="*/ 193 w 203"/>
                  <a:gd name="T1" fmla="*/ 7 h 91"/>
                  <a:gd name="T2" fmla="*/ 188 w 203"/>
                  <a:gd name="T3" fmla="*/ 5 h 91"/>
                  <a:gd name="T4" fmla="*/ 88 w 203"/>
                  <a:gd name="T5" fmla="*/ 12 h 91"/>
                  <a:gd name="T6" fmla="*/ 43 w 203"/>
                  <a:gd name="T7" fmla="*/ 34 h 91"/>
                  <a:gd name="T8" fmla="*/ 3 w 203"/>
                  <a:gd name="T9" fmla="*/ 63 h 91"/>
                  <a:gd name="T10" fmla="*/ 1 w 203"/>
                  <a:gd name="T11" fmla="*/ 63 h 91"/>
                  <a:gd name="T12" fmla="*/ 1 w 203"/>
                  <a:gd name="T13" fmla="*/ 65 h 91"/>
                  <a:gd name="T14" fmla="*/ 125 w 203"/>
                  <a:gd name="T15" fmla="*/ 79 h 91"/>
                  <a:gd name="T16" fmla="*/ 168 w 203"/>
                  <a:gd name="T17" fmla="*/ 55 h 91"/>
                  <a:gd name="T18" fmla="*/ 201 w 203"/>
                  <a:gd name="T19" fmla="*/ 15 h 91"/>
                  <a:gd name="T20" fmla="*/ 193 w 203"/>
                  <a:gd name="T2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91">
                    <a:moveTo>
                      <a:pt x="193" y="7"/>
                    </a:moveTo>
                    <a:cubicBezTo>
                      <a:pt x="191" y="6"/>
                      <a:pt x="190" y="5"/>
                      <a:pt x="188" y="5"/>
                    </a:cubicBezTo>
                    <a:cubicBezTo>
                      <a:pt x="153" y="8"/>
                      <a:pt x="122" y="0"/>
                      <a:pt x="88" y="12"/>
                    </a:cubicBezTo>
                    <a:cubicBezTo>
                      <a:pt x="72" y="17"/>
                      <a:pt x="57" y="26"/>
                      <a:pt x="43" y="34"/>
                    </a:cubicBezTo>
                    <a:cubicBezTo>
                      <a:pt x="30" y="43"/>
                      <a:pt x="14" y="51"/>
                      <a:pt x="3" y="63"/>
                    </a:cubicBezTo>
                    <a:cubicBezTo>
                      <a:pt x="2" y="63"/>
                      <a:pt x="2" y="63"/>
                      <a:pt x="1" y="63"/>
                    </a:cubicBezTo>
                    <a:cubicBezTo>
                      <a:pt x="0" y="63"/>
                      <a:pt x="0" y="65"/>
                      <a:pt x="1" y="65"/>
                    </a:cubicBezTo>
                    <a:cubicBezTo>
                      <a:pt x="41" y="80"/>
                      <a:pt x="83" y="91"/>
                      <a:pt x="125" y="79"/>
                    </a:cubicBezTo>
                    <a:cubicBezTo>
                      <a:pt x="141" y="74"/>
                      <a:pt x="155" y="65"/>
                      <a:pt x="168" y="55"/>
                    </a:cubicBezTo>
                    <a:cubicBezTo>
                      <a:pt x="180" y="45"/>
                      <a:pt x="196" y="30"/>
                      <a:pt x="201" y="15"/>
                    </a:cubicBezTo>
                    <a:cubicBezTo>
                      <a:pt x="203" y="10"/>
                      <a:pt x="198" y="5"/>
                      <a:pt x="193" y="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221"/>
              <p:cNvSpPr/>
              <p:nvPr/>
            </p:nvSpPr>
            <p:spPr bwMode="auto">
              <a:xfrm>
                <a:off x="1989" y="5280"/>
                <a:ext cx="156" cy="392"/>
              </a:xfrm>
              <a:custGeom>
                <a:avLst/>
                <a:gdLst>
                  <a:gd name="T0" fmla="*/ 47 w 82"/>
                  <a:gd name="T1" fmla="*/ 199 h 206"/>
                  <a:gd name="T2" fmla="*/ 43 w 82"/>
                  <a:gd name="T3" fmla="*/ 195 h 206"/>
                  <a:gd name="T4" fmla="*/ 2 w 82"/>
                  <a:gd name="T5" fmla="*/ 103 h 206"/>
                  <a:gd name="T6" fmla="*/ 2 w 82"/>
                  <a:gd name="T7" fmla="*/ 53 h 206"/>
                  <a:gd name="T8" fmla="*/ 9 w 82"/>
                  <a:gd name="T9" fmla="*/ 4 h 206"/>
                  <a:gd name="T10" fmla="*/ 8 w 82"/>
                  <a:gd name="T11" fmla="*/ 3 h 206"/>
                  <a:gd name="T12" fmla="*/ 10 w 82"/>
                  <a:gd name="T13" fmla="*/ 1 h 206"/>
                  <a:gd name="T14" fmla="*/ 79 w 82"/>
                  <a:gd name="T15" fmla="*/ 105 h 206"/>
                  <a:gd name="T16" fmla="*/ 78 w 82"/>
                  <a:gd name="T17" fmla="*/ 154 h 206"/>
                  <a:gd name="T18" fmla="*/ 58 w 82"/>
                  <a:gd name="T19" fmla="*/ 202 h 206"/>
                  <a:gd name="T20" fmla="*/ 47 w 82"/>
                  <a:gd name="T21" fmla="*/ 19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206">
                    <a:moveTo>
                      <a:pt x="47" y="199"/>
                    </a:moveTo>
                    <a:cubicBezTo>
                      <a:pt x="45" y="198"/>
                      <a:pt x="44" y="196"/>
                      <a:pt x="43" y="195"/>
                    </a:cubicBezTo>
                    <a:cubicBezTo>
                      <a:pt x="29" y="163"/>
                      <a:pt x="7" y="138"/>
                      <a:pt x="2" y="103"/>
                    </a:cubicBezTo>
                    <a:cubicBezTo>
                      <a:pt x="0" y="86"/>
                      <a:pt x="1" y="70"/>
                      <a:pt x="2" y="53"/>
                    </a:cubicBezTo>
                    <a:cubicBezTo>
                      <a:pt x="3" y="37"/>
                      <a:pt x="3" y="19"/>
                      <a:pt x="9" y="4"/>
                    </a:cubicBezTo>
                    <a:cubicBezTo>
                      <a:pt x="8" y="4"/>
                      <a:pt x="8" y="3"/>
                      <a:pt x="8" y="3"/>
                    </a:cubicBezTo>
                    <a:cubicBezTo>
                      <a:pt x="7" y="1"/>
                      <a:pt x="9" y="0"/>
                      <a:pt x="10" y="1"/>
                    </a:cubicBezTo>
                    <a:cubicBezTo>
                      <a:pt x="41" y="30"/>
                      <a:pt x="71" y="61"/>
                      <a:pt x="79" y="105"/>
                    </a:cubicBezTo>
                    <a:cubicBezTo>
                      <a:pt x="82" y="121"/>
                      <a:pt x="81" y="138"/>
                      <a:pt x="78" y="154"/>
                    </a:cubicBezTo>
                    <a:cubicBezTo>
                      <a:pt x="75" y="169"/>
                      <a:pt x="69" y="191"/>
                      <a:pt x="58" y="202"/>
                    </a:cubicBezTo>
                    <a:cubicBezTo>
                      <a:pt x="54" y="206"/>
                      <a:pt x="48" y="203"/>
                      <a:pt x="47" y="19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222"/>
              <p:cNvSpPr/>
              <p:nvPr/>
            </p:nvSpPr>
            <p:spPr bwMode="auto">
              <a:xfrm>
                <a:off x="1705" y="5645"/>
                <a:ext cx="389" cy="172"/>
              </a:xfrm>
              <a:custGeom>
                <a:avLst/>
                <a:gdLst>
                  <a:gd name="T0" fmla="*/ 195 w 204"/>
                  <a:gd name="T1" fmla="*/ 8 h 90"/>
                  <a:gd name="T2" fmla="*/ 189 w 204"/>
                  <a:gd name="T3" fmla="*/ 7 h 90"/>
                  <a:gd name="T4" fmla="*/ 89 w 204"/>
                  <a:gd name="T5" fmla="*/ 11 h 90"/>
                  <a:gd name="T6" fmla="*/ 44 w 204"/>
                  <a:gd name="T7" fmla="*/ 33 h 90"/>
                  <a:gd name="T8" fmla="*/ 3 w 204"/>
                  <a:gd name="T9" fmla="*/ 60 h 90"/>
                  <a:gd name="T10" fmla="*/ 2 w 204"/>
                  <a:gd name="T11" fmla="*/ 60 h 90"/>
                  <a:gd name="T12" fmla="*/ 1 w 204"/>
                  <a:gd name="T13" fmla="*/ 63 h 90"/>
                  <a:gd name="T14" fmla="*/ 125 w 204"/>
                  <a:gd name="T15" fmla="*/ 79 h 90"/>
                  <a:gd name="T16" fmla="*/ 169 w 204"/>
                  <a:gd name="T17" fmla="*/ 56 h 90"/>
                  <a:gd name="T18" fmla="*/ 202 w 204"/>
                  <a:gd name="T19" fmla="*/ 17 h 90"/>
                  <a:gd name="T20" fmla="*/ 195 w 204"/>
                  <a:gd name="T21"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90">
                    <a:moveTo>
                      <a:pt x="195" y="8"/>
                    </a:moveTo>
                    <a:cubicBezTo>
                      <a:pt x="193" y="7"/>
                      <a:pt x="191" y="7"/>
                      <a:pt x="189" y="7"/>
                    </a:cubicBezTo>
                    <a:cubicBezTo>
                      <a:pt x="155" y="9"/>
                      <a:pt x="123" y="0"/>
                      <a:pt x="89" y="11"/>
                    </a:cubicBezTo>
                    <a:cubicBezTo>
                      <a:pt x="73" y="16"/>
                      <a:pt x="59" y="24"/>
                      <a:pt x="44" y="33"/>
                    </a:cubicBezTo>
                    <a:cubicBezTo>
                      <a:pt x="30" y="41"/>
                      <a:pt x="15" y="49"/>
                      <a:pt x="3" y="60"/>
                    </a:cubicBezTo>
                    <a:cubicBezTo>
                      <a:pt x="3" y="60"/>
                      <a:pt x="2" y="60"/>
                      <a:pt x="2" y="60"/>
                    </a:cubicBezTo>
                    <a:cubicBezTo>
                      <a:pt x="0" y="60"/>
                      <a:pt x="0" y="62"/>
                      <a:pt x="1" y="63"/>
                    </a:cubicBezTo>
                    <a:cubicBezTo>
                      <a:pt x="41" y="78"/>
                      <a:pt x="82" y="90"/>
                      <a:pt x="125" y="79"/>
                    </a:cubicBezTo>
                    <a:cubicBezTo>
                      <a:pt x="141" y="74"/>
                      <a:pt x="156" y="66"/>
                      <a:pt x="169" y="56"/>
                    </a:cubicBezTo>
                    <a:cubicBezTo>
                      <a:pt x="181" y="46"/>
                      <a:pt x="197" y="32"/>
                      <a:pt x="202" y="17"/>
                    </a:cubicBezTo>
                    <a:cubicBezTo>
                      <a:pt x="204" y="12"/>
                      <a:pt x="199" y="7"/>
                      <a:pt x="195" y="8"/>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223"/>
              <p:cNvSpPr/>
              <p:nvPr/>
            </p:nvSpPr>
            <p:spPr bwMode="auto">
              <a:xfrm>
                <a:off x="1728" y="5204"/>
                <a:ext cx="149" cy="312"/>
              </a:xfrm>
              <a:custGeom>
                <a:avLst/>
                <a:gdLst>
                  <a:gd name="T0" fmla="*/ 57 w 78"/>
                  <a:gd name="T1" fmla="*/ 159 h 164"/>
                  <a:gd name="T2" fmla="*/ 54 w 78"/>
                  <a:gd name="T3" fmla="*/ 156 h 164"/>
                  <a:gd name="T4" fmla="*/ 9 w 78"/>
                  <a:gd name="T5" fmla="*/ 86 h 164"/>
                  <a:gd name="T6" fmla="*/ 3 w 78"/>
                  <a:gd name="T7" fmla="*/ 45 h 164"/>
                  <a:gd name="T8" fmla="*/ 2 w 78"/>
                  <a:gd name="T9" fmla="*/ 4 h 164"/>
                  <a:gd name="T10" fmla="*/ 2 w 78"/>
                  <a:gd name="T11" fmla="*/ 2 h 164"/>
                  <a:gd name="T12" fmla="*/ 3 w 78"/>
                  <a:gd name="T13" fmla="*/ 1 h 164"/>
                  <a:gd name="T14" fmla="*/ 72 w 78"/>
                  <a:gd name="T15" fmla="*/ 78 h 164"/>
                  <a:gd name="T16" fmla="*/ 78 w 78"/>
                  <a:gd name="T17" fmla="*/ 119 h 164"/>
                  <a:gd name="T18" fmla="*/ 67 w 78"/>
                  <a:gd name="T19" fmla="*/ 161 h 164"/>
                  <a:gd name="T20" fmla="*/ 57 w 78"/>
                  <a:gd name="T21" fmla="*/ 15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64">
                    <a:moveTo>
                      <a:pt x="57" y="159"/>
                    </a:moveTo>
                    <a:cubicBezTo>
                      <a:pt x="56" y="159"/>
                      <a:pt x="55" y="158"/>
                      <a:pt x="54" y="156"/>
                    </a:cubicBezTo>
                    <a:cubicBezTo>
                      <a:pt x="38" y="132"/>
                      <a:pt x="18" y="114"/>
                      <a:pt x="9" y="86"/>
                    </a:cubicBezTo>
                    <a:cubicBezTo>
                      <a:pt x="5" y="72"/>
                      <a:pt x="4" y="58"/>
                      <a:pt x="3" y="45"/>
                    </a:cubicBezTo>
                    <a:cubicBezTo>
                      <a:pt x="2" y="31"/>
                      <a:pt x="0" y="17"/>
                      <a:pt x="2" y="4"/>
                    </a:cubicBezTo>
                    <a:cubicBezTo>
                      <a:pt x="2" y="3"/>
                      <a:pt x="2" y="3"/>
                      <a:pt x="2" y="2"/>
                    </a:cubicBezTo>
                    <a:cubicBezTo>
                      <a:pt x="1" y="1"/>
                      <a:pt x="2" y="0"/>
                      <a:pt x="3" y="1"/>
                    </a:cubicBezTo>
                    <a:cubicBezTo>
                      <a:pt x="33" y="21"/>
                      <a:pt x="60" y="43"/>
                      <a:pt x="72" y="78"/>
                    </a:cubicBezTo>
                    <a:cubicBezTo>
                      <a:pt x="77" y="91"/>
                      <a:pt x="78" y="105"/>
                      <a:pt x="78" y="119"/>
                    </a:cubicBezTo>
                    <a:cubicBezTo>
                      <a:pt x="77" y="132"/>
                      <a:pt x="75" y="150"/>
                      <a:pt x="67" y="161"/>
                    </a:cubicBezTo>
                    <a:cubicBezTo>
                      <a:pt x="64" y="164"/>
                      <a:pt x="59" y="163"/>
                      <a:pt x="57" y="15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224"/>
              <p:cNvSpPr/>
              <p:nvPr/>
            </p:nvSpPr>
            <p:spPr bwMode="auto">
              <a:xfrm>
                <a:off x="1545" y="5489"/>
                <a:ext cx="315" cy="153"/>
              </a:xfrm>
              <a:custGeom>
                <a:avLst/>
                <a:gdLst>
                  <a:gd name="T0" fmla="*/ 157 w 165"/>
                  <a:gd name="T1" fmla="*/ 2 h 80"/>
                  <a:gd name="T2" fmla="*/ 152 w 165"/>
                  <a:gd name="T3" fmla="*/ 1 h 80"/>
                  <a:gd name="T4" fmla="*/ 69 w 165"/>
                  <a:gd name="T5" fmla="*/ 13 h 80"/>
                  <a:gd name="T6" fmla="*/ 34 w 165"/>
                  <a:gd name="T7" fmla="*/ 35 h 80"/>
                  <a:gd name="T8" fmla="*/ 3 w 165"/>
                  <a:gd name="T9" fmla="*/ 61 h 80"/>
                  <a:gd name="T10" fmla="*/ 1 w 165"/>
                  <a:gd name="T11" fmla="*/ 62 h 80"/>
                  <a:gd name="T12" fmla="*/ 1 w 165"/>
                  <a:gd name="T13" fmla="*/ 64 h 80"/>
                  <a:gd name="T14" fmla="*/ 105 w 165"/>
                  <a:gd name="T15" fmla="*/ 66 h 80"/>
                  <a:gd name="T16" fmla="*/ 139 w 165"/>
                  <a:gd name="T17" fmla="*/ 43 h 80"/>
                  <a:gd name="T18" fmla="*/ 164 w 165"/>
                  <a:gd name="T19" fmla="*/ 8 h 80"/>
                  <a:gd name="T20" fmla="*/ 157 w 165"/>
                  <a:gd name="T2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80">
                    <a:moveTo>
                      <a:pt x="157" y="2"/>
                    </a:moveTo>
                    <a:cubicBezTo>
                      <a:pt x="155" y="1"/>
                      <a:pt x="154" y="1"/>
                      <a:pt x="152" y="1"/>
                    </a:cubicBezTo>
                    <a:cubicBezTo>
                      <a:pt x="124" y="5"/>
                      <a:pt x="97" y="1"/>
                      <a:pt x="69" y="13"/>
                    </a:cubicBezTo>
                    <a:cubicBezTo>
                      <a:pt x="57" y="19"/>
                      <a:pt x="45" y="27"/>
                      <a:pt x="34" y="35"/>
                    </a:cubicBezTo>
                    <a:cubicBezTo>
                      <a:pt x="23" y="43"/>
                      <a:pt x="11" y="51"/>
                      <a:pt x="3" y="61"/>
                    </a:cubicBezTo>
                    <a:cubicBezTo>
                      <a:pt x="2" y="62"/>
                      <a:pt x="2" y="62"/>
                      <a:pt x="1" y="62"/>
                    </a:cubicBezTo>
                    <a:cubicBezTo>
                      <a:pt x="0" y="62"/>
                      <a:pt x="0" y="63"/>
                      <a:pt x="1" y="64"/>
                    </a:cubicBezTo>
                    <a:cubicBezTo>
                      <a:pt x="35" y="73"/>
                      <a:pt x="71" y="80"/>
                      <a:pt x="105" y="66"/>
                    </a:cubicBezTo>
                    <a:cubicBezTo>
                      <a:pt x="118" y="61"/>
                      <a:pt x="129" y="53"/>
                      <a:pt x="139" y="43"/>
                    </a:cubicBezTo>
                    <a:cubicBezTo>
                      <a:pt x="149" y="34"/>
                      <a:pt x="161" y="21"/>
                      <a:pt x="164" y="8"/>
                    </a:cubicBezTo>
                    <a:cubicBezTo>
                      <a:pt x="165" y="4"/>
                      <a:pt x="160" y="0"/>
                      <a:pt x="157"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225"/>
              <p:cNvSpPr/>
              <p:nvPr/>
            </p:nvSpPr>
            <p:spPr bwMode="auto">
              <a:xfrm>
                <a:off x="1465" y="5185"/>
                <a:ext cx="157" cy="205"/>
              </a:xfrm>
              <a:custGeom>
                <a:avLst/>
                <a:gdLst>
                  <a:gd name="T0" fmla="*/ 71 w 82"/>
                  <a:gd name="T1" fmla="*/ 106 h 108"/>
                  <a:gd name="T2" fmla="*/ 68 w 82"/>
                  <a:gd name="T3" fmla="*/ 104 h 108"/>
                  <a:gd name="T4" fmla="*/ 22 w 82"/>
                  <a:gd name="T5" fmla="*/ 61 h 108"/>
                  <a:gd name="T6" fmla="*/ 10 w 82"/>
                  <a:gd name="T7" fmla="*/ 32 h 108"/>
                  <a:gd name="T8" fmla="*/ 2 w 82"/>
                  <a:gd name="T9" fmla="*/ 2 h 108"/>
                  <a:gd name="T10" fmla="*/ 1 w 82"/>
                  <a:gd name="T11" fmla="*/ 2 h 108"/>
                  <a:gd name="T12" fmla="*/ 2 w 82"/>
                  <a:gd name="T13" fmla="*/ 0 h 108"/>
                  <a:gd name="T14" fmla="*/ 67 w 82"/>
                  <a:gd name="T15" fmla="*/ 44 h 108"/>
                  <a:gd name="T16" fmla="*/ 78 w 82"/>
                  <a:gd name="T17" fmla="*/ 73 h 108"/>
                  <a:gd name="T18" fmla="*/ 78 w 82"/>
                  <a:gd name="T19" fmla="*/ 105 h 108"/>
                  <a:gd name="T20" fmla="*/ 71 w 82"/>
                  <a:gd name="T21" fmla="*/ 10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108">
                    <a:moveTo>
                      <a:pt x="71" y="106"/>
                    </a:moveTo>
                    <a:cubicBezTo>
                      <a:pt x="70" y="106"/>
                      <a:pt x="69" y="105"/>
                      <a:pt x="68" y="104"/>
                    </a:cubicBezTo>
                    <a:cubicBezTo>
                      <a:pt x="52" y="89"/>
                      <a:pt x="34" y="81"/>
                      <a:pt x="22" y="61"/>
                    </a:cubicBezTo>
                    <a:cubicBezTo>
                      <a:pt x="17" y="52"/>
                      <a:pt x="13" y="42"/>
                      <a:pt x="10" y="32"/>
                    </a:cubicBezTo>
                    <a:cubicBezTo>
                      <a:pt x="6" y="23"/>
                      <a:pt x="2" y="13"/>
                      <a:pt x="2" y="2"/>
                    </a:cubicBezTo>
                    <a:cubicBezTo>
                      <a:pt x="1" y="2"/>
                      <a:pt x="1" y="2"/>
                      <a:pt x="1" y="2"/>
                    </a:cubicBezTo>
                    <a:cubicBezTo>
                      <a:pt x="0" y="1"/>
                      <a:pt x="1" y="0"/>
                      <a:pt x="2" y="0"/>
                    </a:cubicBezTo>
                    <a:cubicBezTo>
                      <a:pt x="27" y="9"/>
                      <a:pt x="51" y="21"/>
                      <a:pt x="67" y="44"/>
                    </a:cubicBezTo>
                    <a:cubicBezTo>
                      <a:pt x="73" y="52"/>
                      <a:pt x="76" y="62"/>
                      <a:pt x="78" y="73"/>
                    </a:cubicBezTo>
                    <a:cubicBezTo>
                      <a:pt x="80" y="82"/>
                      <a:pt x="82" y="96"/>
                      <a:pt x="78" y="105"/>
                    </a:cubicBezTo>
                    <a:cubicBezTo>
                      <a:pt x="77" y="108"/>
                      <a:pt x="73" y="108"/>
                      <a:pt x="71" y="10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226"/>
              <p:cNvSpPr/>
              <p:nvPr/>
            </p:nvSpPr>
            <p:spPr bwMode="auto">
              <a:xfrm>
                <a:off x="1374" y="5371"/>
                <a:ext cx="242" cy="111"/>
              </a:xfrm>
              <a:custGeom>
                <a:avLst/>
                <a:gdLst>
                  <a:gd name="T0" fmla="*/ 121 w 127"/>
                  <a:gd name="T1" fmla="*/ 3 h 58"/>
                  <a:gd name="T2" fmla="*/ 117 w 127"/>
                  <a:gd name="T3" fmla="*/ 2 h 58"/>
                  <a:gd name="T4" fmla="*/ 54 w 127"/>
                  <a:gd name="T5" fmla="*/ 8 h 58"/>
                  <a:gd name="T6" fmla="*/ 27 w 127"/>
                  <a:gd name="T7" fmla="*/ 23 h 58"/>
                  <a:gd name="T8" fmla="*/ 2 w 127"/>
                  <a:gd name="T9" fmla="*/ 42 h 58"/>
                  <a:gd name="T10" fmla="*/ 1 w 127"/>
                  <a:gd name="T11" fmla="*/ 42 h 58"/>
                  <a:gd name="T12" fmla="*/ 1 w 127"/>
                  <a:gd name="T13" fmla="*/ 44 h 58"/>
                  <a:gd name="T14" fmla="*/ 79 w 127"/>
                  <a:gd name="T15" fmla="*/ 50 h 58"/>
                  <a:gd name="T16" fmla="*/ 106 w 127"/>
                  <a:gd name="T17" fmla="*/ 34 h 58"/>
                  <a:gd name="T18" fmla="*/ 126 w 127"/>
                  <a:gd name="T19" fmla="*/ 8 h 58"/>
                  <a:gd name="T20" fmla="*/ 121 w 127"/>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58">
                    <a:moveTo>
                      <a:pt x="121" y="3"/>
                    </a:moveTo>
                    <a:cubicBezTo>
                      <a:pt x="120" y="3"/>
                      <a:pt x="119" y="2"/>
                      <a:pt x="117" y="2"/>
                    </a:cubicBezTo>
                    <a:cubicBezTo>
                      <a:pt x="95" y="5"/>
                      <a:pt x="76" y="0"/>
                      <a:pt x="54" y="8"/>
                    </a:cubicBezTo>
                    <a:cubicBezTo>
                      <a:pt x="45" y="12"/>
                      <a:pt x="36" y="18"/>
                      <a:pt x="27" y="23"/>
                    </a:cubicBezTo>
                    <a:cubicBezTo>
                      <a:pt x="19" y="29"/>
                      <a:pt x="9" y="34"/>
                      <a:pt x="2" y="42"/>
                    </a:cubicBezTo>
                    <a:cubicBezTo>
                      <a:pt x="2" y="42"/>
                      <a:pt x="1" y="42"/>
                      <a:pt x="1" y="42"/>
                    </a:cubicBezTo>
                    <a:cubicBezTo>
                      <a:pt x="0" y="42"/>
                      <a:pt x="0" y="43"/>
                      <a:pt x="1" y="44"/>
                    </a:cubicBezTo>
                    <a:cubicBezTo>
                      <a:pt x="26" y="52"/>
                      <a:pt x="53" y="58"/>
                      <a:pt x="79" y="50"/>
                    </a:cubicBezTo>
                    <a:cubicBezTo>
                      <a:pt x="89" y="46"/>
                      <a:pt x="98" y="41"/>
                      <a:pt x="106" y="34"/>
                    </a:cubicBezTo>
                    <a:cubicBezTo>
                      <a:pt x="113" y="28"/>
                      <a:pt x="123" y="18"/>
                      <a:pt x="126" y="8"/>
                    </a:cubicBezTo>
                    <a:cubicBezTo>
                      <a:pt x="127" y="5"/>
                      <a:pt x="124" y="2"/>
                      <a:pt x="121"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227"/>
              <p:cNvSpPr/>
              <p:nvPr/>
            </p:nvSpPr>
            <p:spPr bwMode="auto">
              <a:xfrm>
                <a:off x="4608" y="5554"/>
                <a:ext cx="310" cy="1392"/>
              </a:xfrm>
              <a:custGeom>
                <a:avLst/>
                <a:gdLst>
                  <a:gd name="T0" fmla="*/ 142 w 163"/>
                  <a:gd name="T1" fmla="*/ 0 h 731"/>
                  <a:gd name="T2" fmla="*/ 94 w 163"/>
                  <a:gd name="T3" fmla="*/ 116 h 731"/>
                  <a:gd name="T4" fmla="*/ 41 w 163"/>
                  <a:gd name="T5" fmla="*/ 314 h 731"/>
                  <a:gd name="T6" fmla="*/ 11 w 163"/>
                  <a:gd name="T7" fmla="*/ 719 h 731"/>
                  <a:gd name="T8" fmla="*/ 32 w 163"/>
                  <a:gd name="T9" fmla="*/ 718 h 731"/>
                  <a:gd name="T10" fmla="*/ 39 w 163"/>
                  <a:gd name="T11" fmla="*/ 524 h 731"/>
                  <a:gd name="T12" fmla="*/ 64 w 163"/>
                  <a:gd name="T13" fmla="*/ 323 h 731"/>
                  <a:gd name="T14" fmla="*/ 113 w 163"/>
                  <a:gd name="T15" fmla="*/ 130 h 731"/>
                  <a:gd name="T16" fmla="*/ 163 w 163"/>
                  <a:gd name="T17" fmla="*/ 0 h 731"/>
                  <a:gd name="T18" fmla="*/ 142 w 163"/>
                  <a:gd name="T19"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731">
                    <a:moveTo>
                      <a:pt x="142" y="0"/>
                    </a:moveTo>
                    <a:cubicBezTo>
                      <a:pt x="123" y="37"/>
                      <a:pt x="108" y="77"/>
                      <a:pt x="94" y="116"/>
                    </a:cubicBezTo>
                    <a:cubicBezTo>
                      <a:pt x="71" y="180"/>
                      <a:pt x="54" y="247"/>
                      <a:pt x="41" y="314"/>
                    </a:cubicBezTo>
                    <a:cubicBezTo>
                      <a:pt x="15" y="445"/>
                      <a:pt x="0" y="586"/>
                      <a:pt x="11" y="719"/>
                    </a:cubicBezTo>
                    <a:cubicBezTo>
                      <a:pt x="12" y="731"/>
                      <a:pt x="32" y="730"/>
                      <a:pt x="32" y="718"/>
                    </a:cubicBezTo>
                    <a:cubicBezTo>
                      <a:pt x="35" y="653"/>
                      <a:pt x="35" y="589"/>
                      <a:pt x="39" y="524"/>
                    </a:cubicBezTo>
                    <a:cubicBezTo>
                      <a:pt x="44" y="456"/>
                      <a:pt x="52" y="389"/>
                      <a:pt x="64" y="323"/>
                    </a:cubicBezTo>
                    <a:cubicBezTo>
                      <a:pt x="76" y="257"/>
                      <a:pt x="93" y="193"/>
                      <a:pt x="113" y="130"/>
                    </a:cubicBezTo>
                    <a:cubicBezTo>
                      <a:pt x="128" y="86"/>
                      <a:pt x="146" y="43"/>
                      <a:pt x="163" y="0"/>
                    </a:cubicBezTo>
                    <a:lnTo>
                      <a:pt x="142" y="0"/>
                    </a:ln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228"/>
              <p:cNvSpPr/>
              <p:nvPr/>
            </p:nvSpPr>
            <p:spPr bwMode="auto">
              <a:xfrm>
                <a:off x="4634" y="5360"/>
                <a:ext cx="897" cy="1304"/>
              </a:xfrm>
              <a:custGeom>
                <a:avLst/>
                <a:gdLst>
                  <a:gd name="T0" fmla="*/ 429 w 471"/>
                  <a:gd name="T1" fmla="*/ 58 h 685"/>
                  <a:gd name="T2" fmla="*/ 409 w 471"/>
                  <a:gd name="T3" fmla="*/ 114 h 685"/>
                  <a:gd name="T4" fmla="*/ 385 w 471"/>
                  <a:gd name="T5" fmla="*/ 153 h 685"/>
                  <a:gd name="T6" fmla="*/ 322 w 471"/>
                  <a:gd name="T7" fmla="*/ 225 h 685"/>
                  <a:gd name="T8" fmla="*/ 182 w 471"/>
                  <a:gd name="T9" fmla="*/ 345 h 685"/>
                  <a:gd name="T10" fmla="*/ 75 w 471"/>
                  <a:gd name="T11" fmla="*/ 471 h 685"/>
                  <a:gd name="T12" fmla="*/ 1 w 471"/>
                  <a:gd name="T13" fmla="*/ 676 h 685"/>
                  <a:gd name="T14" fmla="*/ 11 w 471"/>
                  <a:gd name="T15" fmla="*/ 680 h 685"/>
                  <a:gd name="T16" fmla="*/ 106 w 471"/>
                  <a:gd name="T17" fmla="*/ 505 h 685"/>
                  <a:gd name="T18" fmla="*/ 161 w 471"/>
                  <a:gd name="T19" fmla="*/ 448 h 685"/>
                  <a:gd name="T20" fmla="*/ 298 w 471"/>
                  <a:gd name="T21" fmla="*/ 344 h 685"/>
                  <a:gd name="T22" fmla="*/ 408 w 471"/>
                  <a:gd name="T23" fmla="*/ 234 h 685"/>
                  <a:gd name="T24" fmla="*/ 429 w 471"/>
                  <a:gd name="T25" fmla="*/ 5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1" h="685">
                    <a:moveTo>
                      <a:pt x="429" y="58"/>
                    </a:moveTo>
                    <a:cubicBezTo>
                      <a:pt x="429" y="72"/>
                      <a:pt x="416" y="102"/>
                      <a:pt x="409" y="114"/>
                    </a:cubicBezTo>
                    <a:cubicBezTo>
                      <a:pt x="402" y="128"/>
                      <a:pt x="394" y="141"/>
                      <a:pt x="385" y="153"/>
                    </a:cubicBezTo>
                    <a:cubicBezTo>
                      <a:pt x="366" y="179"/>
                      <a:pt x="344" y="203"/>
                      <a:pt x="322" y="225"/>
                    </a:cubicBezTo>
                    <a:cubicBezTo>
                      <a:pt x="278" y="268"/>
                      <a:pt x="229" y="305"/>
                      <a:pt x="182" y="345"/>
                    </a:cubicBezTo>
                    <a:cubicBezTo>
                      <a:pt x="141" y="381"/>
                      <a:pt x="104" y="424"/>
                      <a:pt x="75" y="471"/>
                    </a:cubicBezTo>
                    <a:cubicBezTo>
                      <a:pt x="47" y="517"/>
                      <a:pt x="9" y="622"/>
                      <a:pt x="1" y="676"/>
                    </a:cubicBezTo>
                    <a:cubicBezTo>
                      <a:pt x="0" y="682"/>
                      <a:pt x="8" y="685"/>
                      <a:pt x="11" y="680"/>
                    </a:cubicBezTo>
                    <a:cubicBezTo>
                      <a:pt x="14" y="673"/>
                      <a:pt x="31" y="609"/>
                      <a:pt x="106" y="505"/>
                    </a:cubicBezTo>
                    <a:cubicBezTo>
                      <a:pt x="122" y="483"/>
                      <a:pt x="141" y="466"/>
                      <a:pt x="161" y="448"/>
                    </a:cubicBezTo>
                    <a:cubicBezTo>
                      <a:pt x="204" y="410"/>
                      <a:pt x="252" y="379"/>
                      <a:pt x="298" y="344"/>
                    </a:cubicBezTo>
                    <a:cubicBezTo>
                      <a:pt x="339" y="312"/>
                      <a:pt x="385" y="281"/>
                      <a:pt x="408" y="234"/>
                    </a:cubicBezTo>
                    <a:cubicBezTo>
                      <a:pt x="471" y="109"/>
                      <a:pt x="430" y="0"/>
                      <a:pt x="429" y="58"/>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229"/>
              <p:cNvSpPr/>
              <p:nvPr/>
            </p:nvSpPr>
            <p:spPr bwMode="auto">
              <a:xfrm>
                <a:off x="4257" y="5257"/>
                <a:ext cx="406" cy="1432"/>
              </a:xfrm>
              <a:custGeom>
                <a:avLst/>
                <a:gdLst>
                  <a:gd name="T0" fmla="*/ 203 w 213"/>
                  <a:gd name="T1" fmla="*/ 620 h 752"/>
                  <a:gd name="T2" fmla="*/ 121 w 213"/>
                  <a:gd name="T3" fmla="*/ 398 h 752"/>
                  <a:gd name="T4" fmla="*/ 61 w 213"/>
                  <a:gd name="T5" fmla="*/ 207 h 752"/>
                  <a:gd name="T6" fmla="*/ 47 w 213"/>
                  <a:gd name="T7" fmla="*/ 8 h 752"/>
                  <a:gd name="T8" fmla="*/ 35 w 213"/>
                  <a:gd name="T9" fmla="*/ 8 h 752"/>
                  <a:gd name="T10" fmla="*/ 31 w 213"/>
                  <a:gd name="T11" fmla="*/ 40 h 752"/>
                  <a:gd name="T12" fmla="*/ 48 w 213"/>
                  <a:gd name="T13" fmla="*/ 383 h 752"/>
                  <a:gd name="T14" fmla="*/ 133 w 213"/>
                  <a:gd name="T15" fmla="*/ 530 h 752"/>
                  <a:gd name="T16" fmla="*/ 177 w 213"/>
                  <a:gd name="T17" fmla="*/ 604 h 752"/>
                  <a:gd name="T18" fmla="*/ 198 w 213"/>
                  <a:gd name="T19" fmla="*/ 681 h 752"/>
                  <a:gd name="T20" fmla="*/ 197 w 213"/>
                  <a:gd name="T21" fmla="*/ 744 h 752"/>
                  <a:gd name="T22" fmla="*/ 209 w 213"/>
                  <a:gd name="T23" fmla="*/ 744 h 752"/>
                  <a:gd name="T24" fmla="*/ 212 w 213"/>
                  <a:gd name="T25" fmla="*/ 691 h 752"/>
                  <a:gd name="T26" fmla="*/ 203 w 213"/>
                  <a:gd name="T27" fmla="*/ 62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752">
                    <a:moveTo>
                      <a:pt x="203" y="620"/>
                    </a:moveTo>
                    <a:cubicBezTo>
                      <a:pt x="187" y="543"/>
                      <a:pt x="150" y="469"/>
                      <a:pt x="121" y="398"/>
                    </a:cubicBezTo>
                    <a:cubicBezTo>
                      <a:pt x="95" y="336"/>
                      <a:pt x="74" y="273"/>
                      <a:pt x="61" y="207"/>
                    </a:cubicBezTo>
                    <a:cubicBezTo>
                      <a:pt x="48" y="142"/>
                      <a:pt x="46" y="75"/>
                      <a:pt x="47" y="8"/>
                    </a:cubicBezTo>
                    <a:cubicBezTo>
                      <a:pt x="47" y="1"/>
                      <a:pt x="36" y="0"/>
                      <a:pt x="35" y="8"/>
                    </a:cubicBezTo>
                    <a:cubicBezTo>
                      <a:pt x="34" y="16"/>
                      <a:pt x="32" y="32"/>
                      <a:pt x="31" y="40"/>
                    </a:cubicBezTo>
                    <a:cubicBezTo>
                      <a:pt x="16" y="173"/>
                      <a:pt x="0" y="272"/>
                      <a:pt x="48" y="383"/>
                    </a:cubicBezTo>
                    <a:cubicBezTo>
                      <a:pt x="71" y="435"/>
                      <a:pt x="102" y="482"/>
                      <a:pt x="133" y="530"/>
                    </a:cubicBezTo>
                    <a:cubicBezTo>
                      <a:pt x="148" y="554"/>
                      <a:pt x="165" y="578"/>
                      <a:pt x="177" y="604"/>
                    </a:cubicBezTo>
                    <a:cubicBezTo>
                      <a:pt x="189" y="629"/>
                      <a:pt x="191" y="656"/>
                      <a:pt x="198" y="681"/>
                    </a:cubicBezTo>
                    <a:cubicBezTo>
                      <a:pt x="200" y="702"/>
                      <a:pt x="200" y="722"/>
                      <a:pt x="197" y="744"/>
                    </a:cubicBezTo>
                    <a:cubicBezTo>
                      <a:pt x="196" y="751"/>
                      <a:pt x="208" y="752"/>
                      <a:pt x="209" y="744"/>
                    </a:cubicBezTo>
                    <a:cubicBezTo>
                      <a:pt x="212" y="727"/>
                      <a:pt x="213" y="709"/>
                      <a:pt x="212" y="691"/>
                    </a:cubicBezTo>
                    <a:cubicBezTo>
                      <a:pt x="210" y="665"/>
                      <a:pt x="208" y="646"/>
                      <a:pt x="203" y="620"/>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230"/>
              <p:cNvSpPr/>
              <p:nvPr/>
            </p:nvSpPr>
            <p:spPr bwMode="auto">
              <a:xfrm>
                <a:off x="5303" y="4312"/>
                <a:ext cx="165" cy="168"/>
              </a:xfrm>
              <a:custGeom>
                <a:avLst/>
                <a:gdLst>
                  <a:gd name="T0" fmla="*/ 47 w 87"/>
                  <a:gd name="T1" fmla="*/ 1 h 88"/>
                  <a:gd name="T2" fmla="*/ 35 w 87"/>
                  <a:gd name="T3" fmla="*/ 14 h 88"/>
                  <a:gd name="T4" fmla="*/ 34 w 87"/>
                  <a:gd name="T5" fmla="*/ 20 h 88"/>
                  <a:gd name="T6" fmla="*/ 16 w 87"/>
                  <a:gd name="T7" fmla="*/ 18 h 88"/>
                  <a:gd name="T8" fmla="*/ 14 w 87"/>
                  <a:gd name="T9" fmla="*/ 35 h 88"/>
                  <a:gd name="T10" fmla="*/ 23 w 87"/>
                  <a:gd name="T11" fmla="*/ 45 h 88"/>
                  <a:gd name="T12" fmla="*/ 13 w 87"/>
                  <a:gd name="T13" fmla="*/ 45 h 88"/>
                  <a:gd name="T14" fmla="*/ 0 w 87"/>
                  <a:gd name="T15" fmla="*/ 55 h 88"/>
                  <a:gd name="T16" fmla="*/ 13 w 87"/>
                  <a:gd name="T17" fmla="*/ 65 h 88"/>
                  <a:gd name="T18" fmla="*/ 23 w 87"/>
                  <a:gd name="T19" fmla="*/ 63 h 88"/>
                  <a:gd name="T20" fmla="*/ 25 w 87"/>
                  <a:gd name="T21" fmla="*/ 62 h 88"/>
                  <a:gd name="T22" fmla="*/ 29 w 87"/>
                  <a:gd name="T23" fmla="*/ 87 h 88"/>
                  <a:gd name="T24" fmla="*/ 42 w 87"/>
                  <a:gd name="T25" fmla="*/ 77 h 88"/>
                  <a:gd name="T26" fmla="*/ 46 w 87"/>
                  <a:gd name="T27" fmla="*/ 67 h 88"/>
                  <a:gd name="T28" fmla="*/ 51 w 87"/>
                  <a:gd name="T29" fmla="*/ 75 h 88"/>
                  <a:gd name="T30" fmla="*/ 67 w 87"/>
                  <a:gd name="T31" fmla="*/ 80 h 88"/>
                  <a:gd name="T32" fmla="*/ 70 w 87"/>
                  <a:gd name="T33" fmla="*/ 63 h 88"/>
                  <a:gd name="T34" fmla="*/ 64 w 87"/>
                  <a:gd name="T35" fmla="*/ 53 h 88"/>
                  <a:gd name="T36" fmla="*/ 74 w 87"/>
                  <a:gd name="T37" fmla="*/ 51 h 88"/>
                  <a:gd name="T38" fmla="*/ 85 w 87"/>
                  <a:gd name="T39" fmla="*/ 35 h 88"/>
                  <a:gd name="T40" fmla="*/ 70 w 87"/>
                  <a:gd name="T41" fmla="*/ 25 h 88"/>
                  <a:gd name="T42" fmla="*/ 64 w 87"/>
                  <a:gd name="T43" fmla="*/ 25 h 88"/>
                  <a:gd name="T44" fmla="*/ 64 w 87"/>
                  <a:gd name="T45" fmla="*/ 12 h 88"/>
                  <a:gd name="T46" fmla="*/ 47 w 87"/>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88">
                    <a:moveTo>
                      <a:pt x="47" y="1"/>
                    </a:moveTo>
                    <a:cubicBezTo>
                      <a:pt x="41" y="2"/>
                      <a:pt x="37" y="8"/>
                      <a:pt x="35" y="14"/>
                    </a:cubicBezTo>
                    <a:cubicBezTo>
                      <a:pt x="34" y="16"/>
                      <a:pt x="34" y="18"/>
                      <a:pt x="34" y="20"/>
                    </a:cubicBezTo>
                    <a:cubicBezTo>
                      <a:pt x="29" y="18"/>
                      <a:pt x="21" y="15"/>
                      <a:pt x="16" y="18"/>
                    </a:cubicBezTo>
                    <a:cubicBezTo>
                      <a:pt x="10" y="22"/>
                      <a:pt x="11" y="30"/>
                      <a:pt x="14" y="35"/>
                    </a:cubicBezTo>
                    <a:cubicBezTo>
                      <a:pt x="15" y="38"/>
                      <a:pt x="19" y="42"/>
                      <a:pt x="23" y="45"/>
                    </a:cubicBezTo>
                    <a:cubicBezTo>
                      <a:pt x="20" y="44"/>
                      <a:pt x="16" y="45"/>
                      <a:pt x="13" y="45"/>
                    </a:cubicBezTo>
                    <a:cubicBezTo>
                      <a:pt x="8" y="46"/>
                      <a:pt x="1" y="49"/>
                      <a:pt x="0" y="55"/>
                    </a:cubicBezTo>
                    <a:cubicBezTo>
                      <a:pt x="0" y="62"/>
                      <a:pt x="7" y="66"/>
                      <a:pt x="13" y="65"/>
                    </a:cubicBezTo>
                    <a:cubicBezTo>
                      <a:pt x="16" y="65"/>
                      <a:pt x="20" y="64"/>
                      <a:pt x="23" y="63"/>
                    </a:cubicBezTo>
                    <a:cubicBezTo>
                      <a:pt x="23" y="63"/>
                      <a:pt x="24" y="62"/>
                      <a:pt x="25" y="62"/>
                    </a:cubicBezTo>
                    <a:cubicBezTo>
                      <a:pt x="19" y="71"/>
                      <a:pt x="17" y="85"/>
                      <a:pt x="29" y="87"/>
                    </a:cubicBezTo>
                    <a:cubicBezTo>
                      <a:pt x="36" y="88"/>
                      <a:pt x="40" y="82"/>
                      <a:pt x="42" y="77"/>
                    </a:cubicBezTo>
                    <a:cubicBezTo>
                      <a:pt x="44" y="74"/>
                      <a:pt x="45" y="71"/>
                      <a:pt x="46" y="67"/>
                    </a:cubicBezTo>
                    <a:cubicBezTo>
                      <a:pt x="47" y="70"/>
                      <a:pt x="50" y="74"/>
                      <a:pt x="51" y="75"/>
                    </a:cubicBezTo>
                    <a:cubicBezTo>
                      <a:pt x="55" y="80"/>
                      <a:pt x="61" y="84"/>
                      <a:pt x="67" y="80"/>
                    </a:cubicBezTo>
                    <a:cubicBezTo>
                      <a:pt x="73" y="77"/>
                      <a:pt x="72" y="68"/>
                      <a:pt x="70" y="63"/>
                    </a:cubicBezTo>
                    <a:cubicBezTo>
                      <a:pt x="69" y="59"/>
                      <a:pt x="67" y="56"/>
                      <a:pt x="64" y="53"/>
                    </a:cubicBezTo>
                    <a:cubicBezTo>
                      <a:pt x="68" y="53"/>
                      <a:pt x="72" y="52"/>
                      <a:pt x="74" y="51"/>
                    </a:cubicBezTo>
                    <a:cubicBezTo>
                      <a:pt x="81" y="49"/>
                      <a:pt x="87" y="43"/>
                      <a:pt x="85" y="35"/>
                    </a:cubicBezTo>
                    <a:cubicBezTo>
                      <a:pt x="84" y="28"/>
                      <a:pt x="76" y="25"/>
                      <a:pt x="70" y="25"/>
                    </a:cubicBezTo>
                    <a:cubicBezTo>
                      <a:pt x="69" y="25"/>
                      <a:pt x="66" y="25"/>
                      <a:pt x="64" y="25"/>
                    </a:cubicBezTo>
                    <a:cubicBezTo>
                      <a:pt x="66" y="21"/>
                      <a:pt x="66" y="16"/>
                      <a:pt x="64" y="12"/>
                    </a:cubicBezTo>
                    <a:cubicBezTo>
                      <a:pt x="62" y="5"/>
                      <a:pt x="54" y="0"/>
                      <a:pt x="47"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231"/>
              <p:cNvSpPr/>
              <p:nvPr/>
            </p:nvSpPr>
            <p:spPr bwMode="auto">
              <a:xfrm>
                <a:off x="5371" y="4377"/>
                <a:ext cx="38" cy="38"/>
              </a:xfrm>
              <a:custGeom>
                <a:avLst/>
                <a:gdLst>
                  <a:gd name="T0" fmla="*/ 2 w 20"/>
                  <a:gd name="T1" fmla="*/ 16 h 20"/>
                  <a:gd name="T2" fmla="*/ 7 w 20"/>
                  <a:gd name="T3" fmla="*/ 19 h 20"/>
                  <a:gd name="T4" fmla="*/ 8 w 20"/>
                  <a:gd name="T5" fmla="*/ 19 h 20"/>
                  <a:gd name="T6" fmla="*/ 17 w 20"/>
                  <a:gd name="T7" fmla="*/ 9 h 20"/>
                  <a:gd name="T8" fmla="*/ 2 w 20"/>
                  <a:gd name="T9" fmla="*/ 16 h 20"/>
                </a:gdLst>
                <a:ahLst/>
                <a:cxnLst>
                  <a:cxn ang="0">
                    <a:pos x="T0" y="T1"/>
                  </a:cxn>
                  <a:cxn ang="0">
                    <a:pos x="T2" y="T3"/>
                  </a:cxn>
                  <a:cxn ang="0">
                    <a:pos x="T4" y="T5"/>
                  </a:cxn>
                  <a:cxn ang="0">
                    <a:pos x="T6" y="T7"/>
                  </a:cxn>
                  <a:cxn ang="0">
                    <a:pos x="T8" y="T9"/>
                  </a:cxn>
                </a:cxnLst>
                <a:rect l="0" t="0" r="r" b="b"/>
                <a:pathLst>
                  <a:path w="20" h="20">
                    <a:moveTo>
                      <a:pt x="2" y="16"/>
                    </a:moveTo>
                    <a:cubicBezTo>
                      <a:pt x="2" y="18"/>
                      <a:pt x="5" y="20"/>
                      <a:pt x="7" y="19"/>
                    </a:cubicBezTo>
                    <a:cubicBezTo>
                      <a:pt x="8" y="19"/>
                      <a:pt x="8" y="19"/>
                      <a:pt x="8" y="19"/>
                    </a:cubicBezTo>
                    <a:cubicBezTo>
                      <a:pt x="14" y="19"/>
                      <a:pt x="20" y="15"/>
                      <a:pt x="17" y="9"/>
                    </a:cubicBezTo>
                    <a:cubicBezTo>
                      <a:pt x="13" y="0"/>
                      <a:pt x="0" y="8"/>
                      <a:pt x="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232"/>
              <p:cNvSpPr/>
              <p:nvPr/>
            </p:nvSpPr>
            <p:spPr bwMode="auto">
              <a:xfrm>
                <a:off x="5217" y="4676"/>
                <a:ext cx="230" cy="206"/>
              </a:xfrm>
              <a:custGeom>
                <a:avLst/>
                <a:gdLst>
                  <a:gd name="T0" fmla="*/ 17 w 121"/>
                  <a:gd name="T1" fmla="*/ 59 h 108"/>
                  <a:gd name="T2" fmla="*/ 34 w 121"/>
                  <a:gd name="T3" fmla="*/ 63 h 108"/>
                  <a:gd name="T4" fmla="*/ 28 w 121"/>
                  <a:gd name="T5" fmla="*/ 73 h 108"/>
                  <a:gd name="T6" fmla="*/ 28 w 121"/>
                  <a:gd name="T7" fmla="*/ 99 h 108"/>
                  <a:gd name="T8" fmla="*/ 55 w 121"/>
                  <a:gd name="T9" fmla="*/ 97 h 108"/>
                  <a:gd name="T10" fmla="*/ 65 w 121"/>
                  <a:gd name="T11" fmla="*/ 82 h 108"/>
                  <a:gd name="T12" fmla="*/ 66 w 121"/>
                  <a:gd name="T13" fmla="*/ 82 h 108"/>
                  <a:gd name="T14" fmla="*/ 72 w 121"/>
                  <a:gd name="T15" fmla="*/ 93 h 108"/>
                  <a:gd name="T16" fmla="*/ 97 w 121"/>
                  <a:gd name="T17" fmla="*/ 96 h 108"/>
                  <a:gd name="T18" fmla="*/ 98 w 121"/>
                  <a:gd name="T19" fmla="*/ 74 h 108"/>
                  <a:gd name="T20" fmla="*/ 91 w 121"/>
                  <a:gd name="T21" fmla="*/ 64 h 108"/>
                  <a:gd name="T22" fmla="*/ 95 w 121"/>
                  <a:gd name="T23" fmla="*/ 65 h 108"/>
                  <a:gd name="T24" fmla="*/ 110 w 121"/>
                  <a:gd name="T25" fmla="*/ 62 h 108"/>
                  <a:gd name="T26" fmla="*/ 114 w 121"/>
                  <a:gd name="T27" fmla="*/ 35 h 108"/>
                  <a:gd name="T28" fmla="*/ 88 w 121"/>
                  <a:gd name="T29" fmla="*/ 30 h 108"/>
                  <a:gd name="T30" fmla="*/ 73 w 121"/>
                  <a:gd name="T31" fmla="*/ 35 h 108"/>
                  <a:gd name="T32" fmla="*/ 73 w 121"/>
                  <a:gd name="T33" fmla="*/ 36 h 108"/>
                  <a:gd name="T34" fmla="*/ 75 w 121"/>
                  <a:gd name="T35" fmla="*/ 20 h 108"/>
                  <a:gd name="T36" fmla="*/ 59 w 121"/>
                  <a:gd name="T37" fmla="*/ 1 h 108"/>
                  <a:gd name="T38" fmla="*/ 44 w 121"/>
                  <a:gd name="T39" fmla="*/ 17 h 108"/>
                  <a:gd name="T40" fmla="*/ 46 w 121"/>
                  <a:gd name="T41" fmla="*/ 31 h 108"/>
                  <a:gd name="T42" fmla="*/ 46 w 121"/>
                  <a:gd name="T43" fmla="*/ 32 h 108"/>
                  <a:gd name="T44" fmla="*/ 33 w 121"/>
                  <a:gd name="T45" fmla="*/ 27 h 108"/>
                  <a:gd name="T46" fmla="*/ 7 w 121"/>
                  <a:gd name="T47" fmla="*/ 33 h 108"/>
                  <a:gd name="T48" fmla="*/ 17 w 121"/>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8">
                    <a:moveTo>
                      <a:pt x="17" y="59"/>
                    </a:moveTo>
                    <a:cubicBezTo>
                      <a:pt x="23" y="62"/>
                      <a:pt x="29" y="63"/>
                      <a:pt x="34" y="63"/>
                    </a:cubicBezTo>
                    <a:cubicBezTo>
                      <a:pt x="32" y="66"/>
                      <a:pt x="29" y="70"/>
                      <a:pt x="28" y="73"/>
                    </a:cubicBezTo>
                    <a:cubicBezTo>
                      <a:pt x="24" y="80"/>
                      <a:pt x="21" y="92"/>
                      <a:pt x="28" y="99"/>
                    </a:cubicBezTo>
                    <a:cubicBezTo>
                      <a:pt x="36" y="108"/>
                      <a:pt x="47" y="104"/>
                      <a:pt x="55" y="97"/>
                    </a:cubicBezTo>
                    <a:cubicBezTo>
                      <a:pt x="59" y="93"/>
                      <a:pt x="63" y="87"/>
                      <a:pt x="65" y="82"/>
                    </a:cubicBezTo>
                    <a:cubicBezTo>
                      <a:pt x="66" y="82"/>
                      <a:pt x="66" y="82"/>
                      <a:pt x="66" y="82"/>
                    </a:cubicBezTo>
                    <a:cubicBezTo>
                      <a:pt x="67" y="86"/>
                      <a:pt x="70" y="90"/>
                      <a:pt x="72" y="93"/>
                    </a:cubicBezTo>
                    <a:cubicBezTo>
                      <a:pt x="78" y="100"/>
                      <a:pt x="89" y="103"/>
                      <a:pt x="97" y="96"/>
                    </a:cubicBezTo>
                    <a:cubicBezTo>
                      <a:pt x="104" y="90"/>
                      <a:pt x="102" y="81"/>
                      <a:pt x="98" y="74"/>
                    </a:cubicBezTo>
                    <a:cubicBezTo>
                      <a:pt x="97" y="71"/>
                      <a:pt x="94" y="67"/>
                      <a:pt x="91" y="64"/>
                    </a:cubicBezTo>
                    <a:cubicBezTo>
                      <a:pt x="93" y="64"/>
                      <a:pt x="94" y="64"/>
                      <a:pt x="95" y="65"/>
                    </a:cubicBezTo>
                    <a:cubicBezTo>
                      <a:pt x="100" y="65"/>
                      <a:pt x="106" y="64"/>
                      <a:pt x="110" y="62"/>
                    </a:cubicBezTo>
                    <a:cubicBezTo>
                      <a:pt x="119" y="56"/>
                      <a:pt x="121" y="42"/>
                      <a:pt x="114" y="35"/>
                    </a:cubicBezTo>
                    <a:cubicBezTo>
                      <a:pt x="107" y="27"/>
                      <a:pt x="96" y="28"/>
                      <a:pt x="88" y="30"/>
                    </a:cubicBezTo>
                    <a:cubicBezTo>
                      <a:pt x="83" y="31"/>
                      <a:pt x="78" y="33"/>
                      <a:pt x="73" y="35"/>
                    </a:cubicBezTo>
                    <a:cubicBezTo>
                      <a:pt x="73" y="36"/>
                      <a:pt x="73" y="36"/>
                      <a:pt x="73" y="36"/>
                    </a:cubicBezTo>
                    <a:cubicBezTo>
                      <a:pt x="74" y="30"/>
                      <a:pt x="75" y="25"/>
                      <a:pt x="75" y="20"/>
                    </a:cubicBezTo>
                    <a:cubicBezTo>
                      <a:pt x="74" y="10"/>
                      <a:pt x="69" y="2"/>
                      <a:pt x="59" y="1"/>
                    </a:cubicBezTo>
                    <a:cubicBezTo>
                      <a:pt x="49" y="0"/>
                      <a:pt x="44" y="9"/>
                      <a:pt x="44" y="17"/>
                    </a:cubicBezTo>
                    <a:cubicBezTo>
                      <a:pt x="43" y="22"/>
                      <a:pt x="44" y="26"/>
                      <a:pt x="46" y="31"/>
                    </a:cubicBezTo>
                    <a:cubicBezTo>
                      <a:pt x="46" y="31"/>
                      <a:pt x="46" y="32"/>
                      <a:pt x="46" y="32"/>
                    </a:cubicBezTo>
                    <a:cubicBezTo>
                      <a:pt x="42" y="30"/>
                      <a:pt x="37" y="28"/>
                      <a:pt x="33" y="27"/>
                    </a:cubicBezTo>
                    <a:cubicBezTo>
                      <a:pt x="25" y="25"/>
                      <a:pt x="12" y="24"/>
                      <a:pt x="7" y="33"/>
                    </a:cubicBezTo>
                    <a:cubicBezTo>
                      <a:pt x="0" y="43"/>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233"/>
              <p:cNvSpPr/>
              <p:nvPr/>
            </p:nvSpPr>
            <p:spPr bwMode="auto">
              <a:xfrm>
                <a:off x="5318" y="4758"/>
                <a:ext cx="44" cy="42"/>
              </a:xfrm>
              <a:custGeom>
                <a:avLst/>
                <a:gdLst>
                  <a:gd name="T0" fmla="*/ 8 w 23"/>
                  <a:gd name="T1" fmla="*/ 19 h 22"/>
                  <a:gd name="T2" fmla="*/ 22 w 23"/>
                  <a:gd name="T3" fmla="*/ 13 h 22"/>
                  <a:gd name="T4" fmla="*/ 22 w 23"/>
                  <a:gd name="T5" fmla="*/ 13 h 22"/>
                  <a:gd name="T6" fmla="*/ 20 w 23"/>
                  <a:gd name="T7" fmla="*/ 5 h 22"/>
                  <a:gd name="T8" fmla="*/ 4 w 23"/>
                  <a:gd name="T9" fmla="*/ 6 h 22"/>
                  <a:gd name="T10" fmla="*/ 8 w 23"/>
                  <a:gd name="T11" fmla="*/ 19 h 22"/>
                </a:gdLst>
                <a:ahLst/>
                <a:cxnLst>
                  <a:cxn ang="0">
                    <a:pos x="T0" y="T1"/>
                  </a:cxn>
                  <a:cxn ang="0">
                    <a:pos x="T2" y="T3"/>
                  </a:cxn>
                  <a:cxn ang="0">
                    <a:pos x="T4" y="T5"/>
                  </a:cxn>
                  <a:cxn ang="0">
                    <a:pos x="T6" y="T7"/>
                  </a:cxn>
                  <a:cxn ang="0">
                    <a:pos x="T8" y="T9"/>
                  </a:cxn>
                  <a:cxn ang="0">
                    <a:pos x="T10" y="T11"/>
                  </a:cxn>
                </a:cxnLst>
                <a:rect l="0" t="0" r="r" b="b"/>
                <a:pathLst>
                  <a:path w="23" h="22">
                    <a:moveTo>
                      <a:pt x="8" y="19"/>
                    </a:moveTo>
                    <a:cubicBezTo>
                      <a:pt x="13" y="22"/>
                      <a:pt x="22" y="21"/>
                      <a:pt x="22" y="13"/>
                    </a:cubicBezTo>
                    <a:cubicBezTo>
                      <a:pt x="22" y="13"/>
                      <a:pt x="22" y="13"/>
                      <a:pt x="22" y="13"/>
                    </a:cubicBezTo>
                    <a:cubicBezTo>
                      <a:pt x="23" y="10"/>
                      <a:pt x="22" y="7"/>
                      <a:pt x="20" y="5"/>
                    </a:cubicBezTo>
                    <a:cubicBezTo>
                      <a:pt x="16" y="0"/>
                      <a:pt x="8" y="1"/>
                      <a:pt x="4" y="6"/>
                    </a:cubicBezTo>
                    <a:cubicBezTo>
                      <a:pt x="0" y="11"/>
                      <a:pt x="3" y="17"/>
                      <a:pt x="8" y="1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234"/>
              <p:cNvSpPr/>
              <p:nvPr/>
            </p:nvSpPr>
            <p:spPr bwMode="auto">
              <a:xfrm>
                <a:off x="5249" y="4752"/>
                <a:ext cx="227" cy="253"/>
              </a:xfrm>
              <a:custGeom>
                <a:avLst/>
                <a:gdLst>
                  <a:gd name="T0" fmla="*/ 66 w 119"/>
                  <a:gd name="T1" fmla="*/ 113 h 133"/>
                  <a:gd name="T2" fmla="*/ 70 w 119"/>
                  <a:gd name="T3" fmla="*/ 94 h 133"/>
                  <a:gd name="T4" fmla="*/ 81 w 119"/>
                  <a:gd name="T5" fmla="*/ 101 h 133"/>
                  <a:gd name="T6" fmla="*/ 110 w 119"/>
                  <a:gd name="T7" fmla="*/ 100 h 133"/>
                  <a:gd name="T8" fmla="*/ 106 w 119"/>
                  <a:gd name="T9" fmla="*/ 70 h 133"/>
                  <a:gd name="T10" fmla="*/ 89 w 119"/>
                  <a:gd name="T11" fmla="*/ 59 h 133"/>
                  <a:gd name="T12" fmla="*/ 89 w 119"/>
                  <a:gd name="T13" fmla="*/ 59 h 133"/>
                  <a:gd name="T14" fmla="*/ 101 w 119"/>
                  <a:gd name="T15" fmla="*/ 51 h 133"/>
                  <a:gd name="T16" fmla="*/ 103 w 119"/>
                  <a:gd name="T17" fmla="*/ 23 h 133"/>
                  <a:gd name="T18" fmla="*/ 79 w 119"/>
                  <a:gd name="T19" fmla="*/ 23 h 133"/>
                  <a:gd name="T20" fmla="*/ 68 w 119"/>
                  <a:gd name="T21" fmla="*/ 31 h 133"/>
                  <a:gd name="T22" fmla="*/ 69 w 119"/>
                  <a:gd name="T23" fmla="*/ 27 h 133"/>
                  <a:gd name="T24" fmla="*/ 65 w 119"/>
                  <a:gd name="T25" fmla="*/ 11 h 133"/>
                  <a:gd name="T26" fmla="*/ 35 w 119"/>
                  <a:gd name="T27" fmla="*/ 8 h 133"/>
                  <a:gd name="T28" fmla="*/ 31 w 119"/>
                  <a:gd name="T29" fmla="*/ 37 h 133"/>
                  <a:gd name="T30" fmla="*/ 37 w 119"/>
                  <a:gd name="T31" fmla="*/ 53 h 133"/>
                  <a:gd name="T32" fmla="*/ 38 w 119"/>
                  <a:gd name="T33" fmla="*/ 53 h 133"/>
                  <a:gd name="T34" fmla="*/ 20 w 119"/>
                  <a:gd name="T35" fmla="*/ 52 h 133"/>
                  <a:gd name="T36" fmla="*/ 0 w 119"/>
                  <a:gd name="T37" fmla="*/ 70 h 133"/>
                  <a:gd name="T38" fmla="*/ 19 w 119"/>
                  <a:gd name="T39" fmla="*/ 86 h 133"/>
                  <a:gd name="T40" fmla="*/ 33 w 119"/>
                  <a:gd name="T41" fmla="*/ 83 h 133"/>
                  <a:gd name="T42" fmla="*/ 35 w 119"/>
                  <a:gd name="T43" fmla="*/ 82 h 133"/>
                  <a:gd name="T44" fmla="*/ 30 w 119"/>
                  <a:gd name="T45" fmla="*/ 97 h 133"/>
                  <a:gd name="T46" fmla="*/ 37 w 119"/>
                  <a:gd name="T47" fmla="*/ 126 h 133"/>
                  <a:gd name="T48" fmla="*/ 66 w 119"/>
                  <a:gd name="T49" fmla="*/ 1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33">
                    <a:moveTo>
                      <a:pt x="66" y="113"/>
                    </a:moveTo>
                    <a:cubicBezTo>
                      <a:pt x="69" y="107"/>
                      <a:pt x="70" y="101"/>
                      <a:pt x="70" y="94"/>
                    </a:cubicBezTo>
                    <a:cubicBezTo>
                      <a:pt x="73" y="97"/>
                      <a:pt x="77" y="99"/>
                      <a:pt x="81" y="101"/>
                    </a:cubicBezTo>
                    <a:cubicBezTo>
                      <a:pt x="89" y="105"/>
                      <a:pt x="103" y="107"/>
                      <a:pt x="110" y="100"/>
                    </a:cubicBezTo>
                    <a:cubicBezTo>
                      <a:pt x="119" y="91"/>
                      <a:pt x="114" y="78"/>
                      <a:pt x="106" y="70"/>
                    </a:cubicBezTo>
                    <a:cubicBezTo>
                      <a:pt x="101" y="66"/>
                      <a:pt x="95" y="62"/>
                      <a:pt x="89" y="59"/>
                    </a:cubicBezTo>
                    <a:cubicBezTo>
                      <a:pt x="89" y="59"/>
                      <a:pt x="89" y="59"/>
                      <a:pt x="89" y="59"/>
                    </a:cubicBezTo>
                    <a:cubicBezTo>
                      <a:pt x="93" y="57"/>
                      <a:pt x="98" y="54"/>
                      <a:pt x="101" y="51"/>
                    </a:cubicBezTo>
                    <a:cubicBezTo>
                      <a:pt x="109" y="44"/>
                      <a:pt x="111" y="32"/>
                      <a:pt x="103" y="23"/>
                    </a:cubicBezTo>
                    <a:cubicBezTo>
                      <a:pt x="97" y="16"/>
                      <a:pt x="87" y="19"/>
                      <a:pt x="79" y="23"/>
                    </a:cubicBezTo>
                    <a:cubicBezTo>
                      <a:pt x="75" y="25"/>
                      <a:pt x="72" y="28"/>
                      <a:pt x="68" y="31"/>
                    </a:cubicBezTo>
                    <a:cubicBezTo>
                      <a:pt x="68" y="30"/>
                      <a:pt x="69" y="29"/>
                      <a:pt x="69" y="27"/>
                    </a:cubicBezTo>
                    <a:cubicBezTo>
                      <a:pt x="69" y="22"/>
                      <a:pt x="68" y="16"/>
                      <a:pt x="65" y="11"/>
                    </a:cubicBezTo>
                    <a:cubicBezTo>
                      <a:pt x="59" y="1"/>
                      <a:pt x="43" y="0"/>
                      <a:pt x="35" y="8"/>
                    </a:cubicBezTo>
                    <a:cubicBezTo>
                      <a:pt x="27" y="15"/>
                      <a:pt x="29" y="28"/>
                      <a:pt x="31" y="37"/>
                    </a:cubicBezTo>
                    <a:cubicBezTo>
                      <a:pt x="32" y="43"/>
                      <a:pt x="35" y="48"/>
                      <a:pt x="37" y="53"/>
                    </a:cubicBezTo>
                    <a:cubicBezTo>
                      <a:pt x="38" y="53"/>
                      <a:pt x="38" y="53"/>
                      <a:pt x="38" y="53"/>
                    </a:cubicBezTo>
                    <a:cubicBezTo>
                      <a:pt x="32" y="52"/>
                      <a:pt x="25" y="51"/>
                      <a:pt x="20" y="52"/>
                    </a:cubicBezTo>
                    <a:cubicBezTo>
                      <a:pt x="10" y="53"/>
                      <a:pt x="1" y="58"/>
                      <a:pt x="0" y="70"/>
                    </a:cubicBezTo>
                    <a:cubicBezTo>
                      <a:pt x="0" y="80"/>
                      <a:pt x="9" y="86"/>
                      <a:pt x="19" y="86"/>
                    </a:cubicBezTo>
                    <a:cubicBezTo>
                      <a:pt x="24" y="86"/>
                      <a:pt x="29" y="85"/>
                      <a:pt x="33" y="83"/>
                    </a:cubicBezTo>
                    <a:cubicBezTo>
                      <a:pt x="34" y="83"/>
                      <a:pt x="35" y="83"/>
                      <a:pt x="35" y="82"/>
                    </a:cubicBezTo>
                    <a:cubicBezTo>
                      <a:pt x="33" y="87"/>
                      <a:pt x="31" y="92"/>
                      <a:pt x="30" y="97"/>
                    </a:cubicBezTo>
                    <a:cubicBezTo>
                      <a:pt x="28" y="106"/>
                      <a:pt x="28" y="120"/>
                      <a:pt x="37" y="126"/>
                    </a:cubicBezTo>
                    <a:cubicBezTo>
                      <a:pt x="49" y="133"/>
                      <a:pt x="61" y="123"/>
                      <a:pt x="66" y="11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235"/>
              <p:cNvSpPr/>
              <p:nvPr/>
            </p:nvSpPr>
            <p:spPr bwMode="auto">
              <a:xfrm>
                <a:off x="5337" y="4846"/>
                <a:ext cx="46" cy="47"/>
              </a:xfrm>
              <a:custGeom>
                <a:avLst/>
                <a:gdLst>
                  <a:gd name="T0" fmla="*/ 22 w 24"/>
                  <a:gd name="T1" fmla="*/ 16 h 25"/>
                  <a:gd name="T2" fmla="*/ 14 w 24"/>
                  <a:gd name="T3" fmla="*/ 1 h 25"/>
                  <a:gd name="T4" fmla="*/ 14 w 24"/>
                  <a:gd name="T5" fmla="*/ 1 h 25"/>
                  <a:gd name="T6" fmla="*/ 5 w 24"/>
                  <a:gd name="T7" fmla="*/ 3 h 25"/>
                  <a:gd name="T8" fmla="*/ 7 w 24"/>
                  <a:gd name="T9" fmla="*/ 21 h 25"/>
                  <a:gd name="T10" fmla="*/ 22 w 24"/>
                  <a:gd name="T11" fmla="*/ 16 h 25"/>
                </a:gdLst>
                <a:ahLst/>
                <a:cxnLst>
                  <a:cxn ang="0">
                    <a:pos x="T0" y="T1"/>
                  </a:cxn>
                  <a:cxn ang="0">
                    <a:pos x="T2" y="T3"/>
                  </a:cxn>
                  <a:cxn ang="0">
                    <a:pos x="T4" y="T5"/>
                  </a:cxn>
                  <a:cxn ang="0">
                    <a:pos x="T6" y="T7"/>
                  </a:cxn>
                  <a:cxn ang="0">
                    <a:pos x="T8" y="T9"/>
                  </a:cxn>
                  <a:cxn ang="0">
                    <a:pos x="T10" y="T11"/>
                  </a:cxn>
                </a:cxnLst>
                <a:rect l="0" t="0" r="r" b="b"/>
                <a:pathLst>
                  <a:path w="24" h="25">
                    <a:moveTo>
                      <a:pt x="22" y="16"/>
                    </a:moveTo>
                    <a:cubicBezTo>
                      <a:pt x="24" y="10"/>
                      <a:pt x="22" y="0"/>
                      <a:pt x="14" y="1"/>
                    </a:cubicBezTo>
                    <a:cubicBezTo>
                      <a:pt x="14" y="1"/>
                      <a:pt x="14" y="1"/>
                      <a:pt x="14" y="1"/>
                    </a:cubicBezTo>
                    <a:cubicBezTo>
                      <a:pt x="11" y="0"/>
                      <a:pt x="8" y="1"/>
                      <a:pt x="5" y="3"/>
                    </a:cubicBezTo>
                    <a:cubicBezTo>
                      <a:pt x="0" y="8"/>
                      <a:pt x="1" y="17"/>
                      <a:pt x="7" y="21"/>
                    </a:cubicBezTo>
                    <a:cubicBezTo>
                      <a:pt x="13" y="25"/>
                      <a:pt x="19" y="22"/>
                      <a:pt x="2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236"/>
              <p:cNvSpPr/>
              <p:nvPr/>
            </p:nvSpPr>
            <p:spPr bwMode="auto">
              <a:xfrm>
                <a:off x="4731" y="5388"/>
                <a:ext cx="280" cy="311"/>
              </a:xfrm>
              <a:custGeom>
                <a:avLst/>
                <a:gdLst>
                  <a:gd name="T0" fmla="*/ 143 w 147"/>
                  <a:gd name="T1" fmla="*/ 128 h 163"/>
                  <a:gd name="T2" fmla="*/ 133 w 147"/>
                  <a:gd name="T3" fmla="*/ 97 h 163"/>
                  <a:gd name="T4" fmla="*/ 124 w 147"/>
                  <a:gd name="T5" fmla="*/ 90 h 163"/>
                  <a:gd name="T6" fmla="*/ 143 w 147"/>
                  <a:gd name="T7" fmla="*/ 64 h 163"/>
                  <a:gd name="T8" fmla="*/ 117 w 147"/>
                  <a:gd name="T9" fmla="*/ 46 h 163"/>
                  <a:gd name="T10" fmla="*/ 93 w 147"/>
                  <a:gd name="T11" fmla="*/ 52 h 163"/>
                  <a:gd name="T12" fmla="*/ 102 w 147"/>
                  <a:gd name="T13" fmla="*/ 36 h 163"/>
                  <a:gd name="T14" fmla="*/ 97 w 147"/>
                  <a:gd name="T15" fmla="*/ 7 h 163"/>
                  <a:gd name="T16" fmla="*/ 70 w 147"/>
                  <a:gd name="T17" fmla="*/ 18 h 163"/>
                  <a:gd name="T18" fmla="*/ 65 w 147"/>
                  <a:gd name="T19" fmla="*/ 36 h 163"/>
                  <a:gd name="T20" fmla="*/ 65 w 147"/>
                  <a:gd name="T21" fmla="*/ 40 h 163"/>
                  <a:gd name="T22" fmla="*/ 21 w 147"/>
                  <a:gd name="T23" fmla="*/ 25 h 163"/>
                  <a:gd name="T24" fmla="*/ 26 w 147"/>
                  <a:gd name="T25" fmla="*/ 55 h 163"/>
                  <a:gd name="T26" fmla="*/ 39 w 147"/>
                  <a:gd name="T27" fmla="*/ 69 h 163"/>
                  <a:gd name="T28" fmla="*/ 21 w 147"/>
                  <a:gd name="T29" fmla="*/ 70 h 163"/>
                  <a:gd name="T30" fmla="*/ 0 w 147"/>
                  <a:gd name="T31" fmla="*/ 91 h 163"/>
                  <a:gd name="T32" fmla="*/ 25 w 147"/>
                  <a:gd name="T33" fmla="*/ 111 h 163"/>
                  <a:gd name="T34" fmla="*/ 46 w 147"/>
                  <a:gd name="T35" fmla="*/ 111 h 163"/>
                  <a:gd name="T36" fmla="*/ 40 w 147"/>
                  <a:gd name="T37" fmla="*/ 128 h 163"/>
                  <a:gd name="T38" fmla="*/ 56 w 147"/>
                  <a:gd name="T39" fmla="*/ 159 h 163"/>
                  <a:gd name="T40" fmla="*/ 85 w 147"/>
                  <a:gd name="T41" fmla="*/ 144 h 163"/>
                  <a:gd name="T42" fmla="*/ 90 w 147"/>
                  <a:gd name="T43" fmla="*/ 134 h 163"/>
                  <a:gd name="T44" fmla="*/ 111 w 147"/>
                  <a:gd name="T45" fmla="*/ 146 h 163"/>
                  <a:gd name="T46" fmla="*/ 143 w 147"/>
                  <a:gd name="T47"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163">
                    <a:moveTo>
                      <a:pt x="143" y="128"/>
                    </a:moveTo>
                    <a:cubicBezTo>
                      <a:pt x="147" y="116"/>
                      <a:pt x="141" y="105"/>
                      <a:pt x="133" y="97"/>
                    </a:cubicBezTo>
                    <a:cubicBezTo>
                      <a:pt x="131" y="95"/>
                      <a:pt x="128" y="92"/>
                      <a:pt x="124" y="90"/>
                    </a:cubicBezTo>
                    <a:cubicBezTo>
                      <a:pt x="133" y="84"/>
                      <a:pt x="143" y="75"/>
                      <a:pt x="143" y="64"/>
                    </a:cubicBezTo>
                    <a:cubicBezTo>
                      <a:pt x="142" y="51"/>
                      <a:pt x="128" y="46"/>
                      <a:pt x="117" y="46"/>
                    </a:cubicBezTo>
                    <a:cubicBezTo>
                      <a:pt x="112" y="46"/>
                      <a:pt x="101" y="48"/>
                      <a:pt x="93" y="52"/>
                    </a:cubicBezTo>
                    <a:cubicBezTo>
                      <a:pt x="97" y="47"/>
                      <a:pt x="100" y="40"/>
                      <a:pt x="102" y="36"/>
                    </a:cubicBezTo>
                    <a:cubicBezTo>
                      <a:pt x="105" y="27"/>
                      <a:pt x="107" y="13"/>
                      <a:pt x="97" y="7"/>
                    </a:cubicBezTo>
                    <a:cubicBezTo>
                      <a:pt x="86" y="0"/>
                      <a:pt x="75" y="8"/>
                      <a:pt x="70" y="18"/>
                    </a:cubicBezTo>
                    <a:cubicBezTo>
                      <a:pt x="67" y="23"/>
                      <a:pt x="66" y="30"/>
                      <a:pt x="65" y="36"/>
                    </a:cubicBezTo>
                    <a:cubicBezTo>
                      <a:pt x="65" y="37"/>
                      <a:pt x="65" y="38"/>
                      <a:pt x="65" y="40"/>
                    </a:cubicBezTo>
                    <a:cubicBezTo>
                      <a:pt x="55" y="22"/>
                      <a:pt x="35" y="7"/>
                      <a:pt x="21" y="25"/>
                    </a:cubicBezTo>
                    <a:cubicBezTo>
                      <a:pt x="14" y="35"/>
                      <a:pt x="20" y="47"/>
                      <a:pt x="26" y="55"/>
                    </a:cubicBezTo>
                    <a:cubicBezTo>
                      <a:pt x="29" y="59"/>
                      <a:pt x="34" y="65"/>
                      <a:pt x="39" y="69"/>
                    </a:cubicBezTo>
                    <a:cubicBezTo>
                      <a:pt x="32" y="68"/>
                      <a:pt x="25" y="69"/>
                      <a:pt x="21" y="70"/>
                    </a:cubicBezTo>
                    <a:cubicBezTo>
                      <a:pt x="10" y="72"/>
                      <a:pt x="0" y="79"/>
                      <a:pt x="0" y="91"/>
                    </a:cubicBezTo>
                    <a:cubicBezTo>
                      <a:pt x="0" y="104"/>
                      <a:pt x="14" y="110"/>
                      <a:pt x="25" y="111"/>
                    </a:cubicBezTo>
                    <a:cubicBezTo>
                      <a:pt x="31" y="112"/>
                      <a:pt x="39" y="112"/>
                      <a:pt x="46" y="111"/>
                    </a:cubicBezTo>
                    <a:cubicBezTo>
                      <a:pt x="43" y="117"/>
                      <a:pt x="41" y="123"/>
                      <a:pt x="40" y="128"/>
                    </a:cubicBezTo>
                    <a:cubicBezTo>
                      <a:pt x="37" y="141"/>
                      <a:pt x="43" y="155"/>
                      <a:pt x="56" y="159"/>
                    </a:cubicBezTo>
                    <a:cubicBezTo>
                      <a:pt x="68" y="163"/>
                      <a:pt x="79" y="154"/>
                      <a:pt x="85" y="144"/>
                    </a:cubicBezTo>
                    <a:cubicBezTo>
                      <a:pt x="86" y="141"/>
                      <a:pt x="88" y="138"/>
                      <a:pt x="90" y="134"/>
                    </a:cubicBezTo>
                    <a:cubicBezTo>
                      <a:pt x="95" y="141"/>
                      <a:pt x="102" y="145"/>
                      <a:pt x="111" y="146"/>
                    </a:cubicBezTo>
                    <a:cubicBezTo>
                      <a:pt x="124" y="147"/>
                      <a:pt x="139" y="140"/>
                      <a:pt x="143" y="128"/>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237"/>
              <p:cNvSpPr/>
              <p:nvPr/>
            </p:nvSpPr>
            <p:spPr bwMode="auto">
              <a:xfrm>
                <a:off x="4842" y="5520"/>
                <a:ext cx="57" cy="64"/>
              </a:xfrm>
              <a:custGeom>
                <a:avLst/>
                <a:gdLst>
                  <a:gd name="T0" fmla="*/ 16 w 30"/>
                  <a:gd name="T1" fmla="*/ 2 h 34"/>
                  <a:gd name="T2" fmla="*/ 5 w 30"/>
                  <a:gd name="T3" fmla="*/ 8 h 34"/>
                  <a:gd name="T4" fmla="*/ 5 w 30"/>
                  <a:gd name="T5" fmla="*/ 10 h 34"/>
                  <a:gd name="T6" fmla="*/ 13 w 30"/>
                  <a:gd name="T7" fmla="*/ 33 h 34"/>
                  <a:gd name="T8" fmla="*/ 16 w 30"/>
                  <a:gd name="T9" fmla="*/ 2 h 34"/>
                </a:gdLst>
                <a:ahLst/>
                <a:cxnLst>
                  <a:cxn ang="0">
                    <a:pos x="T0" y="T1"/>
                  </a:cxn>
                  <a:cxn ang="0">
                    <a:pos x="T2" y="T3"/>
                  </a:cxn>
                  <a:cxn ang="0">
                    <a:pos x="T4" y="T5"/>
                  </a:cxn>
                  <a:cxn ang="0">
                    <a:pos x="T6" y="T7"/>
                  </a:cxn>
                  <a:cxn ang="0">
                    <a:pos x="T8" y="T9"/>
                  </a:cxn>
                </a:cxnLst>
                <a:rect l="0" t="0" r="r" b="b"/>
                <a:pathLst>
                  <a:path w="30" h="34">
                    <a:moveTo>
                      <a:pt x="16" y="2"/>
                    </a:moveTo>
                    <a:cubicBezTo>
                      <a:pt x="11" y="0"/>
                      <a:pt x="5" y="2"/>
                      <a:pt x="5" y="8"/>
                    </a:cubicBezTo>
                    <a:cubicBezTo>
                      <a:pt x="5" y="9"/>
                      <a:pt x="5" y="9"/>
                      <a:pt x="5" y="10"/>
                    </a:cubicBezTo>
                    <a:cubicBezTo>
                      <a:pt x="0" y="18"/>
                      <a:pt x="1" y="32"/>
                      <a:pt x="13" y="33"/>
                    </a:cubicBezTo>
                    <a:cubicBezTo>
                      <a:pt x="30" y="34"/>
                      <a:pt x="30" y="7"/>
                      <a:pt x="16" y="2"/>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238"/>
              <p:cNvSpPr/>
              <p:nvPr/>
            </p:nvSpPr>
            <p:spPr bwMode="auto">
              <a:xfrm>
                <a:off x="5234" y="4836"/>
                <a:ext cx="238" cy="225"/>
              </a:xfrm>
              <a:custGeom>
                <a:avLst/>
                <a:gdLst>
                  <a:gd name="T0" fmla="*/ 111 w 125"/>
                  <a:gd name="T1" fmla="*/ 12 h 118"/>
                  <a:gd name="T2" fmla="*/ 86 w 125"/>
                  <a:gd name="T3" fmla="*/ 15 h 118"/>
                  <a:gd name="T4" fmla="*/ 79 w 125"/>
                  <a:gd name="T5" fmla="*/ 20 h 118"/>
                  <a:gd name="T6" fmla="*/ 62 w 125"/>
                  <a:gd name="T7" fmla="*/ 2 h 118"/>
                  <a:gd name="T8" fmla="*/ 44 w 125"/>
                  <a:gd name="T9" fmla="*/ 18 h 118"/>
                  <a:gd name="T10" fmla="*/ 44 w 125"/>
                  <a:gd name="T11" fmla="*/ 37 h 118"/>
                  <a:gd name="T12" fmla="*/ 33 w 125"/>
                  <a:gd name="T13" fmla="*/ 28 h 118"/>
                  <a:gd name="T14" fmla="*/ 11 w 125"/>
                  <a:gd name="T15" fmla="*/ 27 h 118"/>
                  <a:gd name="T16" fmla="*/ 15 w 125"/>
                  <a:gd name="T17" fmla="*/ 50 h 118"/>
                  <a:gd name="T18" fmla="*/ 27 w 125"/>
                  <a:gd name="T19" fmla="*/ 56 h 118"/>
                  <a:gd name="T20" fmla="*/ 30 w 125"/>
                  <a:gd name="T21" fmla="*/ 57 h 118"/>
                  <a:gd name="T22" fmla="*/ 12 w 125"/>
                  <a:gd name="T23" fmla="*/ 88 h 118"/>
                  <a:gd name="T24" fmla="*/ 36 w 125"/>
                  <a:gd name="T25" fmla="*/ 89 h 118"/>
                  <a:gd name="T26" fmla="*/ 48 w 125"/>
                  <a:gd name="T27" fmla="*/ 82 h 118"/>
                  <a:gd name="T28" fmla="*/ 46 w 125"/>
                  <a:gd name="T29" fmla="*/ 95 h 118"/>
                  <a:gd name="T30" fmla="*/ 59 w 125"/>
                  <a:gd name="T31" fmla="*/ 115 h 118"/>
                  <a:gd name="T32" fmla="*/ 78 w 125"/>
                  <a:gd name="T33" fmla="*/ 100 h 118"/>
                  <a:gd name="T34" fmla="*/ 82 w 125"/>
                  <a:gd name="T35" fmla="*/ 83 h 118"/>
                  <a:gd name="T36" fmla="*/ 94 w 125"/>
                  <a:gd name="T37" fmla="*/ 91 h 118"/>
                  <a:gd name="T38" fmla="*/ 120 w 125"/>
                  <a:gd name="T39" fmla="*/ 84 h 118"/>
                  <a:gd name="T40" fmla="*/ 113 w 125"/>
                  <a:gd name="T41" fmla="*/ 59 h 118"/>
                  <a:gd name="T42" fmla="*/ 107 w 125"/>
                  <a:gd name="T43" fmla="*/ 54 h 118"/>
                  <a:gd name="T44" fmla="*/ 119 w 125"/>
                  <a:gd name="T45" fmla="*/ 40 h 118"/>
                  <a:gd name="T46" fmla="*/ 111 w 125"/>
                  <a:gd name="T4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8">
                    <a:moveTo>
                      <a:pt x="111" y="12"/>
                    </a:moveTo>
                    <a:cubicBezTo>
                      <a:pt x="103" y="8"/>
                      <a:pt x="93" y="10"/>
                      <a:pt x="86" y="15"/>
                    </a:cubicBezTo>
                    <a:cubicBezTo>
                      <a:pt x="83" y="16"/>
                      <a:pt x="81" y="18"/>
                      <a:pt x="79" y="20"/>
                    </a:cubicBezTo>
                    <a:cubicBezTo>
                      <a:pt x="75" y="13"/>
                      <a:pt x="70" y="4"/>
                      <a:pt x="62" y="2"/>
                    </a:cubicBezTo>
                    <a:cubicBezTo>
                      <a:pt x="52" y="0"/>
                      <a:pt x="46" y="10"/>
                      <a:pt x="44" y="18"/>
                    </a:cubicBezTo>
                    <a:cubicBezTo>
                      <a:pt x="43" y="22"/>
                      <a:pt x="43" y="31"/>
                      <a:pt x="44" y="37"/>
                    </a:cubicBezTo>
                    <a:cubicBezTo>
                      <a:pt x="41" y="34"/>
                      <a:pt x="36" y="30"/>
                      <a:pt x="33" y="28"/>
                    </a:cubicBezTo>
                    <a:cubicBezTo>
                      <a:pt x="27" y="24"/>
                      <a:pt x="17" y="20"/>
                      <a:pt x="11" y="27"/>
                    </a:cubicBezTo>
                    <a:cubicBezTo>
                      <a:pt x="4" y="34"/>
                      <a:pt x="8" y="44"/>
                      <a:pt x="15" y="50"/>
                    </a:cubicBezTo>
                    <a:cubicBezTo>
                      <a:pt x="18" y="53"/>
                      <a:pt x="23" y="55"/>
                      <a:pt x="27" y="56"/>
                    </a:cubicBezTo>
                    <a:cubicBezTo>
                      <a:pt x="28" y="56"/>
                      <a:pt x="29" y="57"/>
                      <a:pt x="30" y="57"/>
                    </a:cubicBezTo>
                    <a:cubicBezTo>
                      <a:pt x="15" y="62"/>
                      <a:pt x="0" y="74"/>
                      <a:pt x="12" y="88"/>
                    </a:cubicBezTo>
                    <a:cubicBezTo>
                      <a:pt x="18" y="95"/>
                      <a:pt x="28" y="92"/>
                      <a:pt x="36" y="89"/>
                    </a:cubicBezTo>
                    <a:cubicBezTo>
                      <a:pt x="39" y="87"/>
                      <a:pt x="44" y="85"/>
                      <a:pt x="48" y="82"/>
                    </a:cubicBezTo>
                    <a:cubicBezTo>
                      <a:pt x="47" y="87"/>
                      <a:pt x="46" y="93"/>
                      <a:pt x="46" y="95"/>
                    </a:cubicBezTo>
                    <a:cubicBezTo>
                      <a:pt x="46" y="104"/>
                      <a:pt x="49" y="113"/>
                      <a:pt x="59" y="115"/>
                    </a:cubicBezTo>
                    <a:cubicBezTo>
                      <a:pt x="68" y="118"/>
                      <a:pt x="75" y="107"/>
                      <a:pt x="78" y="100"/>
                    </a:cubicBezTo>
                    <a:cubicBezTo>
                      <a:pt x="80" y="95"/>
                      <a:pt x="82" y="89"/>
                      <a:pt x="82" y="83"/>
                    </a:cubicBezTo>
                    <a:cubicBezTo>
                      <a:pt x="85" y="87"/>
                      <a:pt x="90" y="90"/>
                      <a:pt x="94" y="91"/>
                    </a:cubicBezTo>
                    <a:cubicBezTo>
                      <a:pt x="103" y="96"/>
                      <a:pt x="115" y="93"/>
                      <a:pt x="120" y="84"/>
                    </a:cubicBezTo>
                    <a:cubicBezTo>
                      <a:pt x="125" y="75"/>
                      <a:pt x="120" y="65"/>
                      <a:pt x="113" y="59"/>
                    </a:cubicBezTo>
                    <a:cubicBezTo>
                      <a:pt x="112" y="58"/>
                      <a:pt x="109" y="56"/>
                      <a:pt x="107" y="54"/>
                    </a:cubicBezTo>
                    <a:cubicBezTo>
                      <a:pt x="112" y="51"/>
                      <a:pt x="117" y="46"/>
                      <a:pt x="119" y="40"/>
                    </a:cubicBezTo>
                    <a:cubicBezTo>
                      <a:pt x="122" y="30"/>
                      <a:pt x="120" y="17"/>
                      <a:pt x="111" y="1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239"/>
              <p:cNvSpPr/>
              <p:nvPr/>
            </p:nvSpPr>
            <p:spPr bwMode="auto">
              <a:xfrm>
                <a:off x="5337" y="4924"/>
                <a:ext cx="53" cy="49"/>
              </a:xfrm>
              <a:custGeom>
                <a:avLst/>
                <a:gdLst>
                  <a:gd name="T0" fmla="*/ 2 w 28"/>
                  <a:gd name="T1" fmla="*/ 10 h 26"/>
                  <a:gd name="T2" fmla="*/ 4 w 28"/>
                  <a:gd name="T3" fmla="*/ 19 h 26"/>
                  <a:gd name="T4" fmla="*/ 6 w 28"/>
                  <a:gd name="T5" fmla="*/ 19 h 26"/>
                  <a:gd name="T6" fmla="*/ 25 w 28"/>
                  <a:gd name="T7" fmla="*/ 17 h 26"/>
                  <a:gd name="T8" fmla="*/ 2 w 28"/>
                  <a:gd name="T9" fmla="*/ 10 h 26"/>
                </a:gdLst>
                <a:ahLst/>
                <a:cxnLst>
                  <a:cxn ang="0">
                    <a:pos x="T0" y="T1"/>
                  </a:cxn>
                  <a:cxn ang="0">
                    <a:pos x="T2" y="T3"/>
                  </a:cxn>
                  <a:cxn ang="0">
                    <a:pos x="T4" y="T5"/>
                  </a:cxn>
                  <a:cxn ang="0">
                    <a:pos x="T6" y="T7"/>
                  </a:cxn>
                  <a:cxn ang="0">
                    <a:pos x="T8" y="T9"/>
                  </a:cxn>
                </a:cxnLst>
                <a:rect l="0" t="0" r="r" b="b"/>
                <a:pathLst>
                  <a:path w="28" h="26">
                    <a:moveTo>
                      <a:pt x="2" y="10"/>
                    </a:moveTo>
                    <a:cubicBezTo>
                      <a:pt x="0" y="13"/>
                      <a:pt x="0" y="18"/>
                      <a:pt x="4" y="19"/>
                    </a:cubicBezTo>
                    <a:cubicBezTo>
                      <a:pt x="5" y="19"/>
                      <a:pt x="5" y="19"/>
                      <a:pt x="6" y="19"/>
                    </a:cubicBezTo>
                    <a:cubicBezTo>
                      <a:pt x="11" y="25"/>
                      <a:pt x="22" y="26"/>
                      <a:pt x="25" y="17"/>
                    </a:cubicBezTo>
                    <a:cubicBezTo>
                      <a:pt x="28" y="4"/>
                      <a:pt x="8" y="0"/>
                      <a:pt x="2" y="1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240"/>
              <p:cNvSpPr/>
              <p:nvPr/>
            </p:nvSpPr>
            <p:spPr bwMode="auto">
              <a:xfrm>
                <a:off x="5364" y="4234"/>
                <a:ext cx="238" cy="225"/>
              </a:xfrm>
              <a:custGeom>
                <a:avLst/>
                <a:gdLst>
                  <a:gd name="T0" fmla="*/ 111 w 125"/>
                  <a:gd name="T1" fmla="*/ 12 h 118"/>
                  <a:gd name="T2" fmla="*/ 86 w 125"/>
                  <a:gd name="T3" fmla="*/ 15 h 118"/>
                  <a:gd name="T4" fmla="*/ 79 w 125"/>
                  <a:gd name="T5" fmla="*/ 20 h 118"/>
                  <a:gd name="T6" fmla="*/ 62 w 125"/>
                  <a:gd name="T7" fmla="*/ 2 h 118"/>
                  <a:gd name="T8" fmla="*/ 44 w 125"/>
                  <a:gd name="T9" fmla="*/ 18 h 118"/>
                  <a:gd name="T10" fmla="*/ 44 w 125"/>
                  <a:gd name="T11" fmla="*/ 37 h 118"/>
                  <a:gd name="T12" fmla="*/ 33 w 125"/>
                  <a:gd name="T13" fmla="*/ 28 h 118"/>
                  <a:gd name="T14" fmla="*/ 11 w 125"/>
                  <a:gd name="T15" fmla="*/ 27 h 118"/>
                  <a:gd name="T16" fmla="*/ 15 w 125"/>
                  <a:gd name="T17" fmla="*/ 50 h 118"/>
                  <a:gd name="T18" fmla="*/ 27 w 125"/>
                  <a:gd name="T19" fmla="*/ 56 h 118"/>
                  <a:gd name="T20" fmla="*/ 30 w 125"/>
                  <a:gd name="T21" fmla="*/ 57 h 118"/>
                  <a:gd name="T22" fmla="*/ 12 w 125"/>
                  <a:gd name="T23" fmla="*/ 88 h 118"/>
                  <a:gd name="T24" fmla="*/ 36 w 125"/>
                  <a:gd name="T25" fmla="*/ 89 h 118"/>
                  <a:gd name="T26" fmla="*/ 48 w 125"/>
                  <a:gd name="T27" fmla="*/ 82 h 118"/>
                  <a:gd name="T28" fmla="*/ 46 w 125"/>
                  <a:gd name="T29" fmla="*/ 95 h 118"/>
                  <a:gd name="T30" fmla="*/ 59 w 125"/>
                  <a:gd name="T31" fmla="*/ 115 h 118"/>
                  <a:gd name="T32" fmla="*/ 78 w 125"/>
                  <a:gd name="T33" fmla="*/ 100 h 118"/>
                  <a:gd name="T34" fmla="*/ 82 w 125"/>
                  <a:gd name="T35" fmla="*/ 83 h 118"/>
                  <a:gd name="T36" fmla="*/ 94 w 125"/>
                  <a:gd name="T37" fmla="*/ 91 h 118"/>
                  <a:gd name="T38" fmla="*/ 120 w 125"/>
                  <a:gd name="T39" fmla="*/ 84 h 118"/>
                  <a:gd name="T40" fmla="*/ 113 w 125"/>
                  <a:gd name="T41" fmla="*/ 59 h 118"/>
                  <a:gd name="T42" fmla="*/ 107 w 125"/>
                  <a:gd name="T43" fmla="*/ 54 h 118"/>
                  <a:gd name="T44" fmla="*/ 119 w 125"/>
                  <a:gd name="T45" fmla="*/ 40 h 118"/>
                  <a:gd name="T46" fmla="*/ 111 w 125"/>
                  <a:gd name="T4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8">
                    <a:moveTo>
                      <a:pt x="111" y="12"/>
                    </a:moveTo>
                    <a:cubicBezTo>
                      <a:pt x="103" y="8"/>
                      <a:pt x="93" y="10"/>
                      <a:pt x="86" y="15"/>
                    </a:cubicBezTo>
                    <a:cubicBezTo>
                      <a:pt x="83" y="16"/>
                      <a:pt x="81" y="18"/>
                      <a:pt x="79" y="20"/>
                    </a:cubicBezTo>
                    <a:cubicBezTo>
                      <a:pt x="75" y="13"/>
                      <a:pt x="70" y="4"/>
                      <a:pt x="62" y="2"/>
                    </a:cubicBezTo>
                    <a:cubicBezTo>
                      <a:pt x="52" y="0"/>
                      <a:pt x="46" y="10"/>
                      <a:pt x="44" y="18"/>
                    </a:cubicBezTo>
                    <a:cubicBezTo>
                      <a:pt x="43" y="22"/>
                      <a:pt x="43" y="31"/>
                      <a:pt x="44" y="37"/>
                    </a:cubicBezTo>
                    <a:cubicBezTo>
                      <a:pt x="41" y="34"/>
                      <a:pt x="36" y="30"/>
                      <a:pt x="33" y="28"/>
                    </a:cubicBezTo>
                    <a:cubicBezTo>
                      <a:pt x="27" y="24"/>
                      <a:pt x="17" y="20"/>
                      <a:pt x="11" y="27"/>
                    </a:cubicBezTo>
                    <a:cubicBezTo>
                      <a:pt x="4" y="34"/>
                      <a:pt x="8" y="44"/>
                      <a:pt x="15" y="50"/>
                    </a:cubicBezTo>
                    <a:cubicBezTo>
                      <a:pt x="18" y="53"/>
                      <a:pt x="23" y="55"/>
                      <a:pt x="27" y="56"/>
                    </a:cubicBezTo>
                    <a:cubicBezTo>
                      <a:pt x="28" y="56"/>
                      <a:pt x="29" y="57"/>
                      <a:pt x="30" y="57"/>
                    </a:cubicBezTo>
                    <a:cubicBezTo>
                      <a:pt x="15" y="62"/>
                      <a:pt x="0" y="74"/>
                      <a:pt x="12" y="88"/>
                    </a:cubicBezTo>
                    <a:cubicBezTo>
                      <a:pt x="18" y="95"/>
                      <a:pt x="28" y="92"/>
                      <a:pt x="36" y="89"/>
                    </a:cubicBezTo>
                    <a:cubicBezTo>
                      <a:pt x="39" y="87"/>
                      <a:pt x="44" y="85"/>
                      <a:pt x="48" y="82"/>
                    </a:cubicBezTo>
                    <a:cubicBezTo>
                      <a:pt x="47" y="87"/>
                      <a:pt x="46" y="93"/>
                      <a:pt x="46" y="95"/>
                    </a:cubicBezTo>
                    <a:cubicBezTo>
                      <a:pt x="46" y="104"/>
                      <a:pt x="49" y="113"/>
                      <a:pt x="59" y="115"/>
                    </a:cubicBezTo>
                    <a:cubicBezTo>
                      <a:pt x="68" y="118"/>
                      <a:pt x="75" y="107"/>
                      <a:pt x="78" y="100"/>
                    </a:cubicBezTo>
                    <a:cubicBezTo>
                      <a:pt x="80" y="95"/>
                      <a:pt x="82" y="89"/>
                      <a:pt x="82" y="83"/>
                    </a:cubicBezTo>
                    <a:cubicBezTo>
                      <a:pt x="85" y="87"/>
                      <a:pt x="90" y="90"/>
                      <a:pt x="94" y="91"/>
                    </a:cubicBezTo>
                    <a:cubicBezTo>
                      <a:pt x="103" y="96"/>
                      <a:pt x="115" y="93"/>
                      <a:pt x="120" y="84"/>
                    </a:cubicBezTo>
                    <a:cubicBezTo>
                      <a:pt x="125" y="75"/>
                      <a:pt x="120" y="65"/>
                      <a:pt x="113" y="59"/>
                    </a:cubicBezTo>
                    <a:cubicBezTo>
                      <a:pt x="112" y="58"/>
                      <a:pt x="109" y="56"/>
                      <a:pt x="107" y="54"/>
                    </a:cubicBezTo>
                    <a:cubicBezTo>
                      <a:pt x="112" y="51"/>
                      <a:pt x="117" y="46"/>
                      <a:pt x="119" y="40"/>
                    </a:cubicBezTo>
                    <a:cubicBezTo>
                      <a:pt x="122" y="30"/>
                      <a:pt x="120" y="17"/>
                      <a:pt x="111" y="1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241"/>
              <p:cNvSpPr/>
              <p:nvPr/>
            </p:nvSpPr>
            <p:spPr bwMode="auto">
              <a:xfrm>
                <a:off x="5467" y="4322"/>
                <a:ext cx="53" cy="49"/>
              </a:xfrm>
              <a:custGeom>
                <a:avLst/>
                <a:gdLst>
                  <a:gd name="T0" fmla="*/ 2 w 28"/>
                  <a:gd name="T1" fmla="*/ 10 h 26"/>
                  <a:gd name="T2" fmla="*/ 4 w 28"/>
                  <a:gd name="T3" fmla="*/ 19 h 26"/>
                  <a:gd name="T4" fmla="*/ 6 w 28"/>
                  <a:gd name="T5" fmla="*/ 19 h 26"/>
                  <a:gd name="T6" fmla="*/ 25 w 28"/>
                  <a:gd name="T7" fmla="*/ 17 h 26"/>
                  <a:gd name="T8" fmla="*/ 2 w 28"/>
                  <a:gd name="T9" fmla="*/ 10 h 26"/>
                </a:gdLst>
                <a:ahLst/>
                <a:cxnLst>
                  <a:cxn ang="0">
                    <a:pos x="T0" y="T1"/>
                  </a:cxn>
                  <a:cxn ang="0">
                    <a:pos x="T2" y="T3"/>
                  </a:cxn>
                  <a:cxn ang="0">
                    <a:pos x="T4" y="T5"/>
                  </a:cxn>
                  <a:cxn ang="0">
                    <a:pos x="T6" y="T7"/>
                  </a:cxn>
                  <a:cxn ang="0">
                    <a:pos x="T8" y="T9"/>
                  </a:cxn>
                </a:cxnLst>
                <a:rect l="0" t="0" r="r" b="b"/>
                <a:pathLst>
                  <a:path w="28" h="26">
                    <a:moveTo>
                      <a:pt x="2" y="10"/>
                    </a:moveTo>
                    <a:cubicBezTo>
                      <a:pt x="0" y="13"/>
                      <a:pt x="0" y="18"/>
                      <a:pt x="4" y="19"/>
                    </a:cubicBezTo>
                    <a:cubicBezTo>
                      <a:pt x="5" y="19"/>
                      <a:pt x="5" y="19"/>
                      <a:pt x="6" y="19"/>
                    </a:cubicBezTo>
                    <a:cubicBezTo>
                      <a:pt x="11" y="25"/>
                      <a:pt x="22" y="26"/>
                      <a:pt x="25" y="17"/>
                    </a:cubicBezTo>
                    <a:cubicBezTo>
                      <a:pt x="28" y="4"/>
                      <a:pt x="8" y="0"/>
                      <a:pt x="2" y="1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242"/>
              <p:cNvSpPr/>
              <p:nvPr/>
            </p:nvSpPr>
            <p:spPr bwMode="auto">
              <a:xfrm>
                <a:off x="5164" y="4522"/>
                <a:ext cx="238" cy="223"/>
              </a:xfrm>
              <a:custGeom>
                <a:avLst/>
                <a:gdLst>
                  <a:gd name="T0" fmla="*/ 111 w 125"/>
                  <a:gd name="T1" fmla="*/ 12 h 117"/>
                  <a:gd name="T2" fmla="*/ 86 w 125"/>
                  <a:gd name="T3" fmla="*/ 14 h 117"/>
                  <a:gd name="T4" fmla="*/ 79 w 125"/>
                  <a:gd name="T5" fmla="*/ 20 h 117"/>
                  <a:gd name="T6" fmla="*/ 62 w 125"/>
                  <a:gd name="T7" fmla="*/ 1 h 117"/>
                  <a:gd name="T8" fmla="*/ 44 w 125"/>
                  <a:gd name="T9" fmla="*/ 18 h 117"/>
                  <a:gd name="T10" fmla="*/ 44 w 125"/>
                  <a:gd name="T11" fmla="*/ 37 h 117"/>
                  <a:gd name="T12" fmla="*/ 33 w 125"/>
                  <a:gd name="T13" fmla="*/ 28 h 117"/>
                  <a:gd name="T14" fmla="*/ 11 w 125"/>
                  <a:gd name="T15" fmla="*/ 26 h 117"/>
                  <a:gd name="T16" fmla="*/ 15 w 125"/>
                  <a:gd name="T17" fmla="*/ 49 h 117"/>
                  <a:gd name="T18" fmla="*/ 27 w 125"/>
                  <a:gd name="T19" fmla="*/ 56 h 117"/>
                  <a:gd name="T20" fmla="*/ 30 w 125"/>
                  <a:gd name="T21" fmla="*/ 56 h 117"/>
                  <a:gd name="T22" fmla="*/ 12 w 125"/>
                  <a:gd name="T23" fmla="*/ 87 h 117"/>
                  <a:gd name="T24" fmla="*/ 36 w 125"/>
                  <a:gd name="T25" fmla="*/ 89 h 117"/>
                  <a:gd name="T26" fmla="*/ 48 w 125"/>
                  <a:gd name="T27" fmla="*/ 81 h 117"/>
                  <a:gd name="T28" fmla="*/ 46 w 125"/>
                  <a:gd name="T29" fmla="*/ 95 h 117"/>
                  <a:gd name="T30" fmla="*/ 59 w 125"/>
                  <a:gd name="T31" fmla="*/ 115 h 117"/>
                  <a:gd name="T32" fmla="*/ 78 w 125"/>
                  <a:gd name="T33" fmla="*/ 99 h 117"/>
                  <a:gd name="T34" fmla="*/ 81 w 125"/>
                  <a:gd name="T35" fmla="*/ 83 h 117"/>
                  <a:gd name="T36" fmla="*/ 94 w 125"/>
                  <a:gd name="T37" fmla="*/ 91 h 117"/>
                  <a:gd name="T38" fmla="*/ 120 w 125"/>
                  <a:gd name="T39" fmla="*/ 83 h 117"/>
                  <a:gd name="T40" fmla="*/ 113 w 125"/>
                  <a:gd name="T41" fmla="*/ 59 h 117"/>
                  <a:gd name="T42" fmla="*/ 107 w 125"/>
                  <a:gd name="T43" fmla="*/ 54 h 117"/>
                  <a:gd name="T44" fmla="*/ 119 w 125"/>
                  <a:gd name="T45" fmla="*/ 39 h 117"/>
                  <a:gd name="T46" fmla="*/ 111 w 125"/>
                  <a:gd name="T47" fmla="*/ 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7">
                    <a:moveTo>
                      <a:pt x="111" y="12"/>
                    </a:moveTo>
                    <a:cubicBezTo>
                      <a:pt x="103" y="7"/>
                      <a:pt x="93" y="10"/>
                      <a:pt x="86" y="14"/>
                    </a:cubicBezTo>
                    <a:cubicBezTo>
                      <a:pt x="83" y="16"/>
                      <a:pt x="81" y="18"/>
                      <a:pt x="79" y="20"/>
                    </a:cubicBezTo>
                    <a:cubicBezTo>
                      <a:pt x="75" y="12"/>
                      <a:pt x="70" y="3"/>
                      <a:pt x="62" y="1"/>
                    </a:cubicBezTo>
                    <a:cubicBezTo>
                      <a:pt x="52" y="0"/>
                      <a:pt x="45" y="10"/>
                      <a:pt x="44" y="18"/>
                    </a:cubicBezTo>
                    <a:cubicBezTo>
                      <a:pt x="43" y="22"/>
                      <a:pt x="42" y="30"/>
                      <a:pt x="44" y="37"/>
                    </a:cubicBezTo>
                    <a:cubicBezTo>
                      <a:pt x="41" y="33"/>
                      <a:pt x="36" y="30"/>
                      <a:pt x="33" y="28"/>
                    </a:cubicBezTo>
                    <a:cubicBezTo>
                      <a:pt x="27" y="24"/>
                      <a:pt x="17" y="20"/>
                      <a:pt x="11" y="26"/>
                    </a:cubicBezTo>
                    <a:cubicBezTo>
                      <a:pt x="4" y="34"/>
                      <a:pt x="8" y="43"/>
                      <a:pt x="15" y="49"/>
                    </a:cubicBezTo>
                    <a:cubicBezTo>
                      <a:pt x="18" y="52"/>
                      <a:pt x="23" y="54"/>
                      <a:pt x="27" y="56"/>
                    </a:cubicBezTo>
                    <a:cubicBezTo>
                      <a:pt x="28" y="56"/>
                      <a:pt x="29" y="56"/>
                      <a:pt x="30" y="56"/>
                    </a:cubicBezTo>
                    <a:cubicBezTo>
                      <a:pt x="15" y="61"/>
                      <a:pt x="0" y="74"/>
                      <a:pt x="12" y="87"/>
                    </a:cubicBezTo>
                    <a:cubicBezTo>
                      <a:pt x="18" y="94"/>
                      <a:pt x="28" y="92"/>
                      <a:pt x="36" y="89"/>
                    </a:cubicBezTo>
                    <a:cubicBezTo>
                      <a:pt x="39" y="87"/>
                      <a:pt x="44" y="84"/>
                      <a:pt x="48" y="81"/>
                    </a:cubicBezTo>
                    <a:cubicBezTo>
                      <a:pt x="47" y="86"/>
                      <a:pt x="46" y="92"/>
                      <a:pt x="46" y="95"/>
                    </a:cubicBezTo>
                    <a:cubicBezTo>
                      <a:pt x="46" y="104"/>
                      <a:pt x="49" y="113"/>
                      <a:pt x="59" y="115"/>
                    </a:cubicBezTo>
                    <a:cubicBezTo>
                      <a:pt x="68" y="117"/>
                      <a:pt x="75" y="107"/>
                      <a:pt x="78" y="99"/>
                    </a:cubicBezTo>
                    <a:cubicBezTo>
                      <a:pt x="80" y="95"/>
                      <a:pt x="81" y="89"/>
                      <a:pt x="81" y="83"/>
                    </a:cubicBezTo>
                    <a:cubicBezTo>
                      <a:pt x="85" y="86"/>
                      <a:pt x="90" y="89"/>
                      <a:pt x="94" y="91"/>
                    </a:cubicBezTo>
                    <a:cubicBezTo>
                      <a:pt x="103" y="95"/>
                      <a:pt x="115" y="93"/>
                      <a:pt x="120" y="83"/>
                    </a:cubicBezTo>
                    <a:cubicBezTo>
                      <a:pt x="125" y="75"/>
                      <a:pt x="120" y="65"/>
                      <a:pt x="113" y="59"/>
                    </a:cubicBezTo>
                    <a:cubicBezTo>
                      <a:pt x="112" y="57"/>
                      <a:pt x="109" y="55"/>
                      <a:pt x="107" y="54"/>
                    </a:cubicBezTo>
                    <a:cubicBezTo>
                      <a:pt x="112" y="51"/>
                      <a:pt x="117" y="46"/>
                      <a:pt x="119" y="39"/>
                    </a:cubicBezTo>
                    <a:cubicBezTo>
                      <a:pt x="122" y="30"/>
                      <a:pt x="120" y="17"/>
                      <a:pt x="111" y="1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243"/>
              <p:cNvSpPr/>
              <p:nvPr/>
            </p:nvSpPr>
            <p:spPr bwMode="auto">
              <a:xfrm>
                <a:off x="5267" y="4607"/>
                <a:ext cx="53" cy="50"/>
              </a:xfrm>
              <a:custGeom>
                <a:avLst/>
                <a:gdLst>
                  <a:gd name="T0" fmla="*/ 2 w 28"/>
                  <a:gd name="T1" fmla="*/ 10 h 26"/>
                  <a:gd name="T2" fmla="*/ 4 w 28"/>
                  <a:gd name="T3" fmla="*/ 20 h 26"/>
                  <a:gd name="T4" fmla="*/ 6 w 28"/>
                  <a:gd name="T5" fmla="*/ 20 h 26"/>
                  <a:gd name="T6" fmla="*/ 25 w 28"/>
                  <a:gd name="T7" fmla="*/ 17 h 26"/>
                  <a:gd name="T8" fmla="*/ 2 w 28"/>
                  <a:gd name="T9" fmla="*/ 10 h 26"/>
                </a:gdLst>
                <a:ahLst/>
                <a:cxnLst>
                  <a:cxn ang="0">
                    <a:pos x="T0" y="T1"/>
                  </a:cxn>
                  <a:cxn ang="0">
                    <a:pos x="T2" y="T3"/>
                  </a:cxn>
                  <a:cxn ang="0">
                    <a:pos x="T4" y="T5"/>
                  </a:cxn>
                  <a:cxn ang="0">
                    <a:pos x="T6" y="T7"/>
                  </a:cxn>
                  <a:cxn ang="0">
                    <a:pos x="T8" y="T9"/>
                  </a:cxn>
                </a:cxnLst>
                <a:rect l="0" t="0" r="r" b="b"/>
                <a:pathLst>
                  <a:path w="28" h="26">
                    <a:moveTo>
                      <a:pt x="2" y="10"/>
                    </a:moveTo>
                    <a:cubicBezTo>
                      <a:pt x="0" y="13"/>
                      <a:pt x="0" y="18"/>
                      <a:pt x="4" y="20"/>
                    </a:cubicBezTo>
                    <a:cubicBezTo>
                      <a:pt x="5" y="20"/>
                      <a:pt x="5" y="20"/>
                      <a:pt x="6" y="20"/>
                    </a:cubicBezTo>
                    <a:cubicBezTo>
                      <a:pt x="11" y="25"/>
                      <a:pt x="22" y="26"/>
                      <a:pt x="25" y="17"/>
                    </a:cubicBezTo>
                    <a:cubicBezTo>
                      <a:pt x="28" y="4"/>
                      <a:pt x="8" y="0"/>
                      <a:pt x="2" y="1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244"/>
              <p:cNvSpPr/>
              <p:nvPr/>
            </p:nvSpPr>
            <p:spPr bwMode="auto">
              <a:xfrm>
                <a:off x="5417" y="4541"/>
                <a:ext cx="166" cy="167"/>
              </a:xfrm>
              <a:custGeom>
                <a:avLst/>
                <a:gdLst>
                  <a:gd name="T0" fmla="*/ 47 w 87"/>
                  <a:gd name="T1" fmla="*/ 1 h 88"/>
                  <a:gd name="T2" fmla="*/ 35 w 87"/>
                  <a:gd name="T3" fmla="*/ 14 h 88"/>
                  <a:gd name="T4" fmla="*/ 34 w 87"/>
                  <a:gd name="T5" fmla="*/ 20 h 88"/>
                  <a:gd name="T6" fmla="*/ 16 w 87"/>
                  <a:gd name="T7" fmla="*/ 18 h 88"/>
                  <a:gd name="T8" fmla="*/ 14 w 87"/>
                  <a:gd name="T9" fmla="*/ 35 h 88"/>
                  <a:gd name="T10" fmla="*/ 23 w 87"/>
                  <a:gd name="T11" fmla="*/ 45 h 88"/>
                  <a:gd name="T12" fmla="*/ 13 w 87"/>
                  <a:gd name="T13" fmla="*/ 45 h 88"/>
                  <a:gd name="T14" fmla="*/ 0 w 87"/>
                  <a:gd name="T15" fmla="*/ 55 h 88"/>
                  <a:gd name="T16" fmla="*/ 13 w 87"/>
                  <a:gd name="T17" fmla="*/ 65 h 88"/>
                  <a:gd name="T18" fmla="*/ 23 w 87"/>
                  <a:gd name="T19" fmla="*/ 63 h 88"/>
                  <a:gd name="T20" fmla="*/ 25 w 87"/>
                  <a:gd name="T21" fmla="*/ 62 h 88"/>
                  <a:gd name="T22" fmla="*/ 29 w 87"/>
                  <a:gd name="T23" fmla="*/ 87 h 88"/>
                  <a:gd name="T24" fmla="*/ 42 w 87"/>
                  <a:gd name="T25" fmla="*/ 77 h 88"/>
                  <a:gd name="T26" fmla="*/ 46 w 87"/>
                  <a:gd name="T27" fmla="*/ 67 h 88"/>
                  <a:gd name="T28" fmla="*/ 51 w 87"/>
                  <a:gd name="T29" fmla="*/ 75 h 88"/>
                  <a:gd name="T30" fmla="*/ 67 w 87"/>
                  <a:gd name="T31" fmla="*/ 80 h 88"/>
                  <a:gd name="T32" fmla="*/ 70 w 87"/>
                  <a:gd name="T33" fmla="*/ 63 h 88"/>
                  <a:gd name="T34" fmla="*/ 64 w 87"/>
                  <a:gd name="T35" fmla="*/ 53 h 88"/>
                  <a:gd name="T36" fmla="*/ 74 w 87"/>
                  <a:gd name="T37" fmla="*/ 51 h 88"/>
                  <a:gd name="T38" fmla="*/ 85 w 87"/>
                  <a:gd name="T39" fmla="*/ 35 h 88"/>
                  <a:gd name="T40" fmla="*/ 70 w 87"/>
                  <a:gd name="T41" fmla="*/ 25 h 88"/>
                  <a:gd name="T42" fmla="*/ 64 w 87"/>
                  <a:gd name="T43" fmla="*/ 25 h 88"/>
                  <a:gd name="T44" fmla="*/ 64 w 87"/>
                  <a:gd name="T45" fmla="*/ 12 h 88"/>
                  <a:gd name="T46" fmla="*/ 47 w 87"/>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88">
                    <a:moveTo>
                      <a:pt x="47" y="1"/>
                    </a:moveTo>
                    <a:cubicBezTo>
                      <a:pt x="41" y="2"/>
                      <a:pt x="37" y="8"/>
                      <a:pt x="35" y="14"/>
                    </a:cubicBezTo>
                    <a:cubicBezTo>
                      <a:pt x="34" y="16"/>
                      <a:pt x="34" y="18"/>
                      <a:pt x="34" y="20"/>
                    </a:cubicBezTo>
                    <a:cubicBezTo>
                      <a:pt x="29" y="18"/>
                      <a:pt x="21" y="15"/>
                      <a:pt x="16" y="18"/>
                    </a:cubicBezTo>
                    <a:cubicBezTo>
                      <a:pt x="10" y="22"/>
                      <a:pt x="11" y="30"/>
                      <a:pt x="14" y="35"/>
                    </a:cubicBezTo>
                    <a:cubicBezTo>
                      <a:pt x="15" y="38"/>
                      <a:pt x="19" y="42"/>
                      <a:pt x="23" y="45"/>
                    </a:cubicBezTo>
                    <a:cubicBezTo>
                      <a:pt x="20" y="44"/>
                      <a:pt x="16" y="45"/>
                      <a:pt x="13" y="45"/>
                    </a:cubicBezTo>
                    <a:cubicBezTo>
                      <a:pt x="8" y="46"/>
                      <a:pt x="1" y="49"/>
                      <a:pt x="0" y="55"/>
                    </a:cubicBezTo>
                    <a:cubicBezTo>
                      <a:pt x="0" y="62"/>
                      <a:pt x="7" y="66"/>
                      <a:pt x="13" y="65"/>
                    </a:cubicBezTo>
                    <a:cubicBezTo>
                      <a:pt x="16" y="65"/>
                      <a:pt x="20" y="64"/>
                      <a:pt x="23" y="63"/>
                    </a:cubicBezTo>
                    <a:cubicBezTo>
                      <a:pt x="23" y="63"/>
                      <a:pt x="24" y="62"/>
                      <a:pt x="25" y="62"/>
                    </a:cubicBezTo>
                    <a:cubicBezTo>
                      <a:pt x="19" y="71"/>
                      <a:pt x="17" y="85"/>
                      <a:pt x="29" y="87"/>
                    </a:cubicBezTo>
                    <a:cubicBezTo>
                      <a:pt x="36" y="88"/>
                      <a:pt x="40" y="82"/>
                      <a:pt x="42" y="77"/>
                    </a:cubicBezTo>
                    <a:cubicBezTo>
                      <a:pt x="44" y="74"/>
                      <a:pt x="45" y="71"/>
                      <a:pt x="46" y="67"/>
                    </a:cubicBezTo>
                    <a:cubicBezTo>
                      <a:pt x="47" y="70"/>
                      <a:pt x="50" y="74"/>
                      <a:pt x="51" y="75"/>
                    </a:cubicBezTo>
                    <a:cubicBezTo>
                      <a:pt x="55" y="80"/>
                      <a:pt x="61" y="84"/>
                      <a:pt x="67" y="80"/>
                    </a:cubicBezTo>
                    <a:cubicBezTo>
                      <a:pt x="73" y="77"/>
                      <a:pt x="72" y="68"/>
                      <a:pt x="70" y="63"/>
                    </a:cubicBezTo>
                    <a:cubicBezTo>
                      <a:pt x="69" y="59"/>
                      <a:pt x="67" y="56"/>
                      <a:pt x="64" y="53"/>
                    </a:cubicBezTo>
                    <a:cubicBezTo>
                      <a:pt x="68" y="53"/>
                      <a:pt x="72" y="52"/>
                      <a:pt x="74" y="51"/>
                    </a:cubicBezTo>
                    <a:cubicBezTo>
                      <a:pt x="81" y="49"/>
                      <a:pt x="87" y="43"/>
                      <a:pt x="85" y="35"/>
                    </a:cubicBezTo>
                    <a:cubicBezTo>
                      <a:pt x="84" y="28"/>
                      <a:pt x="76" y="25"/>
                      <a:pt x="70" y="25"/>
                    </a:cubicBezTo>
                    <a:cubicBezTo>
                      <a:pt x="69" y="25"/>
                      <a:pt x="66" y="25"/>
                      <a:pt x="64" y="25"/>
                    </a:cubicBezTo>
                    <a:cubicBezTo>
                      <a:pt x="66" y="21"/>
                      <a:pt x="66" y="16"/>
                      <a:pt x="64" y="12"/>
                    </a:cubicBezTo>
                    <a:cubicBezTo>
                      <a:pt x="62" y="5"/>
                      <a:pt x="54" y="0"/>
                      <a:pt x="47"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245"/>
              <p:cNvSpPr/>
              <p:nvPr/>
            </p:nvSpPr>
            <p:spPr bwMode="auto">
              <a:xfrm>
                <a:off x="5486" y="4606"/>
                <a:ext cx="38" cy="38"/>
              </a:xfrm>
              <a:custGeom>
                <a:avLst/>
                <a:gdLst>
                  <a:gd name="T0" fmla="*/ 2 w 20"/>
                  <a:gd name="T1" fmla="*/ 16 h 20"/>
                  <a:gd name="T2" fmla="*/ 7 w 20"/>
                  <a:gd name="T3" fmla="*/ 19 h 20"/>
                  <a:gd name="T4" fmla="*/ 8 w 20"/>
                  <a:gd name="T5" fmla="*/ 19 h 20"/>
                  <a:gd name="T6" fmla="*/ 17 w 20"/>
                  <a:gd name="T7" fmla="*/ 9 h 20"/>
                  <a:gd name="T8" fmla="*/ 2 w 20"/>
                  <a:gd name="T9" fmla="*/ 16 h 20"/>
                </a:gdLst>
                <a:ahLst/>
                <a:cxnLst>
                  <a:cxn ang="0">
                    <a:pos x="T0" y="T1"/>
                  </a:cxn>
                  <a:cxn ang="0">
                    <a:pos x="T2" y="T3"/>
                  </a:cxn>
                  <a:cxn ang="0">
                    <a:pos x="T4" y="T5"/>
                  </a:cxn>
                  <a:cxn ang="0">
                    <a:pos x="T6" y="T7"/>
                  </a:cxn>
                  <a:cxn ang="0">
                    <a:pos x="T8" y="T9"/>
                  </a:cxn>
                </a:cxnLst>
                <a:rect l="0" t="0" r="r" b="b"/>
                <a:pathLst>
                  <a:path w="20" h="20">
                    <a:moveTo>
                      <a:pt x="2" y="16"/>
                    </a:moveTo>
                    <a:cubicBezTo>
                      <a:pt x="2" y="18"/>
                      <a:pt x="5" y="20"/>
                      <a:pt x="7" y="19"/>
                    </a:cubicBezTo>
                    <a:cubicBezTo>
                      <a:pt x="8" y="19"/>
                      <a:pt x="8" y="19"/>
                      <a:pt x="8" y="19"/>
                    </a:cubicBezTo>
                    <a:cubicBezTo>
                      <a:pt x="14" y="19"/>
                      <a:pt x="20" y="15"/>
                      <a:pt x="17" y="9"/>
                    </a:cubicBezTo>
                    <a:cubicBezTo>
                      <a:pt x="13" y="0"/>
                      <a:pt x="0" y="8"/>
                      <a:pt x="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246"/>
              <p:cNvSpPr/>
              <p:nvPr/>
            </p:nvSpPr>
            <p:spPr bwMode="auto">
              <a:xfrm>
                <a:off x="5486" y="4381"/>
                <a:ext cx="165" cy="167"/>
              </a:xfrm>
              <a:custGeom>
                <a:avLst/>
                <a:gdLst>
                  <a:gd name="T0" fmla="*/ 47 w 87"/>
                  <a:gd name="T1" fmla="*/ 1 h 88"/>
                  <a:gd name="T2" fmla="*/ 35 w 87"/>
                  <a:gd name="T3" fmla="*/ 14 h 88"/>
                  <a:gd name="T4" fmla="*/ 34 w 87"/>
                  <a:gd name="T5" fmla="*/ 20 h 88"/>
                  <a:gd name="T6" fmla="*/ 16 w 87"/>
                  <a:gd name="T7" fmla="*/ 18 h 88"/>
                  <a:gd name="T8" fmla="*/ 14 w 87"/>
                  <a:gd name="T9" fmla="*/ 35 h 88"/>
                  <a:gd name="T10" fmla="*/ 23 w 87"/>
                  <a:gd name="T11" fmla="*/ 45 h 88"/>
                  <a:gd name="T12" fmla="*/ 13 w 87"/>
                  <a:gd name="T13" fmla="*/ 45 h 88"/>
                  <a:gd name="T14" fmla="*/ 0 w 87"/>
                  <a:gd name="T15" fmla="*/ 55 h 88"/>
                  <a:gd name="T16" fmla="*/ 13 w 87"/>
                  <a:gd name="T17" fmla="*/ 65 h 88"/>
                  <a:gd name="T18" fmla="*/ 23 w 87"/>
                  <a:gd name="T19" fmla="*/ 63 h 88"/>
                  <a:gd name="T20" fmla="*/ 25 w 87"/>
                  <a:gd name="T21" fmla="*/ 62 h 88"/>
                  <a:gd name="T22" fmla="*/ 29 w 87"/>
                  <a:gd name="T23" fmla="*/ 87 h 88"/>
                  <a:gd name="T24" fmla="*/ 42 w 87"/>
                  <a:gd name="T25" fmla="*/ 77 h 88"/>
                  <a:gd name="T26" fmla="*/ 46 w 87"/>
                  <a:gd name="T27" fmla="*/ 67 h 88"/>
                  <a:gd name="T28" fmla="*/ 51 w 87"/>
                  <a:gd name="T29" fmla="*/ 75 h 88"/>
                  <a:gd name="T30" fmla="*/ 67 w 87"/>
                  <a:gd name="T31" fmla="*/ 80 h 88"/>
                  <a:gd name="T32" fmla="*/ 70 w 87"/>
                  <a:gd name="T33" fmla="*/ 63 h 88"/>
                  <a:gd name="T34" fmla="*/ 64 w 87"/>
                  <a:gd name="T35" fmla="*/ 53 h 88"/>
                  <a:gd name="T36" fmla="*/ 74 w 87"/>
                  <a:gd name="T37" fmla="*/ 51 h 88"/>
                  <a:gd name="T38" fmla="*/ 85 w 87"/>
                  <a:gd name="T39" fmla="*/ 35 h 88"/>
                  <a:gd name="T40" fmla="*/ 70 w 87"/>
                  <a:gd name="T41" fmla="*/ 25 h 88"/>
                  <a:gd name="T42" fmla="*/ 64 w 87"/>
                  <a:gd name="T43" fmla="*/ 25 h 88"/>
                  <a:gd name="T44" fmla="*/ 64 w 87"/>
                  <a:gd name="T45" fmla="*/ 12 h 88"/>
                  <a:gd name="T46" fmla="*/ 47 w 87"/>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88">
                    <a:moveTo>
                      <a:pt x="47" y="1"/>
                    </a:moveTo>
                    <a:cubicBezTo>
                      <a:pt x="41" y="2"/>
                      <a:pt x="37" y="8"/>
                      <a:pt x="35" y="14"/>
                    </a:cubicBezTo>
                    <a:cubicBezTo>
                      <a:pt x="34" y="16"/>
                      <a:pt x="34" y="18"/>
                      <a:pt x="34" y="20"/>
                    </a:cubicBezTo>
                    <a:cubicBezTo>
                      <a:pt x="29" y="18"/>
                      <a:pt x="21" y="15"/>
                      <a:pt x="16" y="18"/>
                    </a:cubicBezTo>
                    <a:cubicBezTo>
                      <a:pt x="10" y="22"/>
                      <a:pt x="11" y="30"/>
                      <a:pt x="14" y="35"/>
                    </a:cubicBezTo>
                    <a:cubicBezTo>
                      <a:pt x="15" y="38"/>
                      <a:pt x="19" y="42"/>
                      <a:pt x="23" y="45"/>
                    </a:cubicBezTo>
                    <a:cubicBezTo>
                      <a:pt x="20" y="44"/>
                      <a:pt x="16" y="45"/>
                      <a:pt x="13" y="45"/>
                    </a:cubicBezTo>
                    <a:cubicBezTo>
                      <a:pt x="8" y="46"/>
                      <a:pt x="1" y="49"/>
                      <a:pt x="0" y="55"/>
                    </a:cubicBezTo>
                    <a:cubicBezTo>
                      <a:pt x="0" y="62"/>
                      <a:pt x="7" y="66"/>
                      <a:pt x="13" y="65"/>
                    </a:cubicBezTo>
                    <a:cubicBezTo>
                      <a:pt x="16" y="65"/>
                      <a:pt x="20" y="64"/>
                      <a:pt x="23" y="63"/>
                    </a:cubicBezTo>
                    <a:cubicBezTo>
                      <a:pt x="23" y="63"/>
                      <a:pt x="24" y="62"/>
                      <a:pt x="25" y="62"/>
                    </a:cubicBezTo>
                    <a:cubicBezTo>
                      <a:pt x="19" y="71"/>
                      <a:pt x="17" y="85"/>
                      <a:pt x="29" y="87"/>
                    </a:cubicBezTo>
                    <a:cubicBezTo>
                      <a:pt x="36" y="88"/>
                      <a:pt x="40" y="82"/>
                      <a:pt x="42" y="77"/>
                    </a:cubicBezTo>
                    <a:cubicBezTo>
                      <a:pt x="44" y="74"/>
                      <a:pt x="45" y="71"/>
                      <a:pt x="46" y="67"/>
                    </a:cubicBezTo>
                    <a:cubicBezTo>
                      <a:pt x="47" y="70"/>
                      <a:pt x="50" y="74"/>
                      <a:pt x="51" y="75"/>
                    </a:cubicBezTo>
                    <a:cubicBezTo>
                      <a:pt x="55" y="80"/>
                      <a:pt x="61" y="84"/>
                      <a:pt x="67" y="80"/>
                    </a:cubicBezTo>
                    <a:cubicBezTo>
                      <a:pt x="73" y="77"/>
                      <a:pt x="72" y="68"/>
                      <a:pt x="70" y="63"/>
                    </a:cubicBezTo>
                    <a:cubicBezTo>
                      <a:pt x="69" y="59"/>
                      <a:pt x="67" y="56"/>
                      <a:pt x="64" y="53"/>
                    </a:cubicBezTo>
                    <a:cubicBezTo>
                      <a:pt x="68" y="53"/>
                      <a:pt x="72" y="52"/>
                      <a:pt x="74" y="51"/>
                    </a:cubicBezTo>
                    <a:cubicBezTo>
                      <a:pt x="81" y="49"/>
                      <a:pt x="87" y="43"/>
                      <a:pt x="85" y="35"/>
                    </a:cubicBezTo>
                    <a:cubicBezTo>
                      <a:pt x="84" y="28"/>
                      <a:pt x="76" y="25"/>
                      <a:pt x="70" y="25"/>
                    </a:cubicBezTo>
                    <a:cubicBezTo>
                      <a:pt x="69" y="25"/>
                      <a:pt x="66" y="25"/>
                      <a:pt x="64" y="25"/>
                    </a:cubicBezTo>
                    <a:cubicBezTo>
                      <a:pt x="66" y="21"/>
                      <a:pt x="66" y="16"/>
                      <a:pt x="64" y="12"/>
                    </a:cubicBezTo>
                    <a:cubicBezTo>
                      <a:pt x="62" y="5"/>
                      <a:pt x="54" y="0"/>
                      <a:pt x="47"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247"/>
              <p:cNvSpPr/>
              <p:nvPr/>
            </p:nvSpPr>
            <p:spPr bwMode="auto">
              <a:xfrm>
                <a:off x="5554" y="4446"/>
                <a:ext cx="38" cy="38"/>
              </a:xfrm>
              <a:custGeom>
                <a:avLst/>
                <a:gdLst>
                  <a:gd name="T0" fmla="*/ 2 w 20"/>
                  <a:gd name="T1" fmla="*/ 16 h 20"/>
                  <a:gd name="T2" fmla="*/ 7 w 20"/>
                  <a:gd name="T3" fmla="*/ 19 h 20"/>
                  <a:gd name="T4" fmla="*/ 8 w 20"/>
                  <a:gd name="T5" fmla="*/ 19 h 20"/>
                  <a:gd name="T6" fmla="*/ 17 w 20"/>
                  <a:gd name="T7" fmla="*/ 9 h 20"/>
                  <a:gd name="T8" fmla="*/ 2 w 20"/>
                  <a:gd name="T9" fmla="*/ 16 h 20"/>
                </a:gdLst>
                <a:ahLst/>
                <a:cxnLst>
                  <a:cxn ang="0">
                    <a:pos x="T0" y="T1"/>
                  </a:cxn>
                  <a:cxn ang="0">
                    <a:pos x="T2" y="T3"/>
                  </a:cxn>
                  <a:cxn ang="0">
                    <a:pos x="T4" y="T5"/>
                  </a:cxn>
                  <a:cxn ang="0">
                    <a:pos x="T6" y="T7"/>
                  </a:cxn>
                  <a:cxn ang="0">
                    <a:pos x="T8" y="T9"/>
                  </a:cxn>
                </a:cxnLst>
                <a:rect l="0" t="0" r="r" b="b"/>
                <a:pathLst>
                  <a:path w="20" h="20">
                    <a:moveTo>
                      <a:pt x="2" y="16"/>
                    </a:moveTo>
                    <a:cubicBezTo>
                      <a:pt x="2" y="18"/>
                      <a:pt x="5" y="20"/>
                      <a:pt x="7" y="19"/>
                    </a:cubicBezTo>
                    <a:cubicBezTo>
                      <a:pt x="8" y="19"/>
                      <a:pt x="8" y="19"/>
                      <a:pt x="8" y="19"/>
                    </a:cubicBezTo>
                    <a:cubicBezTo>
                      <a:pt x="14" y="19"/>
                      <a:pt x="20" y="15"/>
                      <a:pt x="17" y="9"/>
                    </a:cubicBezTo>
                    <a:cubicBezTo>
                      <a:pt x="13" y="0"/>
                      <a:pt x="0" y="8"/>
                      <a:pt x="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48"/>
              <p:cNvSpPr/>
              <p:nvPr/>
            </p:nvSpPr>
            <p:spPr bwMode="auto">
              <a:xfrm>
                <a:off x="5188" y="4419"/>
                <a:ext cx="166" cy="168"/>
              </a:xfrm>
              <a:custGeom>
                <a:avLst/>
                <a:gdLst>
                  <a:gd name="T0" fmla="*/ 47 w 87"/>
                  <a:gd name="T1" fmla="*/ 1 h 88"/>
                  <a:gd name="T2" fmla="*/ 35 w 87"/>
                  <a:gd name="T3" fmla="*/ 14 h 88"/>
                  <a:gd name="T4" fmla="*/ 34 w 87"/>
                  <a:gd name="T5" fmla="*/ 20 h 88"/>
                  <a:gd name="T6" fmla="*/ 16 w 87"/>
                  <a:gd name="T7" fmla="*/ 18 h 88"/>
                  <a:gd name="T8" fmla="*/ 14 w 87"/>
                  <a:gd name="T9" fmla="*/ 35 h 88"/>
                  <a:gd name="T10" fmla="*/ 23 w 87"/>
                  <a:gd name="T11" fmla="*/ 45 h 88"/>
                  <a:gd name="T12" fmla="*/ 13 w 87"/>
                  <a:gd name="T13" fmla="*/ 45 h 88"/>
                  <a:gd name="T14" fmla="*/ 0 w 87"/>
                  <a:gd name="T15" fmla="*/ 55 h 88"/>
                  <a:gd name="T16" fmla="*/ 13 w 87"/>
                  <a:gd name="T17" fmla="*/ 65 h 88"/>
                  <a:gd name="T18" fmla="*/ 23 w 87"/>
                  <a:gd name="T19" fmla="*/ 63 h 88"/>
                  <a:gd name="T20" fmla="*/ 25 w 87"/>
                  <a:gd name="T21" fmla="*/ 62 h 88"/>
                  <a:gd name="T22" fmla="*/ 29 w 87"/>
                  <a:gd name="T23" fmla="*/ 87 h 88"/>
                  <a:gd name="T24" fmla="*/ 42 w 87"/>
                  <a:gd name="T25" fmla="*/ 77 h 88"/>
                  <a:gd name="T26" fmla="*/ 46 w 87"/>
                  <a:gd name="T27" fmla="*/ 67 h 88"/>
                  <a:gd name="T28" fmla="*/ 51 w 87"/>
                  <a:gd name="T29" fmla="*/ 75 h 88"/>
                  <a:gd name="T30" fmla="*/ 67 w 87"/>
                  <a:gd name="T31" fmla="*/ 80 h 88"/>
                  <a:gd name="T32" fmla="*/ 70 w 87"/>
                  <a:gd name="T33" fmla="*/ 63 h 88"/>
                  <a:gd name="T34" fmla="*/ 64 w 87"/>
                  <a:gd name="T35" fmla="*/ 53 h 88"/>
                  <a:gd name="T36" fmla="*/ 74 w 87"/>
                  <a:gd name="T37" fmla="*/ 51 h 88"/>
                  <a:gd name="T38" fmla="*/ 85 w 87"/>
                  <a:gd name="T39" fmla="*/ 35 h 88"/>
                  <a:gd name="T40" fmla="*/ 70 w 87"/>
                  <a:gd name="T41" fmla="*/ 25 h 88"/>
                  <a:gd name="T42" fmla="*/ 64 w 87"/>
                  <a:gd name="T43" fmla="*/ 25 h 88"/>
                  <a:gd name="T44" fmla="*/ 64 w 87"/>
                  <a:gd name="T45" fmla="*/ 12 h 88"/>
                  <a:gd name="T46" fmla="*/ 47 w 87"/>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88">
                    <a:moveTo>
                      <a:pt x="47" y="1"/>
                    </a:moveTo>
                    <a:cubicBezTo>
                      <a:pt x="41" y="2"/>
                      <a:pt x="37" y="8"/>
                      <a:pt x="35" y="14"/>
                    </a:cubicBezTo>
                    <a:cubicBezTo>
                      <a:pt x="34" y="16"/>
                      <a:pt x="34" y="18"/>
                      <a:pt x="34" y="20"/>
                    </a:cubicBezTo>
                    <a:cubicBezTo>
                      <a:pt x="29" y="18"/>
                      <a:pt x="21" y="15"/>
                      <a:pt x="16" y="18"/>
                    </a:cubicBezTo>
                    <a:cubicBezTo>
                      <a:pt x="10" y="22"/>
                      <a:pt x="11" y="30"/>
                      <a:pt x="14" y="35"/>
                    </a:cubicBezTo>
                    <a:cubicBezTo>
                      <a:pt x="15" y="38"/>
                      <a:pt x="19" y="42"/>
                      <a:pt x="23" y="45"/>
                    </a:cubicBezTo>
                    <a:cubicBezTo>
                      <a:pt x="20" y="44"/>
                      <a:pt x="16" y="45"/>
                      <a:pt x="13" y="45"/>
                    </a:cubicBezTo>
                    <a:cubicBezTo>
                      <a:pt x="8" y="46"/>
                      <a:pt x="1" y="49"/>
                      <a:pt x="0" y="55"/>
                    </a:cubicBezTo>
                    <a:cubicBezTo>
                      <a:pt x="0" y="62"/>
                      <a:pt x="7" y="66"/>
                      <a:pt x="13" y="65"/>
                    </a:cubicBezTo>
                    <a:cubicBezTo>
                      <a:pt x="16" y="65"/>
                      <a:pt x="20" y="64"/>
                      <a:pt x="23" y="63"/>
                    </a:cubicBezTo>
                    <a:cubicBezTo>
                      <a:pt x="23" y="63"/>
                      <a:pt x="24" y="62"/>
                      <a:pt x="25" y="62"/>
                    </a:cubicBezTo>
                    <a:cubicBezTo>
                      <a:pt x="19" y="71"/>
                      <a:pt x="17" y="85"/>
                      <a:pt x="29" y="87"/>
                    </a:cubicBezTo>
                    <a:cubicBezTo>
                      <a:pt x="36" y="88"/>
                      <a:pt x="40" y="82"/>
                      <a:pt x="42" y="77"/>
                    </a:cubicBezTo>
                    <a:cubicBezTo>
                      <a:pt x="44" y="74"/>
                      <a:pt x="45" y="71"/>
                      <a:pt x="46" y="67"/>
                    </a:cubicBezTo>
                    <a:cubicBezTo>
                      <a:pt x="47" y="70"/>
                      <a:pt x="50" y="74"/>
                      <a:pt x="51" y="75"/>
                    </a:cubicBezTo>
                    <a:cubicBezTo>
                      <a:pt x="55" y="80"/>
                      <a:pt x="61" y="84"/>
                      <a:pt x="67" y="80"/>
                    </a:cubicBezTo>
                    <a:cubicBezTo>
                      <a:pt x="73" y="77"/>
                      <a:pt x="72" y="68"/>
                      <a:pt x="70" y="63"/>
                    </a:cubicBezTo>
                    <a:cubicBezTo>
                      <a:pt x="69" y="59"/>
                      <a:pt x="67" y="56"/>
                      <a:pt x="64" y="53"/>
                    </a:cubicBezTo>
                    <a:cubicBezTo>
                      <a:pt x="68" y="53"/>
                      <a:pt x="72" y="52"/>
                      <a:pt x="74" y="51"/>
                    </a:cubicBezTo>
                    <a:cubicBezTo>
                      <a:pt x="81" y="49"/>
                      <a:pt x="87" y="43"/>
                      <a:pt x="85" y="35"/>
                    </a:cubicBezTo>
                    <a:cubicBezTo>
                      <a:pt x="84" y="28"/>
                      <a:pt x="76" y="25"/>
                      <a:pt x="70" y="25"/>
                    </a:cubicBezTo>
                    <a:cubicBezTo>
                      <a:pt x="69" y="25"/>
                      <a:pt x="66" y="25"/>
                      <a:pt x="64" y="25"/>
                    </a:cubicBezTo>
                    <a:cubicBezTo>
                      <a:pt x="66" y="21"/>
                      <a:pt x="66" y="16"/>
                      <a:pt x="64" y="12"/>
                    </a:cubicBezTo>
                    <a:cubicBezTo>
                      <a:pt x="62" y="5"/>
                      <a:pt x="54" y="0"/>
                      <a:pt x="47"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49"/>
              <p:cNvSpPr/>
              <p:nvPr/>
            </p:nvSpPr>
            <p:spPr bwMode="auto">
              <a:xfrm>
                <a:off x="5257" y="4484"/>
                <a:ext cx="38" cy="38"/>
              </a:xfrm>
              <a:custGeom>
                <a:avLst/>
                <a:gdLst>
                  <a:gd name="T0" fmla="*/ 2 w 20"/>
                  <a:gd name="T1" fmla="*/ 16 h 20"/>
                  <a:gd name="T2" fmla="*/ 7 w 20"/>
                  <a:gd name="T3" fmla="*/ 19 h 20"/>
                  <a:gd name="T4" fmla="*/ 8 w 20"/>
                  <a:gd name="T5" fmla="*/ 19 h 20"/>
                  <a:gd name="T6" fmla="*/ 17 w 20"/>
                  <a:gd name="T7" fmla="*/ 9 h 20"/>
                  <a:gd name="T8" fmla="*/ 2 w 20"/>
                  <a:gd name="T9" fmla="*/ 16 h 20"/>
                </a:gdLst>
                <a:ahLst/>
                <a:cxnLst>
                  <a:cxn ang="0">
                    <a:pos x="T0" y="T1"/>
                  </a:cxn>
                  <a:cxn ang="0">
                    <a:pos x="T2" y="T3"/>
                  </a:cxn>
                  <a:cxn ang="0">
                    <a:pos x="T4" y="T5"/>
                  </a:cxn>
                  <a:cxn ang="0">
                    <a:pos x="T6" y="T7"/>
                  </a:cxn>
                  <a:cxn ang="0">
                    <a:pos x="T8" y="T9"/>
                  </a:cxn>
                </a:cxnLst>
                <a:rect l="0" t="0" r="r" b="b"/>
                <a:pathLst>
                  <a:path w="20" h="20">
                    <a:moveTo>
                      <a:pt x="2" y="16"/>
                    </a:moveTo>
                    <a:cubicBezTo>
                      <a:pt x="2" y="18"/>
                      <a:pt x="5" y="20"/>
                      <a:pt x="7" y="19"/>
                    </a:cubicBezTo>
                    <a:cubicBezTo>
                      <a:pt x="8" y="19"/>
                      <a:pt x="8" y="19"/>
                      <a:pt x="8" y="19"/>
                    </a:cubicBezTo>
                    <a:cubicBezTo>
                      <a:pt x="14" y="19"/>
                      <a:pt x="20" y="15"/>
                      <a:pt x="17" y="9"/>
                    </a:cubicBezTo>
                    <a:cubicBezTo>
                      <a:pt x="13" y="0"/>
                      <a:pt x="0" y="8"/>
                      <a:pt x="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50"/>
              <p:cNvSpPr/>
              <p:nvPr/>
            </p:nvSpPr>
            <p:spPr bwMode="auto">
              <a:xfrm>
                <a:off x="4899" y="5255"/>
                <a:ext cx="316" cy="284"/>
              </a:xfrm>
              <a:custGeom>
                <a:avLst/>
                <a:gdLst>
                  <a:gd name="T0" fmla="*/ 161 w 166"/>
                  <a:gd name="T1" fmla="*/ 62 h 149"/>
                  <a:gd name="T2" fmla="*/ 133 w 166"/>
                  <a:gd name="T3" fmla="*/ 46 h 149"/>
                  <a:gd name="T4" fmla="*/ 122 w 166"/>
                  <a:gd name="T5" fmla="*/ 46 h 149"/>
                  <a:gd name="T6" fmla="*/ 118 w 166"/>
                  <a:gd name="T7" fmla="*/ 15 h 149"/>
                  <a:gd name="T8" fmla="*/ 87 w 166"/>
                  <a:gd name="T9" fmla="*/ 18 h 149"/>
                  <a:gd name="T10" fmla="*/ 73 w 166"/>
                  <a:gd name="T11" fmla="*/ 38 h 149"/>
                  <a:gd name="T12" fmla="*/ 69 w 166"/>
                  <a:gd name="T13" fmla="*/ 20 h 149"/>
                  <a:gd name="T14" fmla="*/ 47 w 166"/>
                  <a:gd name="T15" fmla="*/ 1 h 149"/>
                  <a:gd name="T16" fmla="*/ 33 w 166"/>
                  <a:gd name="T17" fmla="*/ 28 h 149"/>
                  <a:gd name="T18" fmla="*/ 41 w 166"/>
                  <a:gd name="T19" fmla="*/ 44 h 149"/>
                  <a:gd name="T20" fmla="*/ 44 w 166"/>
                  <a:gd name="T21" fmla="*/ 47 h 149"/>
                  <a:gd name="T22" fmla="*/ 1 w 166"/>
                  <a:gd name="T23" fmla="*/ 65 h 149"/>
                  <a:gd name="T24" fmla="*/ 25 w 166"/>
                  <a:gd name="T25" fmla="*/ 84 h 149"/>
                  <a:gd name="T26" fmla="*/ 43 w 166"/>
                  <a:gd name="T27" fmla="*/ 87 h 149"/>
                  <a:gd name="T28" fmla="*/ 31 w 166"/>
                  <a:gd name="T29" fmla="*/ 99 h 149"/>
                  <a:gd name="T30" fmla="*/ 28 w 166"/>
                  <a:gd name="T31" fmla="*/ 129 h 149"/>
                  <a:gd name="T32" fmla="*/ 60 w 166"/>
                  <a:gd name="T33" fmla="*/ 128 h 149"/>
                  <a:gd name="T34" fmla="*/ 76 w 166"/>
                  <a:gd name="T35" fmla="*/ 114 h 149"/>
                  <a:gd name="T36" fmla="*/ 83 w 166"/>
                  <a:gd name="T37" fmla="*/ 131 h 149"/>
                  <a:gd name="T38" fmla="*/ 116 w 166"/>
                  <a:gd name="T39" fmla="*/ 143 h 149"/>
                  <a:gd name="T40" fmla="*/ 127 w 166"/>
                  <a:gd name="T41" fmla="*/ 113 h 149"/>
                  <a:gd name="T42" fmla="*/ 124 w 166"/>
                  <a:gd name="T43" fmla="*/ 103 h 149"/>
                  <a:gd name="T44" fmla="*/ 148 w 166"/>
                  <a:gd name="T45" fmla="*/ 97 h 149"/>
                  <a:gd name="T46" fmla="*/ 161 w 166"/>
                  <a:gd name="T47" fmla="*/ 6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6" h="149">
                    <a:moveTo>
                      <a:pt x="161" y="62"/>
                    </a:moveTo>
                    <a:cubicBezTo>
                      <a:pt x="156" y="52"/>
                      <a:pt x="144" y="47"/>
                      <a:pt x="133" y="46"/>
                    </a:cubicBezTo>
                    <a:cubicBezTo>
                      <a:pt x="129" y="46"/>
                      <a:pt x="126" y="46"/>
                      <a:pt x="122" y="46"/>
                    </a:cubicBezTo>
                    <a:cubicBezTo>
                      <a:pt x="124" y="36"/>
                      <a:pt x="125" y="23"/>
                      <a:pt x="118" y="15"/>
                    </a:cubicBezTo>
                    <a:cubicBezTo>
                      <a:pt x="110" y="5"/>
                      <a:pt x="95" y="11"/>
                      <a:pt x="87" y="18"/>
                    </a:cubicBezTo>
                    <a:cubicBezTo>
                      <a:pt x="83" y="21"/>
                      <a:pt x="76" y="30"/>
                      <a:pt x="73" y="38"/>
                    </a:cubicBezTo>
                    <a:cubicBezTo>
                      <a:pt x="73" y="31"/>
                      <a:pt x="70" y="25"/>
                      <a:pt x="69" y="20"/>
                    </a:cubicBezTo>
                    <a:cubicBezTo>
                      <a:pt x="65" y="11"/>
                      <a:pt x="58" y="0"/>
                      <a:pt x="47" y="1"/>
                    </a:cubicBezTo>
                    <a:cubicBezTo>
                      <a:pt x="34" y="3"/>
                      <a:pt x="30" y="17"/>
                      <a:pt x="33" y="28"/>
                    </a:cubicBezTo>
                    <a:cubicBezTo>
                      <a:pt x="35" y="34"/>
                      <a:pt x="38" y="39"/>
                      <a:pt x="41" y="44"/>
                    </a:cubicBezTo>
                    <a:cubicBezTo>
                      <a:pt x="42" y="45"/>
                      <a:pt x="43" y="46"/>
                      <a:pt x="44" y="47"/>
                    </a:cubicBezTo>
                    <a:cubicBezTo>
                      <a:pt x="25" y="41"/>
                      <a:pt x="0" y="42"/>
                      <a:pt x="1" y="65"/>
                    </a:cubicBezTo>
                    <a:cubicBezTo>
                      <a:pt x="2" y="77"/>
                      <a:pt x="15" y="82"/>
                      <a:pt x="25" y="84"/>
                    </a:cubicBezTo>
                    <a:cubicBezTo>
                      <a:pt x="30" y="86"/>
                      <a:pt x="37" y="87"/>
                      <a:pt x="43" y="87"/>
                    </a:cubicBezTo>
                    <a:cubicBezTo>
                      <a:pt x="38" y="90"/>
                      <a:pt x="33" y="96"/>
                      <a:pt x="31" y="99"/>
                    </a:cubicBezTo>
                    <a:cubicBezTo>
                      <a:pt x="24" y="108"/>
                      <a:pt x="20" y="120"/>
                      <a:pt x="28" y="129"/>
                    </a:cubicBezTo>
                    <a:cubicBezTo>
                      <a:pt x="37" y="139"/>
                      <a:pt x="52" y="134"/>
                      <a:pt x="60" y="128"/>
                    </a:cubicBezTo>
                    <a:cubicBezTo>
                      <a:pt x="66" y="125"/>
                      <a:pt x="72" y="120"/>
                      <a:pt x="76" y="114"/>
                    </a:cubicBezTo>
                    <a:cubicBezTo>
                      <a:pt x="78" y="120"/>
                      <a:pt x="80" y="126"/>
                      <a:pt x="83" y="131"/>
                    </a:cubicBezTo>
                    <a:cubicBezTo>
                      <a:pt x="89" y="143"/>
                      <a:pt x="103" y="149"/>
                      <a:pt x="116" y="143"/>
                    </a:cubicBezTo>
                    <a:cubicBezTo>
                      <a:pt x="127" y="138"/>
                      <a:pt x="129" y="124"/>
                      <a:pt x="127" y="113"/>
                    </a:cubicBezTo>
                    <a:cubicBezTo>
                      <a:pt x="127" y="110"/>
                      <a:pt x="126" y="107"/>
                      <a:pt x="124" y="103"/>
                    </a:cubicBezTo>
                    <a:cubicBezTo>
                      <a:pt x="133" y="104"/>
                      <a:pt x="141" y="103"/>
                      <a:pt x="148" y="97"/>
                    </a:cubicBezTo>
                    <a:cubicBezTo>
                      <a:pt x="159" y="90"/>
                      <a:pt x="166" y="75"/>
                      <a:pt x="161" y="6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51"/>
              <p:cNvSpPr/>
              <p:nvPr/>
            </p:nvSpPr>
            <p:spPr bwMode="auto">
              <a:xfrm>
                <a:off x="5019" y="5369"/>
                <a:ext cx="76" cy="73"/>
              </a:xfrm>
              <a:custGeom>
                <a:avLst/>
                <a:gdLst>
                  <a:gd name="T0" fmla="*/ 8 w 40"/>
                  <a:gd name="T1" fmla="*/ 5 h 38"/>
                  <a:gd name="T2" fmla="*/ 4 w 40"/>
                  <a:gd name="T3" fmla="*/ 17 h 38"/>
                  <a:gd name="T4" fmla="*/ 5 w 40"/>
                  <a:gd name="T5" fmla="*/ 19 h 38"/>
                  <a:gd name="T6" fmla="*/ 26 w 40"/>
                  <a:gd name="T7" fmla="*/ 30 h 38"/>
                  <a:gd name="T8" fmla="*/ 8 w 40"/>
                  <a:gd name="T9" fmla="*/ 5 h 38"/>
                </a:gdLst>
                <a:ahLst/>
                <a:cxnLst>
                  <a:cxn ang="0">
                    <a:pos x="T0" y="T1"/>
                  </a:cxn>
                  <a:cxn ang="0">
                    <a:pos x="T2" y="T3"/>
                  </a:cxn>
                  <a:cxn ang="0">
                    <a:pos x="T4" y="T5"/>
                  </a:cxn>
                  <a:cxn ang="0">
                    <a:pos x="T6" y="T7"/>
                  </a:cxn>
                  <a:cxn ang="0">
                    <a:pos x="T8" y="T9"/>
                  </a:cxn>
                </a:cxnLst>
                <a:rect l="0" t="0" r="r" b="b"/>
                <a:pathLst>
                  <a:path w="40" h="38">
                    <a:moveTo>
                      <a:pt x="8" y="5"/>
                    </a:moveTo>
                    <a:cubicBezTo>
                      <a:pt x="3" y="7"/>
                      <a:pt x="0" y="13"/>
                      <a:pt x="4" y="17"/>
                    </a:cubicBezTo>
                    <a:cubicBezTo>
                      <a:pt x="4" y="18"/>
                      <a:pt x="4" y="18"/>
                      <a:pt x="5" y="19"/>
                    </a:cubicBezTo>
                    <a:cubicBezTo>
                      <a:pt x="6" y="28"/>
                      <a:pt x="17" y="38"/>
                      <a:pt x="26" y="30"/>
                    </a:cubicBezTo>
                    <a:cubicBezTo>
                      <a:pt x="40" y="19"/>
                      <a:pt x="22" y="0"/>
                      <a:pt x="8" y="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252"/>
              <p:cNvSpPr/>
              <p:nvPr/>
            </p:nvSpPr>
            <p:spPr bwMode="auto">
              <a:xfrm>
                <a:off x="4684" y="5169"/>
                <a:ext cx="305" cy="309"/>
              </a:xfrm>
              <a:custGeom>
                <a:avLst/>
                <a:gdLst>
                  <a:gd name="T0" fmla="*/ 1 w 160"/>
                  <a:gd name="T1" fmla="*/ 94 h 162"/>
                  <a:gd name="T2" fmla="*/ 24 w 160"/>
                  <a:gd name="T3" fmla="*/ 70 h 162"/>
                  <a:gd name="T4" fmla="*/ 35 w 160"/>
                  <a:gd name="T5" fmla="*/ 67 h 162"/>
                  <a:gd name="T6" fmla="*/ 29 w 160"/>
                  <a:gd name="T7" fmla="*/ 35 h 162"/>
                  <a:gd name="T8" fmla="*/ 60 w 160"/>
                  <a:gd name="T9" fmla="*/ 29 h 162"/>
                  <a:gd name="T10" fmla="*/ 79 w 160"/>
                  <a:gd name="T11" fmla="*/ 45 h 162"/>
                  <a:gd name="T12" fmla="*/ 79 w 160"/>
                  <a:gd name="T13" fmla="*/ 26 h 162"/>
                  <a:gd name="T14" fmla="*/ 95 w 160"/>
                  <a:gd name="T15" fmla="*/ 2 h 162"/>
                  <a:gd name="T16" fmla="*/ 116 w 160"/>
                  <a:gd name="T17" fmla="*/ 23 h 162"/>
                  <a:gd name="T18" fmla="*/ 112 w 160"/>
                  <a:gd name="T19" fmla="*/ 42 h 162"/>
                  <a:gd name="T20" fmla="*/ 111 w 160"/>
                  <a:gd name="T21" fmla="*/ 46 h 162"/>
                  <a:gd name="T22" fmla="*/ 158 w 160"/>
                  <a:gd name="T23" fmla="*/ 51 h 162"/>
                  <a:gd name="T24" fmla="*/ 140 w 160"/>
                  <a:gd name="T25" fmla="*/ 76 h 162"/>
                  <a:gd name="T26" fmla="*/ 123 w 160"/>
                  <a:gd name="T27" fmla="*/ 84 h 162"/>
                  <a:gd name="T28" fmla="*/ 138 w 160"/>
                  <a:gd name="T29" fmla="*/ 92 h 162"/>
                  <a:gd name="T30" fmla="*/ 150 w 160"/>
                  <a:gd name="T31" fmla="*/ 121 h 162"/>
                  <a:gd name="T32" fmla="*/ 118 w 160"/>
                  <a:gd name="T33" fmla="*/ 129 h 162"/>
                  <a:gd name="T34" fmla="*/ 98 w 160"/>
                  <a:gd name="T35" fmla="*/ 119 h 162"/>
                  <a:gd name="T36" fmla="*/ 97 w 160"/>
                  <a:gd name="T37" fmla="*/ 138 h 162"/>
                  <a:gd name="T38" fmla="*/ 69 w 160"/>
                  <a:gd name="T39" fmla="*/ 160 h 162"/>
                  <a:gd name="T40" fmla="*/ 48 w 160"/>
                  <a:gd name="T41" fmla="*/ 134 h 162"/>
                  <a:gd name="T42" fmla="*/ 48 w 160"/>
                  <a:gd name="T43" fmla="*/ 123 h 162"/>
                  <a:gd name="T44" fmla="*/ 23 w 160"/>
                  <a:gd name="T45" fmla="*/ 124 h 162"/>
                  <a:gd name="T46" fmla="*/ 1 w 160"/>
                  <a:gd name="T47" fmla="*/ 9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162">
                    <a:moveTo>
                      <a:pt x="1" y="94"/>
                    </a:moveTo>
                    <a:cubicBezTo>
                      <a:pt x="3" y="82"/>
                      <a:pt x="13" y="74"/>
                      <a:pt x="24" y="70"/>
                    </a:cubicBezTo>
                    <a:cubicBezTo>
                      <a:pt x="27" y="69"/>
                      <a:pt x="31" y="68"/>
                      <a:pt x="35" y="67"/>
                    </a:cubicBezTo>
                    <a:cubicBezTo>
                      <a:pt x="30" y="58"/>
                      <a:pt x="24" y="45"/>
                      <a:pt x="29" y="35"/>
                    </a:cubicBezTo>
                    <a:cubicBezTo>
                      <a:pt x="35" y="24"/>
                      <a:pt x="50" y="25"/>
                      <a:pt x="60" y="29"/>
                    </a:cubicBezTo>
                    <a:cubicBezTo>
                      <a:pt x="65" y="31"/>
                      <a:pt x="74" y="38"/>
                      <a:pt x="79" y="45"/>
                    </a:cubicBezTo>
                    <a:cubicBezTo>
                      <a:pt x="78" y="38"/>
                      <a:pt x="78" y="31"/>
                      <a:pt x="79" y="26"/>
                    </a:cubicBezTo>
                    <a:cubicBezTo>
                      <a:pt x="79" y="17"/>
                      <a:pt x="83" y="3"/>
                      <a:pt x="95" y="2"/>
                    </a:cubicBezTo>
                    <a:cubicBezTo>
                      <a:pt x="108" y="0"/>
                      <a:pt x="115" y="12"/>
                      <a:pt x="116" y="23"/>
                    </a:cubicBezTo>
                    <a:cubicBezTo>
                      <a:pt x="116" y="30"/>
                      <a:pt x="114" y="36"/>
                      <a:pt x="112" y="42"/>
                    </a:cubicBezTo>
                    <a:cubicBezTo>
                      <a:pt x="112" y="43"/>
                      <a:pt x="111" y="44"/>
                      <a:pt x="111" y="46"/>
                    </a:cubicBezTo>
                    <a:cubicBezTo>
                      <a:pt x="127" y="34"/>
                      <a:pt x="152" y="28"/>
                      <a:pt x="158" y="51"/>
                    </a:cubicBezTo>
                    <a:cubicBezTo>
                      <a:pt x="160" y="62"/>
                      <a:pt x="149" y="71"/>
                      <a:pt x="140" y="76"/>
                    </a:cubicBezTo>
                    <a:cubicBezTo>
                      <a:pt x="136" y="79"/>
                      <a:pt x="129" y="82"/>
                      <a:pt x="123" y="84"/>
                    </a:cubicBezTo>
                    <a:cubicBezTo>
                      <a:pt x="129" y="86"/>
                      <a:pt x="136" y="90"/>
                      <a:pt x="138" y="92"/>
                    </a:cubicBezTo>
                    <a:cubicBezTo>
                      <a:pt x="148" y="99"/>
                      <a:pt x="155" y="109"/>
                      <a:pt x="150" y="121"/>
                    </a:cubicBezTo>
                    <a:cubicBezTo>
                      <a:pt x="144" y="133"/>
                      <a:pt x="128" y="132"/>
                      <a:pt x="118" y="129"/>
                    </a:cubicBezTo>
                    <a:cubicBezTo>
                      <a:pt x="112" y="127"/>
                      <a:pt x="104" y="124"/>
                      <a:pt x="98" y="119"/>
                    </a:cubicBezTo>
                    <a:cubicBezTo>
                      <a:pt x="99" y="126"/>
                      <a:pt x="98" y="133"/>
                      <a:pt x="97" y="138"/>
                    </a:cubicBezTo>
                    <a:cubicBezTo>
                      <a:pt x="94" y="151"/>
                      <a:pt x="83" y="162"/>
                      <a:pt x="69" y="160"/>
                    </a:cubicBezTo>
                    <a:cubicBezTo>
                      <a:pt x="56" y="158"/>
                      <a:pt x="50" y="145"/>
                      <a:pt x="48" y="134"/>
                    </a:cubicBezTo>
                    <a:cubicBezTo>
                      <a:pt x="48" y="131"/>
                      <a:pt x="48" y="127"/>
                      <a:pt x="48" y="123"/>
                    </a:cubicBezTo>
                    <a:cubicBezTo>
                      <a:pt x="41" y="127"/>
                      <a:pt x="32" y="127"/>
                      <a:pt x="23" y="124"/>
                    </a:cubicBezTo>
                    <a:cubicBezTo>
                      <a:pt x="11" y="120"/>
                      <a:pt x="0" y="107"/>
                      <a:pt x="1" y="9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253"/>
              <p:cNvSpPr/>
              <p:nvPr/>
            </p:nvSpPr>
            <p:spPr bwMode="auto">
              <a:xfrm>
                <a:off x="4804" y="5301"/>
                <a:ext cx="68" cy="68"/>
              </a:xfrm>
              <a:custGeom>
                <a:avLst/>
                <a:gdLst>
                  <a:gd name="T0" fmla="*/ 27 w 36"/>
                  <a:gd name="T1" fmla="*/ 2 h 36"/>
                  <a:gd name="T2" fmla="*/ 34 w 36"/>
                  <a:gd name="T3" fmla="*/ 12 h 36"/>
                  <a:gd name="T4" fmla="*/ 34 w 36"/>
                  <a:gd name="T5" fmla="*/ 14 h 36"/>
                  <a:gd name="T6" fmla="*/ 16 w 36"/>
                  <a:gd name="T7" fmla="*/ 31 h 36"/>
                  <a:gd name="T8" fmla="*/ 27 w 36"/>
                  <a:gd name="T9" fmla="*/ 2 h 36"/>
                </a:gdLst>
                <a:ahLst/>
                <a:cxnLst>
                  <a:cxn ang="0">
                    <a:pos x="T0" y="T1"/>
                  </a:cxn>
                  <a:cxn ang="0">
                    <a:pos x="T2" y="T3"/>
                  </a:cxn>
                  <a:cxn ang="0">
                    <a:pos x="T4" y="T5"/>
                  </a:cxn>
                  <a:cxn ang="0">
                    <a:pos x="T6" y="T7"/>
                  </a:cxn>
                  <a:cxn ang="0">
                    <a:pos x="T8" y="T9"/>
                  </a:cxn>
                </a:cxnLst>
                <a:rect l="0" t="0" r="r" b="b"/>
                <a:pathLst>
                  <a:path w="36" h="36">
                    <a:moveTo>
                      <a:pt x="27" y="2"/>
                    </a:moveTo>
                    <a:cubicBezTo>
                      <a:pt x="32" y="2"/>
                      <a:pt x="36" y="7"/>
                      <a:pt x="34" y="12"/>
                    </a:cubicBezTo>
                    <a:cubicBezTo>
                      <a:pt x="34" y="13"/>
                      <a:pt x="34" y="13"/>
                      <a:pt x="34" y="14"/>
                    </a:cubicBezTo>
                    <a:cubicBezTo>
                      <a:pt x="35" y="24"/>
                      <a:pt x="27" y="36"/>
                      <a:pt x="16" y="31"/>
                    </a:cubicBezTo>
                    <a:cubicBezTo>
                      <a:pt x="0" y="25"/>
                      <a:pt x="12" y="0"/>
                      <a:pt x="27" y="2"/>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254"/>
              <p:cNvSpPr/>
              <p:nvPr/>
            </p:nvSpPr>
            <p:spPr bwMode="auto">
              <a:xfrm>
                <a:off x="4819" y="4969"/>
                <a:ext cx="320" cy="339"/>
              </a:xfrm>
              <a:custGeom>
                <a:avLst/>
                <a:gdLst>
                  <a:gd name="T0" fmla="*/ 168 w 168"/>
                  <a:gd name="T1" fmla="*/ 114 h 178"/>
                  <a:gd name="T2" fmla="*/ 146 w 168"/>
                  <a:gd name="T3" fmla="*/ 85 h 178"/>
                  <a:gd name="T4" fmla="*/ 135 w 168"/>
                  <a:gd name="T5" fmla="*/ 81 h 178"/>
                  <a:gd name="T6" fmla="*/ 144 w 168"/>
                  <a:gd name="T7" fmla="*/ 47 h 178"/>
                  <a:gd name="T8" fmla="*/ 112 w 168"/>
                  <a:gd name="T9" fmla="*/ 37 h 178"/>
                  <a:gd name="T10" fmla="*/ 89 w 168"/>
                  <a:gd name="T11" fmla="*/ 52 h 178"/>
                  <a:gd name="T12" fmla="*/ 92 w 168"/>
                  <a:gd name="T13" fmla="*/ 32 h 178"/>
                  <a:gd name="T14" fmla="*/ 77 w 168"/>
                  <a:gd name="T15" fmla="*/ 4 h 178"/>
                  <a:gd name="T16" fmla="*/ 52 w 168"/>
                  <a:gd name="T17" fmla="*/ 25 h 178"/>
                  <a:gd name="T18" fmla="*/ 54 w 168"/>
                  <a:gd name="T19" fmla="*/ 45 h 178"/>
                  <a:gd name="T20" fmla="*/ 55 w 168"/>
                  <a:gd name="T21" fmla="*/ 49 h 178"/>
                  <a:gd name="T22" fmla="*/ 4 w 168"/>
                  <a:gd name="T23" fmla="*/ 50 h 178"/>
                  <a:gd name="T24" fmla="*/ 20 w 168"/>
                  <a:gd name="T25" fmla="*/ 79 h 178"/>
                  <a:gd name="T26" fmla="*/ 38 w 168"/>
                  <a:gd name="T27" fmla="*/ 89 h 178"/>
                  <a:gd name="T28" fmla="*/ 20 w 168"/>
                  <a:gd name="T29" fmla="*/ 97 h 178"/>
                  <a:gd name="T30" fmla="*/ 5 w 168"/>
                  <a:gd name="T31" fmla="*/ 126 h 178"/>
                  <a:gd name="T32" fmla="*/ 38 w 168"/>
                  <a:gd name="T33" fmla="*/ 139 h 178"/>
                  <a:gd name="T34" fmla="*/ 60 w 168"/>
                  <a:gd name="T35" fmla="*/ 131 h 178"/>
                  <a:gd name="T36" fmla="*/ 60 w 168"/>
                  <a:gd name="T37" fmla="*/ 151 h 178"/>
                  <a:gd name="T38" fmla="*/ 88 w 168"/>
                  <a:gd name="T39" fmla="*/ 178 h 178"/>
                  <a:gd name="T40" fmla="*/ 113 w 168"/>
                  <a:gd name="T41" fmla="*/ 151 h 178"/>
                  <a:gd name="T42" fmla="*/ 114 w 168"/>
                  <a:gd name="T43" fmla="*/ 140 h 178"/>
                  <a:gd name="T44" fmla="*/ 141 w 168"/>
                  <a:gd name="T45" fmla="*/ 144 h 178"/>
                  <a:gd name="T46" fmla="*/ 168 w 168"/>
                  <a:gd name="T47" fmla="*/ 11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78">
                    <a:moveTo>
                      <a:pt x="168" y="114"/>
                    </a:moveTo>
                    <a:cubicBezTo>
                      <a:pt x="168" y="101"/>
                      <a:pt x="157" y="91"/>
                      <a:pt x="146" y="85"/>
                    </a:cubicBezTo>
                    <a:cubicBezTo>
                      <a:pt x="143" y="84"/>
                      <a:pt x="139" y="82"/>
                      <a:pt x="135" y="81"/>
                    </a:cubicBezTo>
                    <a:cubicBezTo>
                      <a:pt x="141" y="72"/>
                      <a:pt x="149" y="58"/>
                      <a:pt x="144" y="47"/>
                    </a:cubicBezTo>
                    <a:cubicBezTo>
                      <a:pt x="140" y="34"/>
                      <a:pt x="123" y="33"/>
                      <a:pt x="112" y="37"/>
                    </a:cubicBezTo>
                    <a:cubicBezTo>
                      <a:pt x="106" y="39"/>
                      <a:pt x="96" y="45"/>
                      <a:pt x="89" y="52"/>
                    </a:cubicBezTo>
                    <a:cubicBezTo>
                      <a:pt x="91" y="45"/>
                      <a:pt x="92" y="37"/>
                      <a:pt x="92" y="32"/>
                    </a:cubicBezTo>
                    <a:cubicBezTo>
                      <a:pt x="92" y="21"/>
                      <a:pt x="89" y="6"/>
                      <a:pt x="77" y="4"/>
                    </a:cubicBezTo>
                    <a:cubicBezTo>
                      <a:pt x="63" y="0"/>
                      <a:pt x="54" y="12"/>
                      <a:pt x="52" y="25"/>
                    </a:cubicBezTo>
                    <a:cubicBezTo>
                      <a:pt x="51" y="31"/>
                      <a:pt x="52" y="39"/>
                      <a:pt x="54" y="45"/>
                    </a:cubicBezTo>
                    <a:cubicBezTo>
                      <a:pt x="54" y="46"/>
                      <a:pt x="54" y="48"/>
                      <a:pt x="55" y="49"/>
                    </a:cubicBezTo>
                    <a:cubicBezTo>
                      <a:pt x="38" y="35"/>
                      <a:pt x="12" y="26"/>
                      <a:pt x="4" y="50"/>
                    </a:cubicBezTo>
                    <a:cubicBezTo>
                      <a:pt x="0" y="62"/>
                      <a:pt x="11" y="73"/>
                      <a:pt x="20" y="79"/>
                    </a:cubicBezTo>
                    <a:cubicBezTo>
                      <a:pt x="25" y="82"/>
                      <a:pt x="31" y="87"/>
                      <a:pt x="38" y="89"/>
                    </a:cubicBezTo>
                    <a:cubicBezTo>
                      <a:pt x="31" y="91"/>
                      <a:pt x="23" y="95"/>
                      <a:pt x="20" y="97"/>
                    </a:cubicBezTo>
                    <a:cubicBezTo>
                      <a:pt x="9" y="103"/>
                      <a:pt x="0" y="113"/>
                      <a:pt x="5" y="126"/>
                    </a:cubicBezTo>
                    <a:cubicBezTo>
                      <a:pt x="9" y="140"/>
                      <a:pt x="27" y="141"/>
                      <a:pt x="38" y="139"/>
                    </a:cubicBezTo>
                    <a:cubicBezTo>
                      <a:pt x="45" y="138"/>
                      <a:pt x="53" y="135"/>
                      <a:pt x="60" y="131"/>
                    </a:cubicBezTo>
                    <a:cubicBezTo>
                      <a:pt x="59" y="138"/>
                      <a:pt x="59" y="145"/>
                      <a:pt x="60" y="151"/>
                    </a:cubicBezTo>
                    <a:cubicBezTo>
                      <a:pt x="61" y="166"/>
                      <a:pt x="73" y="178"/>
                      <a:pt x="88" y="178"/>
                    </a:cubicBezTo>
                    <a:cubicBezTo>
                      <a:pt x="102" y="177"/>
                      <a:pt x="110" y="164"/>
                      <a:pt x="113" y="151"/>
                    </a:cubicBezTo>
                    <a:cubicBezTo>
                      <a:pt x="113" y="148"/>
                      <a:pt x="114" y="144"/>
                      <a:pt x="114" y="140"/>
                    </a:cubicBezTo>
                    <a:cubicBezTo>
                      <a:pt x="122" y="145"/>
                      <a:pt x="131" y="146"/>
                      <a:pt x="141" y="144"/>
                    </a:cubicBezTo>
                    <a:cubicBezTo>
                      <a:pt x="154" y="141"/>
                      <a:pt x="168" y="128"/>
                      <a:pt x="168" y="11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255"/>
              <p:cNvSpPr/>
              <p:nvPr/>
            </p:nvSpPr>
            <p:spPr bwMode="auto">
              <a:xfrm>
                <a:off x="4941" y="5120"/>
                <a:ext cx="72" cy="70"/>
              </a:xfrm>
              <a:custGeom>
                <a:avLst/>
                <a:gdLst>
                  <a:gd name="T0" fmla="*/ 11 w 38"/>
                  <a:gd name="T1" fmla="*/ 0 h 37"/>
                  <a:gd name="T2" fmla="*/ 2 w 38"/>
                  <a:gd name="T3" fmla="*/ 10 h 37"/>
                  <a:gd name="T4" fmla="*/ 2 w 38"/>
                  <a:gd name="T5" fmla="*/ 12 h 37"/>
                  <a:gd name="T6" fmla="*/ 19 w 38"/>
                  <a:gd name="T7" fmla="*/ 33 h 37"/>
                  <a:gd name="T8" fmla="*/ 11 w 38"/>
                  <a:gd name="T9" fmla="*/ 0 h 37"/>
                </a:gdLst>
                <a:ahLst/>
                <a:cxnLst>
                  <a:cxn ang="0">
                    <a:pos x="T0" y="T1"/>
                  </a:cxn>
                  <a:cxn ang="0">
                    <a:pos x="T2" y="T3"/>
                  </a:cxn>
                  <a:cxn ang="0">
                    <a:pos x="T4" y="T5"/>
                  </a:cxn>
                  <a:cxn ang="0">
                    <a:pos x="T6" y="T7"/>
                  </a:cxn>
                  <a:cxn ang="0">
                    <a:pos x="T8" y="T9"/>
                  </a:cxn>
                </a:cxnLst>
                <a:rect l="0" t="0" r="r" b="b"/>
                <a:pathLst>
                  <a:path w="38" h="37">
                    <a:moveTo>
                      <a:pt x="11" y="0"/>
                    </a:moveTo>
                    <a:cubicBezTo>
                      <a:pt x="6" y="0"/>
                      <a:pt x="0" y="4"/>
                      <a:pt x="2" y="10"/>
                    </a:cubicBezTo>
                    <a:cubicBezTo>
                      <a:pt x="2" y="11"/>
                      <a:pt x="2" y="12"/>
                      <a:pt x="2" y="12"/>
                    </a:cubicBezTo>
                    <a:cubicBezTo>
                      <a:pt x="0" y="23"/>
                      <a:pt x="7" y="37"/>
                      <a:pt x="19" y="33"/>
                    </a:cubicBezTo>
                    <a:cubicBezTo>
                      <a:pt x="38" y="28"/>
                      <a:pt x="27" y="0"/>
                      <a:pt x="11"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256"/>
              <p:cNvSpPr/>
              <p:nvPr/>
            </p:nvSpPr>
            <p:spPr bwMode="auto">
              <a:xfrm>
                <a:off x="4933" y="4779"/>
                <a:ext cx="275" cy="270"/>
              </a:xfrm>
              <a:custGeom>
                <a:avLst/>
                <a:gdLst>
                  <a:gd name="T0" fmla="*/ 132 w 144"/>
                  <a:gd name="T1" fmla="*/ 87 h 142"/>
                  <a:gd name="T2" fmla="*/ 113 w 144"/>
                  <a:gd name="T3" fmla="*/ 73 h 142"/>
                  <a:gd name="T4" fmla="*/ 126 w 144"/>
                  <a:gd name="T5" fmla="*/ 65 h 142"/>
                  <a:gd name="T6" fmla="*/ 138 w 144"/>
                  <a:gd name="T7" fmla="*/ 33 h 142"/>
                  <a:gd name="T8" fmla="*/ 105 w 144"/>
                  <a:gd name="T9" fmla="*/ 24 h 142"/>
                  <a:gd name="T10" fmla="*/ 85 w 144"/>
                  <a:gd name="T11" fmla="*/ 37 h 142"/>
                  <a:gd name="T12" fmla="*/ 85 w 144"/>
                  <a:gd name="T13" fmla="*/ 37 h 142"/>
                  <a:gd name="T14" fmla="*/ 82 w 144"/>
                  <a:gd name="T15" fmla="*/ 21 h 142"/>
                  <a:gd name="T16" fmla="*/ 53 w 144"/>
                  <a:gd name="T17" fmla="*/ 4 h 142"/>
                  <a:gd name="T18" fmla="*/ 42 w 144"/>
                  <a:gd name="T19" fmla="*/ 30 h 142"/>
                  <a:gd name="T20" fmla="*/ 45 w 144"/>
                  <a:gd name="T21" fmla="*/ 46 h 142"/>
                  <a:gd name="T22" fmla="*/ 41 w 144"/>
                  <a:gd name="T23" fmla="*/ 43 h 142"/>
                  <a:gd name="T24" fmla="*/ 21 w 144"/>
                  <a:gd name="T25" fmla="*/ 40 h 142"/>
                  <a:gd name="T26" fmla="*/ 4 w 144"/>
                  <a:gd name="T27" fmla="*/ 70 h 142"/>
                  <a:gd name="T28" fmla="*/ 34 w 144"/>
                  <a:gd name="T29" fmla="*/ 88 h 142"/>
                  <a:gd name="T30" fmla="*/ 54 w 144"/>
                  <a:gd name="T31" fmla="*/ 89 h 142"/>
                  <a:gd name="T32" fmla="*/ 54 w 144"/>
                  <a:gd name="T33" fmla="*/ 89 h 142"/>
                  <a:gd name="T34" fmla="*/ 44 w 144"/>
                  <a:gd name="T35" fmla="*/ 107 h 142"/>
                  <a:gd name="T36" fmla="*/ 54 w 144"/>
                  <a:gd name="T37" fmla="*/ 136 h 142"/>
                  <a:gd name="T38" fmla="*/ 80 w 144"/>
                  <a:gd name="T39" fmla="*/ 124 h 142"/>
                  <a:gd name="T40" fmla="*/ 84 w 144"/>
                  <a:gd name="T41" fmla="*/ 107 h 142"/>
                  <a:gd name="T42" fmla="*/ 84 w 144"/>
                  <a:gd name="T43" fmla="*/ 105 h 142"/>
                  <a:gd name="T44" fmla="*/ 98 w 144"/>
                  <a:gd name="T45" fmla="*/ 117 h 142"/>
                  <a:gd name="T46" fmla="*/ 132 w 144"/>
                  <a:gd name="T47" fmla="*/ 123 h 142"/>
                  <a:gd name="T48" fmla="*/ 132 w 144"/>
                  <a:gd name="T49" fmla="*/ 8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2">
                    <a:moveTo>
                      <a:pt x="132" y="87"/>
                    </a:moveTo>
                    <a:cubicBezTo>
                      <a:pt x="127" y="81"/>
                      <a:pt x="120" y="77"/>
                      <a:pt x="113" y="73"/>
                    </a:cubicBezTo>
                    <a:cubicBezTo>
                      <a:pt x="118" y="71"/>
                      <a:pt x="122" y="68"/>
                      <a:pt x="126" y="65"/>
                    </a:cubicBezTo>
                    <a:cubicBezTo>
                      <a:pt x="134" y="58"/>
                      <a:pt x="143" y="45"/>
                      <a:pt x="138" y="33"/>
                    </a:cubicBezTo>
                    <a:cubicBezTo>
                      <a:pt x="133" y="19"/>
                      <a:pt x="117" y="19"/>
                      <a:pt x="105" y="24"/>
                    </a:cubicBezTo>
                    <a:cubicBezTo>
                      <a:pt x="97" y="26"/>
                      <a:pt x="91" y="31"/>
                      <a:pt x="85" y="37"/>
                    </a:cubicBezTo>
                    <a:cubicBezTo>
                      <a:pt x="85" y="37"/>
                      <a:pt x="85" y="37"/>
                      <a:pt x="85" y="37"/>
                    </a:cubicBezTo>
                    <a:cubicBezTo>
                      <a:pt x="84" y="31"/>
                      <a:pt x="83" y="25"/>
                      <a:pt x="82" y="21"/>
                    </a:cubicBezTo>
                    <a:cubicBezTo>
                      <a:pt x="78" y="8"/>
                      <a:pt x="66" y="0"/>
                      <a:pt x="53" y="4"/>
                    </a:cubicBezTo>
                    <a:cubicBezTo>
                      <a:pt x="42" y="8"/>
                      <a:pt x="41" y="20"/>
                      <a:pt x="42" y="30"/>
                    </a:cubicBezTo>
                    <a:cubicBezTo>
                      <a:pt x="42" y="35"/>
                      <a:pt x="44" y="40"/>
                      <a:pt x="45" y="46"/>
                    </a:cubicBezTo>
                    <a:cubicBezTo>
                      <a:pt x="44" y="45"/>
                      <a:pt x="42" y="44"/>
                      <a:pt x="41" y="43"/>
                    </a:cubicBezTo>
                    <a:cubicBezTo>
                      <a:pt x="35" y="40"/>
                      <a:pt x="28" y="39"/>
                      <a:pt x="21" y="40"/>
                    </a:cubicBezTo>
                    <a:cubicBezTo>
                      <a:pt x="8" y="42"/>
                      <a:pt x="0" y="58"/>
                      <a:pt x="4" y="70"/>
                    </a:cubicBezTo>
                    <a:cubicBezTo>
                      <a:pt x="9" y="82"/>
                      <a:pt x="23" y="86"/>
                      <a:pt x="34" y="88"/>
                    </a:cubicBezTo>
                    <a:cubicBezTo>
                      <a:pt x="40" y="89"/>
                      <a:pt x="47" y="89"/>
                      <a:pt x="54" y="89"/>
                    </a:cubicBezTo>
                    <a:cubicBezTo>
                      <a:pt x="54" y="89"/>
                      <a:pt x="54" y="89"/>
                      <a:pt x="54" y="89"/>
                    </a:cubicBezTo>
                    <a:cubicBezTo>
                      <a:pt x="50" y="94"/>
                      <a:pt x="47" y="101"/>
                      <a:pt x="44" y="107"/>
                    </a:cubicBezTo>
                    <a:cubicBezTo>
                      <a:pt x="40" y="118"/>
                      <a:pt x="42" y="131"/>
                      <a:pt x="54" y="136"/>
                    </a:cubicBezTo>
                    <a:cubicBezTo>
                      <a:pt x="66" y="142"/>
                      <a:pt x="76" y="134"/>
                      <a:pt x="80" y="124"/>
                    </a:cubicBezTo>
                    <a:cubicBezTo>
                      <a:pt x="83" y="119"/>
                      <a:pt x="84" y="113"/>
                      <a:pt x="84" y="107"/>
                    </a:cubicBezTo>
                    <a:cubicBezTo>
                      <a:pt x="84" y="106"/>
                      <a:pt x="84" y="106"/>
                      <a:pt x="84" y="105"/>
                    </a:cubicBezTo>
                    <a:cubicBezTo>
                      <a:pt x="88" y="110"/>
                      <a:pt x="93" y="114"/>
                      <a:pt x="98" y="117"/>
                    </a:cubicBezTo>
                    <a:cubicBezTo>
                      <a:pt x="107" y="124"/>
                      <a:pt x="121" y="131"/>
                      <a:pt x="132" y="123"/>
                    </a:cubicBezTo>
                    <a:cubicBezTo>
                      <a:pt x="144" y="114"/>
                      <a:pt x="140" y="97"/>
                      <a:pt x="132" y="87"/>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257"/>
              <p:cNvSpPr/>
              <p:nvPr/>
            </p:nvSpPr>
            <p:spPr bwMode="auto">
              <a:xfrm>
                <a:off x="5044" y="4882"/>
                <a:ext cx="55" cy="57"/>
              </a:xfrm>
              <a:custGeom>
                <a:avLst/>
                <a:gdLst>
                  <a:gd name="T0" fmla="*/ 23 w 29"/>
                  <a:gd name="T1" fmla="*/ 8 h 30"/>
                  <a:gd name="T2" fmla="*/ 3 w 29"/>
                  <a:gd name="T3" fmla="*/ 9 h 30"/>
                  <a:gd name="T4" fmla="*/ 3 w 29"/>
                  <a:gd name="T5" fmla="*/ 9 h 30"/>
                  <a:gd name="T6" fmla="*/ 1 w 29"/>
                  <a:gd name="T7" fmla="*/ 20 h 30"/>
                  <a:gd name="T8" fmla="*/ 22 w 29"/>
                  <a:gd name="T9" fmla="*/ 26 h 30"/>
                  <a:gd name="T10" fmla="*/ 23 w 29"/>
                  <a:gd name="T11" fmla="*/ 8 h 30"/>
                </a:gdLst>
                <a:ahLst/>
                <a:cxnLst>
                  <a:cxn ang="0">
                    <a:pos x="T0" y="T1"/>
                  </a:cxn>
                  <a:cxn ang="0">
                    <a:pos x="T2" y="T3"/>
                  </a:cxn>
                  <a:cxn ang="0">
                    <a:pos x="T4" y="T5"/>
                  </a:cxn>
                  <a:cxn ang="0">
                    <a:pos x="T6" y="T7"/>
                  </a:cxn>
                  <a:cxn ang="0">
                    <a:pos x="T8" y="T9"/>
                  </a:cxn>
                  <a:cxn ang="0">
                    <a:pos x="T10" y="T11"/>
                  </a:cxn>
                </a:cxnLst>
                <a:rect l="0" t="0" r="r" b="b"/>
                <a:pathLst>
                  <a:path w="29" h="30">
                    <a:moveTo>
                      <a:pt x="23" y="8"/>
                    </a:moveTo>
                    <a:cubicBezTo>
                      <a:pt x="18" y="2"/>
                      <a:pt x="6" y="0"/>
                      <a:pt x="3" y="9"/>
                    </a:cubicBezTo>
                    <a:cubicBezTo>
                      <a:pt x="3" y="9"/>
                      <a:pt x="3" y="9"/>
                      <a:pt x="3" y="9"/>
                    </a:cubicBezTo>
                    <a:cubicBezTo>
                      <a:pt x="1" y="12"/>
                      <a:pt x="0" y="16"/>
                      <a:pt x="1" y="20"/>
                    </a:cubicBezTo>
                    <a:cubicBezTo>
                      <a:pt x="4" y="28"/>
                      <a:pt x="14" y="30"/>
                      <a:pt x="22" y="26"/>
                    </a:cubicBezTo>
                    <a:cubicBezTo>
                      <a:pt x="29" y="22"/>
                      <a:pt x="28" y="14"/>
                      <a:pt x="23" y="8"/>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258"/>
              <p:cNvSpPr/>
              <p:nvPr/>
            </p:nvSpPr>
            <p:spPr bwMode="auto">
              <a:xfrm>
                <a:off x="5063" y="4642"/>
                <a:ext cx="274" cy="268"/>
              </a:xfrm>
              <a:custGeom>
                <a:avLst/>
                <a:gdLst>
                  <a:gd name="T0" fmla="*/ 132 w 144"/>
                  <a:gd name="T1" fmla="*/ 86 h 141"/>
                  <a:gd name="T2" fmla="*/ 113 w 144"/>
                  <a:gd name="T3" fmla="*/ 73 h 141"/>
                  <a:gd name="T4" fmla="*/ 126 w 144"/>
                  <a:gd name="T5" fmla="*/ 65 h 141"/>
                  <a:gd name="T6" fmla="*/ 138 w 144"/>
                  <a:gd name="T7" fmla="*/ 33 h 141"/>
                  <a:gd name="T8" fmla="*/ 105 w 144"/>
                  <a:gd name="T9" fmla="*/ 23 h 141"/>
                  <a:gd name="T10" fmla="*/ 85 w 144"/>
                  <a:gd name="T11" fmla="*/ 36 h 141"/>
                  <a:gd name="T12" fmla="*/ 84 w 144"/>
                  <a:gd name="T13" fmla="*/ 36 h 141"/>
                  <a:gd name="T14" fmla="*/ 82 w 144"/>
                  <a:gd name="T15" fmla="*/ 20 h 141"/>
                  <a:gd name="T16" fmla="*/ 53 w 144"/>
                  <a:gd name="T17" fmla="*/ 4 h 141"/>
                  <a:gd name="T18" fmla="*/ 42 w 144"/>
                  <a:gd name="T19" fmla="*/ 29 h 141"/>
                  <a:gd name="T20" fmla="*/ 45 w 144"/>
                  <a:gd name="T21" fmla="*/ 45 h 141"/>
                  <a:gd name="T22" fmla="*/ 41 w 144"/>
                  <a:gd name="T23" fmla="*/ 43 h 141"/>
                  <a:gd name="T24" fmla="*/ 21 w 144"/>
                  <a:gd name="T25" fmla="*/ 39 h 141"/>
                  <a:gd name="T26" fmla="*/ 4 w 144"/>
                  <a:gd name="T27" fmla="*/ 70 h 141"/>
                  <a:gd name="T28" fmla="*/ 34 w 144"/>
                  <a:gd name="T29" fmla="*/ 88 h 141"/>
                  <a:gd name="T30" fmla="*/ 54 w 144"/>
                  <a:gd name="T31" fmla="*/ 88 h 141"/>
                  <a:gd name="T32" fmla="*/ 54 w 144"/>
                  <a:gd name="T33" fmla="*/ 88 h 141"/>
                  <a:gd name="T34" fmla="*/ 44 w 144"/>
                  <a:gd name="T35" fmla="*/ 106 h 141"/>
                  <a:gd name="T36" fmla="*/ 54 w 144"/>
                  <a:gd name="T37" fmla="*/ 136 h 141"/>
                  <a:gd name="T38" fmla="*/ 80 w 144"/>
                  <a:gd name="T39" fmla="*/ 124 h 141"/>
                  <a:gd name="T40" fmla="*/ 84 w 144"/>
                  <a:gd name="T41" fmla="*/ 107 h 141"/>
                  <a:gd name="T42" fmla="*/ 84 w 144"/>
                  <a:gd name="T43" fmla="*/ 104 h 141"/>
                  <a:gd name="T44" fmla="*/ 97 w 144"/>
                  <a:gd name="T45" fmla="*/ 117 h 141"/>
                  <a:gd name="T46" fmla="*/ 132 w 144"/>
                  <a:gd name="T47" fmla="*/ 123 h 141"/>
                  <a:gd name="T48" fmla="*/ 132 w 144"/>
                  <a:gd name="T49" fmla="*/ 8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1">
                    <a:moveTo>
                      <a:pt x="132" y="86"/>
                    </a:moveTo>
                    <a:cubicBezTo>
                      <a:pt x="127" y="81"/>
                      <a:pt x="120" y="76"/>
                      <a:pt x="113" y="73"/>
                    </a:cubicBezTo>
                    <a:cubicBezTo>
                      <a:pt x="118" y="71"/>
                      <a:pt x="122" y="68"/>
                      <a:pt x="126" y="65"/>
                    </a:cubicBezTo>
                    <a:cubicBezTo>
                      <a:pt x="134" y="57"/>
                      <a:pt x="143" y="44"/>
                      <a:pt x="138" y="33"/>
                    </a:cubicBezTo>
                    <a:cubicBezTo>
                      <a:pt x="133" y="19"/>
                      <a:pt x="117" y="18"/>
                      <a:pt x="105" y="23"/>
                    </a:cubicBezTo>
                    <a:cubicBezTo>
                      <a:pt x="97" y="26"/>
                      <a:pt x="91" y="31"/>
                      <a:pt x="85" y="36"/>
                    </a:cubicBezTo>
                    <a:cubicBezTo>
                      <a:pt x="84" y="36"/>
                      <a:pt x="84" y="36"/>
                      <a:pt x="84" y="36"/>
                    </a:cubicBezTo>
                    <a:cubicBezTo>
                      <a:pt x="84" y="30"/>
                      <a:pt x="83" y="24"/>
                      <a:pt x="82" y="20"/>
                    </a:cubicBezTo>
                    <a:cubicBezTo>
                      <a:pt x="78" y="8"/>
                      <a:pt x="66" y="0"/>
                      <a:pt x="53" y="4"/>
                    </a:cubicBezTo>
                    <a:cubicBezTo>
                      <a:pt x="42" y="8"/>
                      <a:pt x="41" y="20"/>
                      <a:pt x="42" y="29"/>
                    </a:cubicBezTo>
                    <a:cubicBezTo>
                      <a:pt x="42" y="35"/>
                      <a:pt x="44" y="40"/>
                      <a:pt x="45" y="45"/>
                    </a:cubicBezTo>
                    <a:cubicBezTo>
                      <a:pt x="44" y="44"/>
                      <a:pt x="42" y="44"/>
                      <a:pt x="41" y="43"/>
                    </a:cubicBezTo>
                    <a:cubicBezTo>
                      <a:pt x="35" y="40"/>
                      <a:pt x="28" y="38"/>
                      <a:pt x="21" y="39"/>
                    </a:cubicBezTo>
                    <a:cubicBezTo>
                      <a:pt x="8" y="41"/>
                      <a:pt x="0" y="58"/>
                      <a:pt x="4" y="70"/>
                    </a:cubicBezTo>
                    <a:cubicBezTo>
                      <a:pt x="9" y="81"/>
                      <a:pt x="22" y="86"/>
                      <a:pt x="34" y="88"/>
                    </a:cubicBezTo>
                    <a:cubicBezTo>
                      <a:pt x="40" y="89"/>
                      <a:pt x="47" y="89"/>
                      <a:pt x="54" y="88"/>
                    </a:cubicBezTo>
                    <a:cubicBezTo>
                      <a:pt x="54" y="88"/>
                      <a:pt x="54" y="88"/>
                      <a:pt x="54" y="88"/>
                    </a:cubicBezTo>
                    <a:cubicBezTo>
                      <a:pt x="50" y="94"/>
                      <a:pt x="46" y="100"/>
                      <a:pt x="44" y="106"/>
                    </a:cubicBezTo>
                    <a:cubicBezTo>
                      <a:pt x="40" y="118"/>
                      <a:pt x="42" y="130"/>
                      <a:pt x="54" y="136"/>
                    </a:cubicBezTo>
                    <a:cubicBezTo>
                      <a:pt x="65" y="141"/>
                      <a:pt x="76" y="134"/>
                      <a:pt x="80" y="124"/>
                    </a:cubicBezTo>
                    <a:cubicBezTo>
                      <a:pt x="83" y="118"/>
                      <a:pt x="84" y="112"/>
                      <a:pt x="84" y="107"/>
                    </a:cubicBezTo>
                    <a:cubicBezTo>
                      <a:pt x="84" y="106"/>
                      <a:pt x="84" y="105"/>
                      <a:pt x="84" y="104"/>
                    </a:cubicBezTo>
                    <a:cubicBezTo>
                      <a:pt x="88" y="109"/>
                      <a:pt x="93" y="113"/>
                      <a:pt x="97" y="117"/>
                    </a:cubicBezTo>
                    <a:cubicBezTo>
                      <a:pt x="107" y="123"/>
                      <a:pt x="121" y="130"/>
                      <a:pt x="132" y="123"/>
                    </a:cubicBezTo>
                    <a:cubicBezTo>
                      <a:pt x="144" y="114"/>
                      <a:pt x="140" y="96"/>
                      <a:pt x="132" y="8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259"/>
              <p:cNvSpPr/>
              <p:nvPr/>
            </p:nvSpPr>
            <p:spPr bwMode="auto">
              <a:xfrm>
                <a:off x="5173" y="4743"/>
                <a:ext cx="55" cy="59"/>
              </a:xfrm>
              <a:custGeom>
                <a:avLst/>
                <a:gdLst>
                  <a:gd name="T0" fmla="*/ 23 w 29"/>
                  <a:gd name="T1" fmla="*/ 9 h 31"/>
                  <a:gd name="T2" fmla="*/ 3 w 29"/>
                  <a:gd name="T3" fmla="*/ 9 h 31"/>
                  <a:gd name="T4" fmla="*/ 3 w 29"/>
                  <a:gd name="T5" fmla="*/ 10 h 31"/>
                  <a:gd name="T6" fmla="*/ 1 w 29"/>
                  <a:gd name="T7" fmla="*/ 20 h 31"/>
                  <a:gd name="T8" fmla="*/ 21 w 29"/>
                  <a:gd name="T9" fmla="*/ 27 h 31"/>
                  <a:gd name="T10" fmla="*/ 23 w 29"/>
                  <a:gd name="T11" fmla="*/ 9 h 31"/>
                </a:gdLst>
                <a:ahLst/>
                <a:cxnLst>
                  <a:cxn ang="0">
                    <a:pos x="T0" y="T1"/>
                  </a:cxn>
                  <a:cxn ang="0">
                    <a:pos x="T2" y="T3"/>
                  </a:cxn>
                  <a:cxn ang="0">
                    <a:pos x="T4" y="T5"/>
                  </a:cxn>
                  <a:cxn ang="0">
                    <a:pos x="T6" y="T7"/>
                  </a:cxn>
                  <a:cxn ang="0">
                    <a:pos x="T8" y="T9"/>
                  </a:cxn>
                  <a:cxn ang="0">
                    <a:pos x="T10" y="T11"/>
                  </a:cxn>
                </a:cxnLst>
                <a:rect l="0" t="0" r="r" b="b"/>
                <a:pathLst>
                  <a:path w="29" h="31">
                    <a:moveTo>
                      <a:pt x="23" y="9"/>
                    </a:moveTo>
                    <a:cubicBezTo>
                      <a:pt x="18" y="3"/>
                      <a:pt x="6" y="0"/>
                      <a:pt x="3" y="9"/>
                    </a:cubicBezTo>
                    <a:cubicBezTo>
                      <a:pt x="3" y="10"/>
                      <a:pt x="3" y="10"/>
                      <a:pt x="3" y="10"/>
                    </a:cubicBezTo>
                    <a:cubicBezTo>
                      <a:pt x="1" y="12"/>
                      <a:pt x="0" y="16"/>
                      <a:pt x="1" y="20"/>
                    </a:cubicBezTo>
                    <a:cubicBezTo>
                      <a:pt x="4" y="29"/>
                      <a:pt x="14" y="31"/>
                      <a:pt x="21" y="27"/>
                    </a:cubicBezTo>
                    <a:cubicBezTo>
                      <a:pt x="29" y="23"/>
                      <a:pt x="28" y="14"/>
                      <a:pt x="23" y="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260"/>
              <p:cNvSpPr/>
              <p:nvPr/>
            </p:nvSpPr>
            <p:spPr bwMode="auto">
              <a:xfrm>
                <a:off x="5318" y="4408"/>
                <a:ext cx="251" cy="238"/>
              </a:xfrm>
              <a:custGeom>
                <a:avLst/>
                <a:gdLst>
                  <a:gd name="T0" fmla="*/ 27 w 132"/>
                  <a:gd name="T1" fmla="*/ 88 h 125"/>
                  <a:gd name="T2" fmla="*/ 46 w 132"/>
                  <a:gd name="T3" fmla="*/ 82 h 125"/>
                  <a:gd name="T4" fmla="*/ 46 w 132"/>
                  <a:gd name="T5" fmla="*/ 95 h 125"/>
                  <a:gd name="T6" fmla="*/ 62 w 132"/>
                  <a:gd name="T7" fmla="*/ 122 h 125"/>
                  <a:gd name="T8" fmla="*/ 87 w 132"/>
                  <a:gd name="T9" fmla="*/ 103 h 125"/>
                  <a:gd name="T10" fmla="*/ 88 w 132"/>
                  <a:gd name="T11" fmla="*/ 82 h 125"/>
                  <a:gd name="T12" fmla="*/ 88 w 132"/>
                  <a:gd name="T13" fmla="*/ 81 h 125"/>
                  <a:gd name="T14" fmla="*/ 101 w 132"/>
                  <a:gd name="T15" fmla="*/ 88 h 125"/>
                  <a:gd name="T16" fmla="*/ 128 w 132"/>
                  <a:gd name="T17" fmla="*/ 77 h 125"/>
                  <a:gd name="T18" fmla="*/ 116 w 132"/>
                  <a:gd name="T19" fmla="*/ 55 h 125"/>
                  <a:gd name="T20" fmla="*/ 103 w 132"/>
                  <a:gd name="T21" fmla="*/ 49 h 125"/>
                  <a:gd name="T22" fmla="*/ 107 w 132"/>
                  <a:gd name="T23" fmla="*/ 47 h 125"/>
                  <a:gd name="T24" fmla="*/ 120 w 132"/>
                  <a:gd name="T25" fmla="*/ 35 h 125"/>
                  <a:gd name="T26" fmla="*/ 108 w 132"/>
                  <a:gd name="T27" fmla="*/ 6 h 125"/>
                  <a:gd name="T28" fmla="*/ 79 w 132"/>
                  <a:gd name="T29" fmla="*/ 17 h 125"/>
                  <a:gd name="T30" fmla="*/ 68 w 132"/>
                  <a:gd name="T31" fmla="*/ 31 h 125"/>
                  <a:gd name="T32" fmla="*/ 68 w 132"/>
                  <a:gd name="T33" fmla="*/ 32 h 125"/>
                  <a:gd name="T34" fmla="*/ 60 w 132"/>
                  <a:gd name="T35" fmla="*/ 15 h 125"/>
                  <a:gd name="T36" fmla="*/ 34 w 132"/>
                  <a:gd name="T37" fmla="*/ 6 h 125"/>
                  <a:gd name="T38" fmla="*/ 28 w 132"/>
                  <a:gd name="T39" fmla="*/ 31 h 125"/>
                  <a:gd name="T40" fmla="*/ 38 w 132"/>
                  <a:gd name="T41" fmla="*/ 43 h 125"/>
                  <a:gd name="T42" fmla="*/ 40 w 132"/>
                  <a:gd name="T43" fmla="*/ 44 h 125"/>
                  <a:gd name="T44" fmla="*/ 24 w 132"/>
                  <a:gd name="T45" fmla="*/ 47 h 125"/>
                  <a:gd name="T46" fmla="*/ 1 w 132"/>
                  <a:gd name="T47" fmla="*/ 68 h 125"/>
                  <a:gd name="T48" fmla="*/ 27 w 132"/>
                  <a:gd name="T49" fmla="*/ 8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125">
                    <a:moveTo>
                      <a:pt x="27" y="88"/>
                    </a:moveTo>
                    <a:cubicBezTo>
                      <a:pt x="34" y="87"/>
                      <a:pt x="40" y="85"/>
                      <a:pt x="46" y="82"/>
                    </a:cubicBezTo>
                    <a:cubicBezTo>
                      <a:pt x="45" y="86"/>
                      <a:pt x="45" y="91"/>
                      <a:pt x="46" y="95"/>
                    </a:cubicBezTo>
                    <a:cubicBezTo>
                      <a:pt x="46" y="105"/>
                      <a:pt x="51" y="119"/>
                      <a:pt x="62" y="122"/>
                    </a:cubicBezTo>
                    <a:cubicBezTo>
                      <a:pt x="74" y="125"/>
                      <a:pt x="83" y="114"/>
                      <a:pt x="87" y="103"/>
                    </a:cubicBezTo>
                    <a:cubicBezTo>
                      <a:pt x="88" y="96"/>
                      <a:pt x="89" y="89"/>
                      <a:pt x="88" y="82"/>
                    </a:cubicBezTo>
                    <a:cubicBezTo>
                      <a:pt x="88" y="81"/>
                      <a:pt x="88" y="81"/>
                      <a:pt x="88" y="81"/>
                    </a:cubicBezTo>
                    <a:cubicBezTo>
                      <a:pt x="92" y="85"/>
                      <a:pt x="97" y="87"/>
                      <a:pt x="101" y="88"/>
                    </a:cubicBezTo>
                    <a:cubicBezTo>
                      <a:pt x="112" y="92"/>
                      <a:pt x="124" y="88"/>
                      <a:pt x="128" y="77"/>
                    </a:cubicBezTo>
                    <a:cubicBezTo>
                      <a:pt x="132" y="67"/>
                      <a:pt x="124" y="59"/>
                      <a:pt x="116" y="55"/>
                    </a:cubicBezTo>
                    <a:cubicBezTo>
                      <a:pt x="112" y="52"/>
                      <a:pt x="108" y="50"/>
                      <a:pt x="103" y="49"/>
                    </a:cubicBezTo>
                    <a:cubicBezTo>
                      <a:pt x="105" y="48"/>
                      <a:pt x="106" y="48"/>
                      <a:pt x="107" y="47"/>
                    </a:cubicBezTo>
                    <a:cubicBezTo>
                      <a:pt x="113" y="44"/>
                      <a:pt x="117" y="40"/>
                      <a:pt x="120" y="35"/>
                    </a:cubicBezTo>
                    <a:cubicBezTo>
                      <a:pt x="126" y="24"/>
                      <a:pt x="119" y="9"/>
                      <a:pt x="108" y="6"/>
                    </a:cubicBezTo>
                    <a:cubicBezTo>
                      <a:pt x="97" y="3"/>
                      <a:pt x="86" y="10"/>
                      <a:pt x="79" y="17"/>
                    </a:cubicBezTo>
                    <a:cubicBezTo>
                      <a:pt x="75" y="21"/>
                      <a:pt x="71" y="26"/>
                      <a:pt x="68" y="31"/>
                    </a:cubicBezTo>
                    <a:cubicBezTo>
                      <a:pt x="68" y="32"/>
                      <a:pt x="68" y="32"/>
                      <a:pt x="68" y="32"/>
                    </a:cubicBezTo>
                    <a:cubicBezTo>
                      <a:pt x="66" y="26"/>
                      <a:pt x="63" y="20"/>
                      <a:pt x="60" y="15"/>
                    </a:cubicBezTo>
                    <a:cubicBezTo>
                      <a:pt x="54" y="6"/>
                      <a:pt x="44" y="0"/>
                      <a:pt x="34" y="6"/>
                    </a:cubicBezTo>
                    <a:cubicBezTo>
                      <a:pt x="24" y="11"/>
                      <a:pt x="23" y="22"/>
                      <a:pt x="28" y="31"/>
                    </a:cubicBezTo>
                    <a:cubicBezTo>
                      <a:pt x="30" y="36"/>
                      <a:pt x="34" y="40"/>
                      <a:pt x="38" y="43"/>
                    </a:cubicBezTo>
                    <a:cubicBezTo>
                      <a:pt x="39" y="43"/>
                      <a:pt x="39" y="44"/>
                      <a:pt x="40" y="44"/>
                    </a:cubicBezTo>
                    <a:cubicBezTo>
                      <a:pt x="34" y="44"/>
                      <a:pt x="28" y="46"/>
                      <a:pt x="24" y="47"/>
                    </a:cubicBezTo>
                    <a:cubicBezTo>
                      <a:pt x="14" y="50"/>
                      <a:pt x="1" y="57"/>
                      <a:pt x="1" y="68"/>
                    </a:cubicBezTo>
                    <a:cubicBezTo>
                      <a:pt x="0" y="82"/>
                      <a:pt x="15" y="89"/>
                      <a:pt x="27" y="88"/>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261"/>
              <p:cNvSpPr/>
              <p:nvPr/>
            </p:nvSpPr>
            <p:spPr bwMode="auto">
              <a:xfrm>
                <a:off x="5430" y="4486"/>
                <a:ext cx="54" cy="47"/>
              </a:xfrm>
              <a:custGeom>
                <a:avLst/>
                <a:gdLst>
                  <a:gd name="T0" fmla="*/ 13 w 28"/>
                  <a:gd name="T1" fmla="*/ 24 h 25"/>
                  <a:gd name="T2" fmla="*/ 24 w 28"/>
                  <a:gd name="T3" fmla="*/ 10 h 25"/>
                  <a:gd name="T4" fmla="*/ 23 w 28"/>
                  <a:gd name="T5" fmla="*/ 9 h 25"/>
                  <a:gd name="T6" fmla="*/ 16 w 28"/>
                  <a:gd name="T7" fmla="*/ 2 h 25"/>
                  <a:gd name="T8" fmla="*/ 1 w 28"/>
                  <a:gd name="T9" fmla="*/ 13 h 25"/>
                  <a:gd name="T10" fmla="*/ 13 w 28"/>
                  <a:gd name="T11" fmla="*/ 24 h 25"/>
                </a:gdLst>
                <a:ahLst/>
                <a:cxnLst>
                  <a:cxn ang="0">
                    <a:pos x="T0" y="T1"/>
                  </a:cxn>
                  <a:cxn ang="0">
                    <a:pos x="T2" y="T3"/>
                  </a:cxn>
                  <a:cxn ang="0">
                    <a:pos x="T4" y="T5"/>
                  </a:cxn>
                  <a:cxn ang="0">
                    <a:pos x="T6" y="T7"/>
                  </a:cxn>
                  <a:cxn ang="0">
                    <a:pos x="T8" y="T9"/>
                  </a:cxn>
                  <a:cxn ang="0">
                    <a:pos x="T10" y="T11"/>
                  </a:cxn>
                </a:cxnLst>
                <a:rect l="0" t="0" r="r" b="b"/>
                <a:pathLst>
                  <a:path w="28" h="25">
                    <a:moveTo>
                      <a:pt x="13" y="24"/>
                    </a:moveTo>
                    <a:cubicBezTo>
                      <a:pt x="20" y="24"/>
                      <a:pt x="28" y="17"/>
                      <a:pt x="24" y="10"/>
                    </a:cubicBezTo>
                    <a:cubicBezTo>
                      <a:pt x="23" y="9"/>
                      <a:pt x="23" y="9"/>
                      <a:pt x="23" y="9"/>
                    </a:cubicBezTo>
                    <a:cubicBezTo>
                      <a:pt x="23" y="6"/>
                      <a:pt x="20" y="3"/>
                      <a:pt x="16" y="2"/>
                    </a:cubicBezTo>
                    <a:cubicBezTo>
                      <a:pt x="9" y="0"/>
                      <a:pt x="2" y="6"/>
                      <a:pt x="1" y="13"/>
                    </a:cubicBezTo>
                    <a:cubicBezTo>
                      <a:pt x="0" y="20"/>
                      <a:pt x="6" y="25"/>
                      <a:pt x="13" y="2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262"/>
              <p:cNvSpPr/>
              <p:nvPr/>
            </p:nvSpPr>
            <p:spPr bwMode="auto">
              <a:xfrm>
                <a:off x="5044" y="5133"/>
                <a:ext cx="264" cy="295"/>
              </a:xfrm>
              <a:custGeom>
                <a:avLst/>
                <a:gdLst>
                  <a:gd name="T0" fmla="*/ 77 w 139"/>
                  <a:gd name="T1" fmla="*/ 132 h 155"/>
                  <a:gd name="T2" fmla="*/ 82 w 139"/>
                  <a:gd name="T3" fmla="*/ 110 h 155"/>
                  <a:gd name="T4" fmla="*/ 95 w 139"/>
                  <a:gd name="T5" fmla="*/ 118 h 155"/>
                  <a:gd name="T6" fmla="*/ 129 w 139"/>
                  <a:gd name="T7" fmla="*/ 116 h 155"/>
                  <a:gd name="T8" fmla="*/ 124 w 139"/>
                  <a:gd name="T9" fmla="*/ 82 h 155"/>
                  <a:gd name="T10" fmla="*/ 104 w 139"/>
                  <a:gd name="T11" fmla="*/ 69 h 155"/>
                  <a:gd name="T12" fmla="*/ 104 w 139"/>
                  <a:gd name="T13" fmla="*/ 69 h 155"/>
                  <a:gd name="T14" fmla="*/ 118 w 139"/>
                  <a:gd name="T15" fmla="*/ 60 h 155"/>
                  <a:gd name="T16" fmla="*/ 121 w 139"/>
                  <a:gd name="T17" fmla="*/ 27 h 155"/>
                  <a:gd name="T18" fmla="*/ 93 w 139"/>
                  <a:gd name="T19" fmla="*/ 27 h 155"/>
                  <a:gd name="T20" fmla="*/ 80 w 139"/>
                  <a:gd name="T21" fmla="*/ 36 h 155"/>
                  <a:gd name="T22" fmla="*/ 81 w 139"/>
                  <a:gd name="T23" fmla="*/ 32 h 155"/>
                  <a:gd name="T24" fmla="*/ 76 w 139"/>
                  <a:gd name="T25" fmla="*/ 12 h 155"/>
                  <a:gd name="T26" fmla="*/ 41 w 139"/>
                  <a:gd name="T27" fmla="*/ 9 h 155"/>
                  <a:gd name="T28" fmla="*/ 36 w 139"/>
                  <a:gd name="T29" fmla="*/ 43 h 155"/>
                  <a:gd name="T30" fmla="*/ 44 w 139"/>
                  <a:gd name="T31" fmla="*/ 61 h 155"/>
                  <a:gd name="T32" fmla="*/ 44 w 139"/>
                  <a:gd name="T33" fmla="*/ 62 h 155"/>
                  <a:gd name="T34" fmla="*/ 24 w 139"/>
                  <a:gd name="T35" fmla="*/ 60 h 155"/>
                  <a:gd name="T36" fmla="*/ 1 w 139"/>
                  <a:gd name="T37" fmla="*/ 81 h 155"/>
                  <a:gd name="T38" fmla="*/ 22 w 139"/>
                  <a:gd name="T39" fmla="*/ 100 h 155"/>
                  <a:gd name="T40" fmla="*/ 39 w 139"/>
                  <a:gd name="T41" fmla="*/ 97 h 155"/>
                  <a:gd name="T42" fmla="*/ 42 w 139"/>
                  <a:gd name="T43" fmla="*/ 96 h 155"/>
                  <a:gd name="T44" fmla="*/ 36 w 139"/>
                  <a:gd name="T45" fmla="*/ 113 h 155"/>
                  <a:gd name="T46" fmla="*/ 44 w 139"/>
                  <a:gd name="T47" fmla="*/ 147 h 155"/>
                  <a:gd name="T48" fmla="*/ 77 w 139"/>
                  <a:gd name="T49" fmla="*/ 13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55">
                    <a:moveTo>
                      <a:pt x="77" y="132"/>
                    </a:moveTo>
                    <a:cubicBezTo>
                      <a:pt x="81" y="125"/>
                      <a:pt x="82" y="117"/>
                      <a:pt x="82" y="110"/>
                    </a:cubicBezTo>
                    <a:cubicBezTo>
                      <a:pt x="86" y="113"/>
                      <a:pt x="90" y="116"/>
                      <a:pt x="95" y="118"/>
                    </a:cubicBezTo>
                    <a:cubicBezTo>
                      <a:pt x="105" y="123"/>
                      <a:pt x="120" y="125"/>
                      <a:pt x="129" y="116"/>
                    </a:cubicBezTo>
                    <a:cubicBezTo>
                      <a:pt x="139" y="106"/>
                      <a:pt x="133" y="91"/>
                      <a:pt x="124" y="82"/>
                    </a:cubicBezTo>
                    <a:cubicBezTo>
                      <a:pt x="119" y="76"/>
                      <a:pt x="111" y="72"/>
                      <a:pt x="104" y="69"/>
                    </a:cubicBezTo>
                    <a:cubicBezTo>
                      <a:pt x="104" y="69"/>
                      <a:pt x="104" y="69"/>
                      <a:pt x="104" y="69"/>
                    </a:cubicBezTo>
                    <a:cubicBezTo>
                      <a:pt x="109" y="66"/>
                      <a:pt x="114" y="63"/>
                      <a:pt x="118" y="60"/>
                    </a:cubicBezTo>
                    <a:cubicBezTo>
                      <a:pt x="128" y="51"/>
                      <a:pt x="130" y="37"/>
                      <a:pt x="121" y="27"/>
                    </a:cubicBezTo>
                    <a:cubicBezTo>
                      <a:pt x="113" y="19"/>
                      <a:pt x="102" y="22"/>
                      <a:pt x="93" y="27"/>
                    </a:cubicBezTo>
                    <a:cubicBezTo>
                      <a:pt x="88" y="29"/>
                      <a:pt x="84" y="33"/>
                      <a:pt x="80" y="36"/>
                    </a:cubicBezTo>
                    <a:cubicBezTo>
                      <a:pt x="80" y="35"/>
                      <a:pt x="80" y="33"/>
                      <a:pt x="81" y="32"/>
                    </a:cubicBezTo>
                    <a:cubicBezTo>
                      <a:pt x="81" y="25"/>
                      <a:pt x="79" y="18"/>
                      <a:pt x="76" y="12"/>
                    </a:cubicBezTo>
                    <a:cubicBezTo>
                      <a:pt x="69" y="1"/>
                      <a:pt x="50" y="0"/>
                      <a:pt x="41" y="9"/>
                    </a:cubicBezTo>
                    <a:cubicBezTo>
                      <a:pt x="32" y="18"/>
                      <a:pt x="34" y="32"/>
                      <a:pt x="36" y="43"/>
                    </a:cubicBezTo>
                    <a:cubicBezTo>
                      <a:pt x="38" y="50"/>
                      <a:pt x="41" y="56"/>
                      <a:pt x="44" y="61"/>
                    </a:cubicBezTo>
                    <a:cubicBezTo>
                      <a:pt x="44" y="62"/>
                      <a:pt x="44" y="62"/>
                      <a:pt x="44" y="62"/>
                    </a:cubicBezTo>
                    <a:cubicBezTo>
                      <a:pt x="38" y="60"/>
                      <a:pt x="30" y="60"/>
                      <a:pt x="24" y="60"/>
                    </a:cubicBezTo>
                    <a:cubicBezTo>
                      <a:pt x="12" y="61"/>
                      <a:pt x="1" y="68"/>
                      <a:pt x="1" y="81"/>
                    </a:cubicBezTo>
                    <a:cubicBezTo>
                      <a:pt x="0" y="94"/>
                      <a:pt x="11" y="100"/>
                      <a:pt x="22" y="100"/>
                    </a:cubicBezTo>
                    <a:cubicBezTo>
                      <a:pt x="28" y="100"/>
                      <a:pt x="34" y="99"/>
                      <a:pt x="39" y="97"/>
                    </a:cubicBezTo>
                    <a:cubicBezTo>
                      <a:pt x="40" y="97"/>
                      <a:pt x="41" y="96"/>
                      <a:pt x="42" y="96"/>
                    </a:cubicBezTo>
                    <a:cubicBezTo>
                      <a:pt x="39" y="101"/>
                      <a:pt x="37" y="108"/>
                      <a:pt x="36" y="113"/>
                    </a:cubicBezTo>
                    <a:cubicBezTo>
                      <a:pt x="33" y="124"/>
                      <a:pt x="33" y="140"/>
                      <a:pt x="44" y="147"/>
                    </a:cubicBezTo>
                    <a:cubicBezTo>
                      <a:pt x="57" y="155"/>
                      <a:pt x="72" y="144"/>
                      <a:pt x="77" y="13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263"/>
              <p:cNvSpPr/>
              <p:nvPr/>
            </p:nvSpPr>
            <p:spPr bwMode="auto">
              <a:xfrm>
                <a:off x="5147" y="5242"/>
                <a:ext cx="55" cy="57"/>
              </a:xfrm>
              <a:custGeom>
                <a:avLst/>
                <a:gdLst>
                  <a:gd name="T0" fmla="*/ 26 w 29"/>
                  <a:gd name="T1" fmla="*/ 19 h 30"/>
                  <a:gd name="T2" fmla="*/ 17 w 29"/>
                  <a:gd name="T3" fmla="*/ 1 h 30"/>
                  <a:gd name="T4" fmla="*/ 16 w 29"/>
                  <a:gd name="T5" fmla="*/ 1 h 30"/>
                  <a:gd name="T6" fmla="*/ 6 w 29"/>
                  <a:gd name="T7" fmla="*/ 4 h 30"/>
                  <a:gd name="T8" fmla="*/ 8 w 29"/>
                  <a:gd name="T9" fmla="*/ 25 h 30"/>
                  <a:gd name="T10" fmla="*/ 26 w 29"/>
                  <a:gd name="T11" fmla="*/ 19 h 30"/>
                </a:gdLst>
                <a:ahLst/>
                <a:cxnLst>
                  <a:cxn ang="0">
                    <a:pos x="T0" y="T1"/>
                  </a:cxn>
                  <a:cxn ang="0">
                    <a:pos x="T2" y="T3"/>
                  </a:cxn>
                  <a:cxn ang="0">
                    <a:pos x="T4" y="T5"/>
                  </a:cxn>
                  <a:cxn ang="0">
                    <a:pos x="T6" y="T7"/>
                  </a:cxn>
                  <a:cxn ang="0">
                    <a:pos x="T8" y="T9"/>
                  </a:cxn>
                  <a:cxn ang="0">
                    <a:pos x="T10" y="T11"/>
                  </a:cxn>
                </a:cxnLst>
                <a:rect l="0" t="0" r="r" b="b"/>
                <a:pathLst>
                  <a:path w="29" h="30">
                    <a:moveTo>
                      <a:pt x="26" y="19"/>
                    </a:moveTo>
                    <a:cubicBezTo>
                      <a:pt x="29" y="12"/>
                      <a:pt x="26" y="0"/>
                      <a:pt x="17" y="1"/>
                    </a:cubicBezTo>
                    <a:cubicBezTo>
                      <a:pt x="16" y="1"/>
                      <a:pt x="16" y="1"/>
                      <a:pt x="16" y="1"/>
                    </a:cubicBezTo>
                    <a:cubicBezTo>
                      <a:pt x="13" y="0"/>
                      <a:pt x="9" y="1"/>
                      <a:pt x="6" y="4"/>
                    </a:cubicBezTo>
                    <a:cubicBezTo>
                      <a:pt x="0" y="10"/>
                      <a:pt x="2" y="20"/>
                      <a:pt x="8" y="25"/>
                    </a:cubicBezTo>
                    <a:cubicBezTo>
                      <a:pt x="15" y="30"/>
                      <a:pt x="22" y="26"/>
                      <a:pt x="26" y="1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264"/>
              <p:cNvSpPr/>
              <p:nvPr/>
            </p:nvSpPr>
            <p:spPr bwMode="auto">
              <a:xfrm>
                <a:off x="5183" y="4952"/>
                <a:ext cx="264" cy="295"/>
              </a:xfrm>
              <a:custGeom>
                <a:avLst/>
                <a:gdLst>
                  <a:gd name="T0" fmla="*/ 77 w 139"/>
                  <a:gd name="T1" fmla="*/ 132 h 155"/>
                  <a:gd name="T2" fmla="*/ 82 w 139"/>
                  <a:gd name="T3" fmla="*/ 110 h 155"/>
                  <a:gd name="T4" fmla="*/ 94 w 139"/>
                  <a:gd name="T5" fmla="*/ 118 h 155"/>
                  <a:gd name="T6" fmla="*/ 129 w 139"/>
                  <a:gd name="T7" fmla="*/ 116 h 155"/>
                  <a:gd name="T8" fmla="*/ 124 w 139"/>
                  <a:gd name="T9" fmla="*/ 82 h 155"/>
                  <a:gd name="T10" fmla="*/ 104 w 139"/>
                  <a:gd name="T11" fmla="*/ 69 h 155"/>
                  <a:gd name="T12" fmla="*/ 103 w 139"/>
                  <a:gd name="T13" fmla="*/ 69 h 155"/>
                  <a:gd name="T14" fmla="*/ 117 w 139"/>
                  <a:gd name="T15" fmla="*/ 60 h 155"/>
                  <a:gd name="T16" fmla="*/ 121 w 139"/>
                  <a:gd name="T17" fmla="*/ 27 h 155"/>
                  <a:gd name="T18" fmla="*/ 93 w 139"/>
                  <a:gd name="T19" fmla="*/ 27 h 155"/>
                  <a:gd name="T20" fmla="*/ 80 w 139"/>
                  <a:gd name="T21" fmla="*/ 36 h 155"/>
                  <a:gd name="T22" fmla="*/ 80 w 139"/>
                  <a:gd name="T23" fmla="*/ 32 h 155"/>
                  <a:gd name="T24" fmla="*/ 75 w 139"/>
                  <a:gd name="T25" fmla="*/ 12 h 155"/>
                  <a:gd name="T26" fmla="*/ 41 w 139"/>
                  <a:gd name="T27" fmla="*/ 9 h 155"/>
                  <a:gd name="T28" fmla="*/ 36 w 139"/>
                  <a:gd name="T29" fmla="*/ 43 h 155"/>
                  <a:gd name="T30" fmla="*/ 44 w 139"/>
                  <a:gd name="T31" fmla="*/ 61 h 155"/>
                  <a:gd name="T32" fmla="*/ 44 w 139"/>
                  <a:gd name="T33" fmla="*/ 62 h 155"/>
                  <a:gd name="T34" fmla="*/ 23 w 139"/>
                  <a:gd name="T35" fmla="*/ 60 h 155"/>
                  <a:gd name="T36" fmla="*/ 0 w 139"/>
                  <a:gd name="T37" fmla="*/ 81 h 155"/>
                  <a:gd name="T38" fmla="*/ 22 w 139"/>
                  <a:gd name="T39" fmla="*/ 100 h 155"/>
                  <a:gd name="T40" fmla="*/ 39 w 139"/>
                  <a:gd name="T41" fmla="*/ 97 h 155"/>
                  <a:gd name="T42" fmla="*/ 41 w 139"/>
                  <a:gd name="T43" fmla="*/ 96 h 155"/>
                  <a:gd name="T44" fmla="*/ 35 w 139"/>
                  <a:gd name="T45" fmla="*/ 113 h 155"/>
                  <a:gd name="T46" fmla="*/ 44 w 139"/>
                  <a:gd name="T47" fmla="*/ 147 h 155"/>
                  <a:gd name="T48" fmla="*/ 77 w 139"/>
                  <a:gd name="T49" fmla="*/ 13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55">
                    <a:moveTo>
                      <a:pt x="77" y="132"/>
                    </a:moveTo>
                    <a:cubicBezTo>
                      <a:pt x="80" y="125"/>
                      <a:pt x="81" y="117"/>
                      <a:pt x="82" y="110"/>
                    </a:cubicBezTo>
                    <a:cubicBezTo>
                      <a:pt x="85" y="113"/>
                      <a:pt x="90" y="116"/>
                      <a:pt x="94" y="118"/>
                    </a:cubicBezTo>
                    <a:cubicBezTo>
                      <a:pt x="104" y="122"/>
                      <a:pt x="120" y="125"/>
                      <a:pt x="129" y="116"/>
                    </a:cubicBezTo>
                    <a:cubicBezTo>
                      <a:pt x="139" y="106"/>
                      <a:pt x="133" y="91"/>
                      <a:pt x="124" y="82"/>
                    </a:cubicBezTo>
                    <a:cubicBezTo>
                      <a:pt x="118" y="76"/>
                      <a:pt x="111" y="72"/>
                      <a:pt x="104" y="69"/>
                    </a:cubicBezTo>
                    <a:cubicBezTo>
                      <a:pt x="103" y="69"/>
                      <a:pt x="103" y="69"/>
                      <a:pt x="103" y="69"/>
                    </a:cubicBezTo>
                    <a:cubicBezTo>
                      <a:pt x="109" y="66"/>
                      <a:pt x="114" y="63"/>
                      <a:pt x="117" y="60"/>
                    </a:cubicBezTo>
                    <a:cubicBezTo>
                      <a:pt x="127" y="51"/>
                      <a:pt x="130" y="37"/>
                      <a:pt x="121" y="27"/>
                    </a:cubicBezTo>
                    <a:cubicBezTo>
                      <a:pt x="113" y="18"/>
                      <a:pt x="101" y="22"/>
                      <a:pt x="93" y="27"/>
                    </a:cubicBezTo>
                    <a:cubicBezTo>
                      <a:pt x="88" y="29"/>
                      <a:pt x="84" y="33"/>
                      <a:pt x="80" y="36"/>
                    </a:cubicBezTo>
                    <a:cubicBezTo>
                      <a:pt x="80" y="35"/>
                      <a:pt x="80" y="33"/>
                      <a:pt x="80" y="32"/>
                    </a:cubicBezTo>
                    <a:cubicBezTo>
                      <a:pt x="80" y="25"/>
                      <a:pt x="79" y="18"/>
                      <a:pt x="75" y="12"/>
                    </a:cubicBezTo>
                    <a:cubicBezTo>
                      <a:pt x="68" y="1"/>
                      <a:pt x="50" y="0"/>
                      <a:pt x="41" y="9"/>
                    </a:cubicBezTo>
                    <a:cubicBezTo>
                      <a:pt x="32" y="18"/>
                      <a:pt x="33" y="32"/>
                      <a:pt x="36" y="43"/>
                    </a:cubicBezTo>
                    <a:cubicBezTo>
                      <a:pt x="38" y="49"/>
                      <a:pt x="40" y="56"/>
                      <a:pt x="44" y="61"/>
                    </a:cubicBezTo>
                    <a:cubicBezTo>
                      <a:pt x="44" y="62"/>
                      <a:pt x="44" y="62"/>
                      <a:pt x="44" y="62"/>
                    </a:cubicBezTo>
                    <a:cubicBezTo>
                      <a:pt x="37" y="60"/>
                      <a:pt x="30" y="60"/>
                      <a:pt x="23" y="60"/>
                    </a:cubicBezTo>
                    <a:cubicBezTo>
                      <a:pt x="11" y="61"/>
                      <a:pt x="1" y="68"/>
                      <a:pt x="0" y="81"/>
                    </a:cubicBezTo>
                    <a:cubicBezTo>
                      <a:pt x="0" y="94"/>
                      <a:pt x="11" y="100"/>
                      <a:pt x="22" y="100"/>
                    </a:cubicBezTo>
                    <a:cubicBezTo>
                      <a:pt x="28" y="100"/>
                      <a:pt x="34" y="99"/>
                      <a:pt x="39" y="97"/>
                    </a:cubicBezTo>
                    <a:cubicBezTo>
                      <a:pt x="40" y="96"/>
                      <a:pt x="40" y="96"/>
                      <a:pt x="41" y="96"/>
                    </a:cubicBezTo>
                    <a:cubicBezTo>
                      <a:pt x="38" y="101"/>
                      <a:pt x="36" y="108"/>
                      <a:pt x="35" y="113"/>
                    </a:cubicBezTo>
                    <a:cubicBezTo>
                      <a:pt x="33" y="124"/>
                      <a:pt x="32" y="140"/>
                      <a:pt x="44" y="147"/>
                    </a:cubicBezTo>
                    <a:cubicBezTo>
                      <a:pt x="57" y="155"/>
                      <a:pt x="71" y="144"/>
                      <a:pt x="77" y="13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265"/>
              <p:cNvSpPr/>
              <p:nvPr/>
            </p:nvSpPr>
            <p:spPr bwMode="auto">
              <a:xfrm>
                <a:off x="5284" y="5061"/>
                <a:ext cx="55" cy="57"/>
              </a:xfrm>
              <a:custGeom>
                <a:avLst/>
                <a:gdLst>
                  <a:gd name="T0" fmla="*/ 26 w 29"/>
                  <a:gd name="T1" fmla="*/ 19 h 30"/>
                  <a:gd name="T2" fmla="*/ 18 w 29"/>
                  <a:gd name="T3" fmla="*/ 1 h 30"/>
                  <a:gd name="T4" fmla="*/ 17 w 29"/>
                  <a:gd name="T5" fmla="*/ 1 h 30"/>
                  <a:gd name="T6" fmla="*/ 6 w 29"/>
                  <a:gd name="T7" fmla="*/ 4 h 30"/>
                  <a:gd name="T8" fmla="*/ 9 w 29"/>
                  <a:gd name="T9" fmla="*/ 25 h 30"/>
                  <a:gd name="T10" fmla="*/ 26 w 29"/>
                  <a:gd name="T11" fmla="*/ 19 h 30"/>
                </a:gdLst>
                <a:ahLst/>
                <a:cxnLst>
                  <a:cxn ang="0">
                    <a:pos x="T0" y="T1"/>
                  </a:cxn>
                  <a:cxn ang="0">
                    <a:pos x="T2" y="T3"/>
                  </a:cxn>
                  <a:cxn ang="0">
                    <a:pos x="T4" y="T5"/>
                  </a:cxn>
                  <a:cxn ang="0">
                    <a:pos x="T6" y="T7"/>
                  </a:cxn>
                  <a:cxn ang="0">
                    <a:pos x="T8" y="T9"/>
                  </a:cxn>
                  <a:cxn ang="0">
                    <a:pos x="T10" y="T11"/>
                  </a:cxn>
                </a:cxnLst>
                <a:rect l="0" t="0" r="r" b="b"/>
                <a:pathLst>
                  <a:path w="29" h="30">
                    <a:moveTo>
                      <a:pt x="26" y="19"/>
                    </a:moveTo>
                    <a:cubicBezTo>
                      <a:pt x="29" y="12"/>
                      <a:pt x="27" y="0"/>
                      <a:pt x="18" y="1"/>
                    </a:cubicBezTo>
                    <a:cubicBezTo>
                      <a:pt x="17" y="1"/>
                      <a:pt x="17" y="1"/>
                      <a:pt x="17" y="1"/>
                    </a:cubicBezTo>
                    <a:cubicBezTo>
                      <a:pt x="14" y="0"/>
                      <a:pt x="10" y="1"/>
                      <a:pt x="6" y="4"/>
                    </a:cubicBezTo>
                    <a:cubicBezTo>
                      <a:pt x="0" y="10"/>
                      <a:pt x="2" y="20"/>
                      <a:pt x="9" y="25"/>
                    </a:cubicBezTo>
                    <a:cubicBezTo>
                      <a:pt x="15" y="30"/>
                      <a:pt x="23" y="25"/>
                      <a:pt x="26" y="1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266"/>
              <p:cNvSpPr/>
              <p:nvPr/>
            </p:nvSpPr>
            <p:spPr bwMode="auto">
              <a:xfrm>
                <a:off x="5312" y="4642"/>
                <a:ext cx="231" cy="205"/>
              </a:xfrm>
              <a:custGeom>
                <a:avLst/>
                <a:gdLst>
                  <a:gd name="T0" fmla="*/ 17 w 121"/>
                  <a:gd name="T1" fmla="*/ 59 h 108"/>
                  <a:gd name="T2" fmla="*/ 34 w 121"/>
                  <a:gd name="T3" fmla="*/ 63 h 108"/>
                  <a:gd name="T4" fmla="*/ 28 w 121"/>
                  <a:gd name="T5" fmla="*/ 73 h 108"/>
                  <a:gd name="T6" fmla="*/ 28 w 121"/>
                  <a:gd name="T7" fmla="*/ 99 h 108"/>
                  <a:gd name="T8" fmla="*/ 55 w 121"/>
                  <a:gd name="T9" fmla="*/ 97 h 108"/>
                  <a:gd name="T10" fmla="*/ 65 w 121"/>
                  <a:gd name="T11" fmla="*/ 82 h 108"/>
                  <a:gd name="T12" fmla="*/ 65 w 121"/>
                  <a:gd name="T13" fmla="*/ 81 h 108"/>
                  <a:gd name="T14" fmla="*/ 72 w 121"/>
                  <a:gd name="T15" fmla="*/ 93 h 108"/>
                  <a:gd name="T16" fmla="*/ 97 w 121"/>
                  <a:gd name="T17" fmla="*/ 96 h 108"/>
                  <a:gd name="T18" fmla="*/ 98 w 121"/>
                  <a:gd name="T19" fmla="*/ 74 h 108"/>
                  <a:gd name="T20" fmla="*/ 91 w 121"/>
                  <a:gd name="T21" fmla="*/ 64 h 108"/>
                  <a:gd name="T22" fmla="*/ 95 w 121"/>
                  <a:gd name="T23" fmla="*/ 64 h 108"/>
                  <a:gd name="T24" fmla="*/ 110 w 121"/>
                  <a:gd name="T25" fmla="*/ 61 h 108"/>
                  <a:gd name="T26" fmla="*/ 114 w 121"/>
                  <a:gd name="T27" fmla="*/ 35 h 108"/>
                  <a:gd name="T28" fmla="*/ 87 w 121"/>
                  <a:gd name="T29" fmla="*/ 30 h 108"/>
                  <a:gd name="T30" fmla="*/ 73 w 121"/>
                  <a:gd name="T31" fmla="*/ 35 h 108"/>
                  <a:gd name="T32" fmla="*/ 72 w 121"/>
                  <a:gd name="T33" fmla="*/ 36 h 108"/>
                  <a:gd name="T34" fmla="*/ 74 w 121"/>
                  <a:gd name="T35" fmla="*/ 19 h 108"/>
                  <a:gd name="T36" fmla="*/ 59 w 121"/>
                  <a:gd name="T37" fmla="*/ 1 h 108"/>
                  <a:gd name="T38" fmla="*/ 44 w 121"/>
                  <a:gd name="T39" fmla="*/ 17 h 108"/>
                  <a:gd name="T40" fmla="*/ 46 w 121"/>
                  <a:gd name="T41" fmla="*/ 31 h 108"/>
                  <a:gd name="T42" fmla="*/ 46 w 121"/>
                  <a:gd name="T43" fmla="*/ 32 h 108"/>
                  <a:gd name="T44" fmla="*/ 33 w 121"/>
                  <a:gd name="T45" fmla="*/ 27 h 108"/>
                  <a:gd name="T46" fmla="*/ 7 w 121"/>
                  <a:gd name="T47" fmla="*/ 32 h 108"/>
                  <a:gd name="T48" fmla="*/ 17 w 121"/>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8">
                    <a:moveTo>
                      <a:pt x="17" y="59"/>
                    </a:moveTo>
                    <a:cubicBezTo>
                      <a:pt x="22" y="61"/>
                      <a:pt x="28" y="63"/>
                      <a:pt x="34" y="63"/>
                    </a:cubicBezTo>
                    <a:cubicBezTo>
                      <a:pt x="31" y="66"/>
                      <a:pt x="29" y="69"/>
                      <a:pt x="28" y="73"/>
                    </a:cubicBezTo>
                    <a:cubicBezTo>
                      <a:pt x="24" y="80"/>
                      <a:pt x="21" y="92"/>
                      <a:pt x="28" y="99"/>
                    </a:cubicBezTo>
                    <a:cubicBezTo>
                      <a:pt x="36" y="108"/>
                      <a:pt x="47" y="104"/>
                      <a:pt x="55" y="97"/>
                    </a:cubicBezTo>
                    <a:cubicBezTo>
                      <a:pt x="59" y="93"/>
                      <a:pt x="62" y="87"/>
                      <a:pt x="65" y="82"/>
                    </a:cubicBezTo>
                    <a:cubicBezTo>
                      <a:pt x="65" y="81"/>
                      <a:pt x="65" y="81"/>
                      <a:pt x="65" y="81"/>
                    </a:cubicBezTo>
                    <a:cubicBezTo>
                      <a:pt x="67" y="86"/>
                      <a:pt x="70" y="90"/>
                      <a:pt x="72" y="93"/>
                    </a:cubicBezTo>
                    <a:cubicBezTo>
                      <a:pt x="78" y="100"/>
                      <a:pt x="89" y="103"/>
                      <a:pt x="97" y="96"/>
                    </a:cubicBezTo>
                    <a:cubicBezTo>
                      <a:pt x="104" y="90"/>
                      <a:pt x="102" y="81"/>
                      <a:pt x="98" y="74"/>
                    </a:cubicBezTo>
                    <a:cubicBezTo>
                      <a:pt x="96" y="71"/>
                      <a:pt x="94" y="67"/>
                      <a:pt x="91" y="64"/>
                    </a:cubicBezTo>
                    <a:cubicBezTo>
                      <a:pt x="93" y="64"/>
                      <a:pt x="94" y="64"/>
                      <a:pt x="95" y="64"/>
                    </a:cubicBezTo>
                    <a:cubicBezTo>
                      <a:pt x="100" y="65"/>
                      <a:pt x="105" y="64"/>
                      <a:pt x="110" y="61"/>
                    </a:cubicBezTo>
                    <a:cubicBezTo>
                      <a:pt x="119" y="56"/>
                      <a:pt x="121" y="42"/>
                      <a:pt x="114" y="35"/>
                    </a:cubicBezTo>
                    <a:cubicBezTo>
                      <a:pt x="107" y="27"/>
                      <a:pt x="96" y="28"/>
                      <a:pt x="87" y="30"/>
                    </a:cubicBezTo>
                    <a:cubicBezTo>
                      <a:pt x="82" y="31"/>
                      <a:pt x="78" y="33"/>
                      <a:pt x="73" y="35"/>
                    </a:cubicBezTo>
                    <a:cubicBezTo>
                      <a:pt x="72" y="36"/>
                      <a:pt x="72" y="36"/>
                      <a:pt x="72" y="36"/>
                    </a:cubicBezTo>
                    <a:cubicBezTo>
                      <a:pt x="74" y="30"/>
                      <a:pt x="75" y="24"/>
                      <a:pt x="74" y="19"/>
                    </a:cubicBezTo>
                    <a:cubicBezTo>
                      <a:pt x="74" y="10"/>
                      <a:pt x="69" y="2"/>
                      <a:pt x="59" y="1"/>
                    </a:cubicBezTo>
                    <a:cubicBezTo>
                      <a:pt x="49" y="0"/>
                      <a:pt x="44" y="8"/>
                      <a:pt x="44" y="17"/>
                    </a:cubicBezTo>
                    <a:cubicBezTo>
                      <a:pt x="43" y="22"/>
                      <a:pt x="44" y="26"/>
                      <a:pt x="46" y="31"/>
                    </a:cubicBezTo>
                    <a:cubicBezTo>
                      <a:pt x="46" y="31"/>
                      <a:pt x="46" y="32"/>
                      <a:pt x="46" y="32"/>
                    </a:cubicBezTo>
                    <a:cubicBezTo>
                      <a:pt x="42" y="30"/>
                      <a:pt x="37" y="28"/>
                      <a:pt x="33" y="27"/>
                    </a:cubicBezTo>
                    <a:cubicBezTo>
                      <a:pt x="25" y="25"/>
                      <a:pt x="12" y="24"/>
                      <a:pt x="7" y="32"/>
                    </a:cubicBezTo>
                    <a:cubicBezTo>
                      <a:pt x="0" y="42"/>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267"/>
              <p:cNvSpPr/>
              <p:nvPr/>
            </p:nvSpPr>
            <p:spPr bwMode="auto">
              <a:xfrm>
                <a:off x="5413" y="4722"/>
                <a:ext cx="44" cy="44"/>
              </a:xfrm>
              <a:custGeom>
                <a:avLst/>
                <a:gdLst>
                  <a:gd name="T0" fmla="*/ 8 w 23"/>
                  <a:gd name="T1" fmla="*/ 20 h 23"/>
                  <a:gd name="T2" fmla="*/ 22 w 23"/>
                  <a:gd name="T3" fmla="*/ 14 h 23"/>
                  <a:gd name="T4" fmla="*/ 22 w 23"/>
                  <a:gd name="T5" fmla="*/ 14 h 23"/>
                  <a:gd name="T6" fmla="*/ 20 w 23"/>
                  <a:gd name="T7" fmla="*/ 6 h 23"/>
                  <a:gd name="T8" fmla="*/ 4 w 23"/>
                  <a:gd name="T9" fmla="*/ 7 h 23"/>
                  <a:gd name="T10" fmla="*/ 8 w 23"/>
                  <a:gd name="T11" fmla="*/ 20 h 23"/>
                </a:gdLst>
                <a:ahLst/>
                <a:cxnLst>
                  <a:cxn ang="0">
                    <a:pos x="T0" y="T1"/>
                  </a:cxn>
                  <a:cxn ang="0">
                    <a:pos x="T2" y="T3"/>
                  </a:cxn>
                  <a:cxn ang="0">
                    <a:pos x="T4" y="T5"/>
                  </a:cxn>
                  <a:cxn ang="0">
                    <a:pos x="T6" y="T7"/>
                  </a:cxn>
                  <a:cxn ang="0">
                    <a:pos x="T8" y="T9"/>
                  </a:cxn>
                  <a:cxn ang="0">
                    <a:pos x="T10" y="T11"/>
                  </a:cxn>
                </a:cxnLst>
                <a:rect l="0" t="0" r="r" b="b"/>
                <a:pathLst>
                  <a:path w="23" h="23">
                    <a:moveTo>
                      <a:pt x="8" y="20"/>
                    </a:moveTo>
                    <a:cubicBezTo>
                      <a:pt x="13" y="23"/>
                      <a:pt x="22" y="21"/>
                      <a:pt x="22" y="14"/>
                    </a:cubicBezTo>
                    <a:cubicBezTo>
                      <a:pt x="22" y="14"/>
                      <a:pt x="22" y="14"/>
                      <a:pt x="22" y="14"/>
                    </a:cubicBezTo>
                    <a:cubicBezTo>
                      <a:pt x="23" y="11"/>
                      <a:pt x="22" y="8"/>
                      <a:pt x="20" y="6"/>
                    </a:cubicBezTo>
                    <a:cubicBezTo>
                      <a:pt x="15" y="0"/>
                      <a:pt x="8" y="2"/>
                      <a:pt x="4" y="7"/>
                    </a:cubicBezTo>
                    <a:cubicBezTo>
                      <a:pt x="0" y="12"/>
                      <a:pt x="3" y="18"/>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268"/>
              <p:cNvSpPr/>
              <p:nvPr/>
            </p:nvSpPr>
            <p:spPr bwMode="auto">
              <a:xfrm>
                <a:off x="5503" y="4185"/>
                <a:ext cx="230" cy="205"/>
              </a:xfrm>
              <a:custGeom>
                <a:avLst/>
                <a:gdLst>
                  <a:gd name="T0" fmla="*/ 17 w 121"/>
                  <a:gd name="T1" fmla="*/ 59 h 108"/>
                  <a:gd name="T2" fmla="*/ 34 w 121"/>
                  <a:gd name="T3" fmla="*/ 63 h 108"/>
                  <a:gd name="T4" fmla="*/ 28 w 121"/>
                  <a:gd name="T5" fmla="*/ 73 h 108"/>
                  <a:gd name="T6" fmla="*/ 28 w 121"/>
                  <a:gd name="T7" fmla="*/ 99 h 108"/>
                  <a:gd name="T8" fmla="*/ 55 w 121"/>
                  <a:gd name="T9" fmla="*/ 97 h 108"/>
                  <a:gd name="T10" fmla="*/ 65 w 121"/>
                  <a:gd name="T11" fmla="*/ 82 h 108"/>
                  <a:gd name="T12" fmla="*/ 65 w 121"/>
                  <a:gd name="T13" fmla="*/ 81 h 108"/>
                  <a:gd name="T14" fmla="*/ 72 w 121"/>
                  <a:gd name="T15" fmla="*/ 93 h 108"/>
                  <a:gd name="T16" fmla="*/ 97 w 121"/>
                  <a:gd name="T17" fmla="*/ 96 h 108"/>
                  <a:gd name="T18" fmla="*/ 98 w 121"/>
                  <a:gd name="T19" fmla="*/ 74 h 108"/>
                  <a:gd name="T20" fmla="*/ 91 w 121"/>
                  <a:gd name="T21" fmla="*/ 64 h 108"/>
                  <a:gd name="T22" fmla="*/ 95 w 121"/>
                  <a:gd name="T23" fmla="*/ 64 h 108"/>
                  <a:gd name="T24" fmla="*/ 110 w 121"/>
                  <a:gd name="T25" fmla="*/ 61 h 108"/>
                  <a:gd name="T26" fmla="*/ 114 w 121"/>
                  <a:gd name="T27" fmla="*/ 35 h 108"/>
                  <a:gd name="T28" fmla="*/ 87 w 121"/>
                  <a:gd name="T29" fmla="*/ 30 h 108"/>
                  <a:gd name="T30" fmla="*/ 73 w 121"/>
                  <a:gd name="T31" fmla="*/ 35 h 108"/>
                  <a:gd name="T32" fmla="*/ 72 w 121"/>
                  <a:gd name="T33" fmla="*/ 36 h 108"/>
                  <a:gd name="T34" fmla="*/ 74 w 121"/>
                  <a:gd name="T35" fmla="*/ 19 h 108"/>
                  <a:gd name="T36" fmla="*/ 59 w 121"/>
                  <a:gd name="T37" fmla="*/ 1 h 108"/>
                  <a:gd name="T38" fmla="*/ 44 w 121"/>
                  <a:gd name="T39" fmla="*/ 17 h 108"/>
                  <a:gd name="T40" fmla="*/ 46 w 121"/>
                  <a:gd name="T41" fmla="*/ 31 h 108"/>
                  <a:gd name="T42" fmla="*/ 46 w 121"/>
                  <a:gd name="T43" fmla="*/ 32 h 108"/>
                  <a:gd name="T44" fmla="*/ 33 w 121"/>
                  <a:gd name="T45" fmla="*/ 27 h 108"/>
                  <a:gd name="T46" fmla="*/ 7 w 121"/>
                  <a:gd name="T47" fmla="*/ 32 h 108"/>
                  <a:gd name="T48" fmla="*/ 17 w 121"/>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8">
                    <a:moveTo>
                      <a:pt x="17" y="59"/>
                    </a:moveTo>
                    <a:cubicBezTo>
                      <a:pt x="22" y="61"/>
                      <a:pt x="28" y="63"/>
                      <a:pt x="34" y="63"/>
                    </a:cubicBezTo>
                    <a:cubicBezTo>
                      <a:pt x="31" y="66"/>
                      <a:pt x="29" y="69"/>
                      <a:pt x="28" y="73"/>
                    </a:cubicBezTo>
                    <a:cubicBezTo>
                      <a:pt x="24" y="80"/>
                      <a:pt x="21" y="92"/>
                      <a:pt x="28" y="99"/>
                    </a:cubicBezTo>
                    <a:cubicBezTo>
                      <a:pt x="36" y="108"/>
                      <a:pt x="47" y="104"/>
                      <a:pt x="55" y="97"/>
                    </a:cubicBezTo>
                    <a:cubicBezTo>
                      <a:pt x="59" y="93"/>
                      <a:pt x="62" y="87"/>
                      <a:pt x="65" y="82"/>
                    </a:cubicBezTo>
                    <a:cubicBezTo>
                      <a:pt x="65" y="81"/>
                      <a:pt x="65" y="81"/>
                      <a:pt x="65" y="81"/>
                    </a:cubicBezTo>
                    <a:cubicBezTo>
                      <a:pt x="67" y="86"/>
                      <a:pt x="70" y="90"/>
                      <a:pt x="72" y="93"/>
                    </a:cubicBezTo>
                    <a:cubicBezTo>
                      <a:pt x="78" y="100"/>
                      <a:pt x="89" y="103"/>
                      <a:pt x="97" y="96"/>
                    </a:cubicBezTo>
                    <a:cubicBezTo>
                      <a:pt x="104" y="90"/>
                      <a:pt x="102" y="81"/>
                      <a:pt x="98" y="74"/>
                    </a:cubicBezTo>
                    <a:cubicBezTo>
                      <a:pt x="96" y="71"/>
                      <a:pt x="94" y="67"/>
                      <a:pt x="91" y="64"/>
                    </a:cubicBezTo>
                    <a:cubicBezTo>
                      <a:pt x="93" y="64"/>
                      <a:pt x="94" y="64"/>
                      <a:pt x="95" y="64"/>
                    </a:cubicBezTo>
                    <a:cubicBezTo>
                      <a:pt x="100" y="65"/>
                      <a:pt x="105" y="64"/>
                      <a:pt x="110" y="61"/>
                    </a:cubicBezTo>
                    <a:cubicBezTo>
                      <a:pt x="119" y="56"/>
                      <a:pt x="121" y="42"/>
                      <a:pt x="114" y="35"/>
                    </a:cubicBezTo>
                    <a:cubicBezTo>
                      <a:pt x="107" y="27"/>
                      <a:pt x="96" y="28"/>
                      <a:pt x="87" y="30"/>
                    </a:cubicBezTo>
                    <a:cubicBezTo>
                      <a:pt x="82" y="31"/>
                      <a:pt x="78" y="33"/>
                      <a:pt x="73" y="35"/>
                    </a:cubicBezTo>
                    <a:cubicBezTo>
                      <a:pt x="72" y="36"/>
                      <a:pt x="72" y="36"/>
                      <a:pt x="72" y="36"/>
                    </a:cubicBezTo>
                    <a:cubicBezTo>
                      <a:pt x="74" y="30"/>
                      <a:pt x="75" y="24"/>
                      <a:pt x="74" y="19"/>
                    </a:cubicBezTo>
                    <a:cubicBezTo>
                      <a:pt x="74" y="10"/>
                      <a:pt x="69" y="2"/>
                      <a:pt x="59" y="1"/>
                    </a:cubicBezTo>
                    <a:cubicBezTo>
                      <a:pt x="49" y="0"/>
                      <a:pt x="44" y="8"/>
                      <a:pt x="44" y="17"/>
                    </a:cubicBezTo>
                    <a:cubicBezTo>
                      <a:pt x="43" y="22"/>
                      <a:pt x="44" y="26"/>
                      <a:pt x="46" y="31"/>
                    </a:cubicBezTo>
                    <a:cubicBezTo>
                      <a:pt x="46" y="31"/>
                      <a:pt x="46" y="32"/>
                      <a:pt x="46" y="32"/>
                    </a:cubicBezTo>
                    <a:cubicBezTo>
                      <a:pt x="42" y="30"/>
                      <a:pt x="37" y="28"/>
                      <a:pt x="33" y="27"/>
                    </a:cubicBezTo>
                    <a:cubicBezTo>
                      <a:pt x="25" y="25"/>
                      <a:pt x="12" y="24"/>
                      <a:pt x="7" y="32"/>
                    </a:cubicBezTo>
                    <a:cubicBezTo>
                      <a:pt x="0" y="42"/>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269"/>
              <p:cNvSpPr/>
              <p:nvPr/>
            </p:nvSpPr>
            <p:spPr bwMode="auto">
              <a:xfrm>
                <a:off x="5604" y="4265"/>
                <a:ext cx="43" cy="44"/>
              </a:xfrm>
              <a:custGeom>
                <a:avLst/>
                <a:gdLst>
                  <a:gd name="T0" fmla="*/ 8 w 23"/>
                  <a:gd name="T1" fmla="*/ 20 h 23"/>
                  <a:gd name="T2" fmla="*/ 22 w 23"/>
                  <a:gd name="T3" fmla="*/ 14 h 23"/>
                  <a:gd name="T4" fmla="*/ 22 w 23"/>
                  <a:gd name="T5" fmla="*/ 14 h 23"/>
                  <a:gd name="T6" fmla="*/ 20 w 23"/>
                  <a:gd name="T7" fmla="*/ 6 h 23"/>
                  <a:gd name="T8" fmla="*/ 4 w 23"/>
                  <a:gd name="T9" fmla="*/ 7 h 23"/>
                  <a:gd name="T10" fmla="*/ 8 w 23"/>
                  <a:gd name="T11" fmla="*/ 20 h 23"/>
                </a:gdLst>
                <a:ahLst/>
                <a:cxnLst>
                  <a:cxn ang="0">
                    <a:pos x="T0" y="T1"/>
                  </a:cxn>
                  <a:cxn ang="0">
                    <a:pos x="T2" y="T3"/>
                  </a:cxn>
                  <a:cxn ang="0">
                    <a:pos x="T4" y="T5"/>
                  </a:cxn>
                  <a:cxn ang="0">
                    <a:pos x="T6" y="T7"/>
                  </a:cxn>
                  <a:cxn ang="0">
                    <a:pos x="T8" y="T9"/>
                  </a:cxn>
                  <a:cxn ang="0">
                    <a:pos x="T10" y="T11"/>
                  </a:cxn>
                </a:cxnLst>
                <a:rect l="0" t="0" r="r" b="b"/>
                <a:pathLst>
                  <a:path w="23" h="23">
                    <a:moveTo>
                      <a:pt x="8" y="20"/>
                    </a:moveTo>
                    <a:cubicBezTo>
                      <a:pt x="13" y="23"/>
                      <a:pt x="22" y="21"/>
                      <a:pt x="22" y="14"/>
                    </a:cubicBezTo>
                    <a:cubicBezTo>
                      <a:pt x="22" y="14"/>
                      <a:pt x="22" y="14"/>
                      <a:pt x="22" y="14"/>
                    </a:cubicBezTo>
                    <a:cubicBezTo>
                      <a:pt x="23" y="11"/>
                      <a:pt x="22" y="8"/>
                      <a:pt x="20" y="6"/>
                    </a:cubicBezTo>
                    <a:cubicBezTo>
                      <a:pt x="15" y="0"/>
                      <a:pt x="8" y="2"/>
                      <a:pt x="4" y="7"/>
                    </a:cubicBezTo>
                    <a:cubicBezTo>
                      <a:pt x="0" y="12"/>
                      <a:pt x="3" y="18"/>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270"/>
              <p:cNvSpPr/>
              <p:nvPr/>
            </p:nvSpPr>
            <p:spPr bwMode="auto">
              <a:xfrm>
                <a:off x="4933" y="5444"/>
                <a:ext cx="229" cy="205"/>
              </a:xfrm>
              <a:custGeom>
                <a:avLst/>
                <a:gdLst>
                  <a:gd name="T0" fmla="*/ 17 w 120"/>
                  <a:gd name="T1" fmla="*/ 59 h 108"/>
                  <a:gd name="T2" fmla="*/ 34 w 120"/>
                  <a:gd name="T3" fmla="*/ 63 h 108"/>
                  <a:gd name="T4" fmla="*/ 27 w 120"/>
                  <a:gd name="T5" fmla="*/ 73 h 108"/>
                  <a:gd name="T6" fmla="*/ 27 w 120"/>
                  <a:gd name="T7" fmla="*/ 100 h 108"/>
                  <a:gd name="T8" fmla="*/ 54 w 120"/>
                  <a:gd name="T9" fmla="*/ 97 h 108"/>
                  <a:gd name="T10" fmla="*/ 65 w 120"/>
                  <a:gd name="T11" fmla="*/ 82 h 108"/>
                  <a:gd name="T12" fmla="*/ 65 w 120"/>
                  <a:gd name="T13" fmla="*/ 82 h 108"/>
                  <a:gd name="T14" fmla="*/ 72 w 120"/>
                  <a:gd name="T15" fmla="*/ 93 h 108"/>
                  <a:gd name="T16" fmla="*/ 97 w 120"/>
                  <a:gd name="T17" fmla="*/ 96 h 108"/>
                  <a:gd name="T18" fmla="*/ 98 w 120"/>
                  <a:gd name="T19" fmla="*/ 75 h 108"/>
                  <a:gd name="T20" fmla="*/ 91 w 120"/>
                  <a:gd name="T21" fmla="*/ 64 h 108"/>
                  <a:gd name="T22" fmla="*/ 94 w 120"/>
                  <a:gd name="T23" fmla="*/ 65 h 108"/>
                  <a:gd name="T24" fmla="*/ 110 w 120"/>
                  <a:gd name="T25" fmla="*/ 62 h 108"/>
                  <a:gd name="T26" fmla="*/ 114 w 120"/>
                  <a:gd name="T27" fmla="*/ 35 h 108"/>
                  <a:gd name="T28" fmla="*/ 87 w 120"/>
                  <a:gd name="T29" fmla="*/ 30 h 108"/>
                  <a:gd name="T30" fmla="*/ 73 w 120"/>
                  <a:gd name="T31" fmla="*/ 36 h 108"/>
                  <a:gd name="T32" fmla="*/ 72 w 120"/>
                  <a:gd name="T33" fmla="*/ 36 h 108"/>
                  <a:gd name="T34" fmla="*/ 74 w 120"/>
                  <a:gd name="T35" fmla="*/ 20 h 108"/>
                  <a:gd name="T36" fmla="*/ 59 w 120"/>
                  <a:gd name="T37" fmla="*/ 1 h 108"/>
                  <a:gd name="T38" fmla="*/ 43 w 120"/>
                  <a:gd name="T39" fmla="*/ 17 h 108"/>
                  <a:gd name="T40" fmla="*/ 45 w 120"/>
                  <a:gd name="T41" fmla="*/ 31 h 108"/>
                  <a:gd name="T42" fmla="*/ 46 w 120"/>
                  <a:gd name="T43" fmla="*/ 32 h 108"/>
                  <a:gd name="T44" fmla="*/ 33 w 120"/>
                  <a:gd name="T45" fmla="*/ 27 h 108"/>
                  <a:gd name="T46" fmla="*/ 6 w 120"/>
                  <a:gd name="T47" fmla="*/ 33 h 108"/>
                  <a:gd name="T48" fmla="*/ 17 w 120"/>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8">
                    <a:moveTo>
                      <a:pt x="17" y="59"/>
                    </a:moveTo>
                    <a:cubicBezTo>
                      <a:pt x="22" y="62"/>
                      <a:pt x="28" y="63"/>
                      <a:pt x="34" y="63"/>
                    </a:cubicBezTo>
                    <a:cubicBezTo>
                      <a:pt x="31" y="66"/>
                      <a:pt x="29" y="70"/>
                      <a:pt x="27" y="73"/>
                    </a:cubicBezTo>
                    <a:cubicBezTo>
                      <a:pt x="23" y="81"/>
                      <a:pt x="21" y="93"/>
                      <a:pt x="27" y="100"/>
                    </a:cubicBezTo>
                    <a:cubicBezTo>
                      <a:pt x="35" y="108"/>
                      <a:pt x="47" y="104"/>
                      <a:pt x="54" y="97"/>
                    </a:cubicBezTo>
                    <a:cubicBezTo>
                      <a:pt x="59" y="93"/>
                      <a:pt x="62" y="87"/>
                      <a:pt x="65" y="82"/>
                    </a:cubicBezTo>
                    <a:cubicBezTo>
                      <a:pt x="65" y="82"/>
                      <a:pt x="65" y="82"/>
                      <a:pt x="65" y="82"/>
                    </a:cubicBezTo>
                    <a:cubicBezTo>
                      <a:pt x="67" y="86"/>
                      <a:pt x="69" y="90"/>
                      <a:pt x="72" y="93"/>
                    </a:cubicBezTo>
                    <a:cubicBezTo>
                      <a:pt x="78" y="101"/>
                      <a:pt x="89" y="103"/>
                      <a:pt x="97" y="96"/>
                    </a:cubicBezTo>
                    <a:cubicBezTo>
                      <a:pt x="104" y="91"/>
                      <a:pt x="101" y="81"/>
                      <a:pt x="98" y="75"/>
                    </a:cubicBezTo>
                    <a:cubicBezTo>
                      <a:pt x="96" y="71"/>
                      <a:pt x="94" y="67"/>
                      <a:pt x="91" y="64"/>
                    </a:cubicBezTo>
                    <a:cubicBezTo>
                      <a:pt x="92" y="64"/>
                      <a:pt x="93" y="65"/>
                      <a:pt x="94" y="65"/>
                    </a:cubicBezTo>
                    <a:cubicBezTo>
                      <a:pt x="100" y="65"/>
                      <a:pt x="105" y="64"/>
                      <a:pt x="110" y="62"/>
                    </a:cubicBezTo>
                    <a:cubicBezTo>
                      <a:pt x="119" y="57"/>
                      <a:pt x="120" y="42"/>
                      <a:pt x="114" y="35"/>
                    </a:cubicBezTo>
                    <a:cubicBezTo>
                      <a:pt x="107" y="28"/>
                      <a:pt x="96" y="28"/>
                      <a:pt x="87" y="30"/>
                    </a:cubicBezTo>
                    <a:cubicBezTo>
                      <a:pt x="82" y="31"/>
                      <a:pt x="77" y="33"/>
                      <a:pt x="73" y="36"/>
                    </a:cubicBezTo>
                    <a:cubicBezTo>
                      <a:pt x="72" y="36"/>
                      <a:pt x="72" y="36"/>
                      <a:pt x="72" y="36"/>
                    </a:cubicBezTo>
                    <a:cubicBezTo>
                      <a:pt x="74" y="31"/>
                      <a:pt x="74" y="25"/>
                      <a:pt x="74" y="20"/>
                    </a:cubicBezTo>
                    <a:cubicBezTo>
                      <a:pt x="74" y="10"/>
                      <a:pt x="69" y="2"/>
                      <a:pt x="59" y="1"/>
                    </a:cubicBezTo>
                    <a:cubicBezTo>
                      <a:pt x="49" y="0"/>
                      <a:pt x="44" y="9"/>
                      <a:pt x="43" y="17"/>
                    </a:cubicBezTo>
                    <a:cubicBezTo>
                      <a:pt x="43" y="22"/>
                      <a:pt x="44" y="27"/>
                      <a:pt x="45" y="31"/>
                    </a:cubicBezTo>
                    <a:cubicBezTo>
                      <a:pt x="46" y="31"/>
                      <a:pt x="46" y="32"/>
                      <a:pt x="46" y="32"/>
                    </a:cubicBezTo>
                    <a:cubicBezTo>
                      <a:pt x="42" y="30"/>
                      <a:pt x="37" y="28"/>
                      <a:pt x="33" y="27"/>
                    </a:cubicBezTo>
                    <a:cubicBezTo>
                      <a:pt x="24" y="25"/>
                      <a:pt x="12" y="24"/>
                      <a:pt x="6" y="33"/>
                    </a:cubicBezTo>
                    <a:cubicBezTo>
                      <a:pt x="0" y="43"/>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271"/>
              <p:cNvSpPr/>
              <p:nvPr/>
            </p:nvSpPr>
            <p:spPr bwMode="auto">
              <a:xfrm>
                <a:off x="5032" y="5525"/>
                <a:ext cx="46" cy="42"/>
              </a:xfrm>
              <a:custGeom>
                <a:avLst/>
                <a:gdLst>
                  <a:gd name="T0" fmla="*/ 8 w 24"/>
                  <a:gd name="T1" fmla="*/ 20 h 22"/>
                  <a:gd name="T2" fmla="*/ 23 w 24"/>
                  <a:gd name="T3" fmla="*/ 14 h 22"/>
                  <a:gd name="T4" fmla="*/ 23 w 24"/>
                  <a:gd name="T5" fmla="*/ 13 h 22"/>
                  <a:gd name="T6" fmla="*/ 21 w 24"/>
                  <a:gd name="T7" fmla="*/ 5 h 22"/>
                  <a:gd name="T8" fmla="*/ 4 w 24"/>
                  <a:gd name="T9" fmla="*/ 6 h 22"/>
                  <a:gd name="T10" fmla="*/ 8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8" y="20"/>
                    </a:moveTo>
                    <a:cubicBezTo>
                      <a:pt x="13" y="22"/>
                      <a:pt x="23" y="21"/>
                      <a:pt x="23" y="14"/>
                    </a:cubicBezTo>
                    <a:cubicBezTo>
                      <a:pt x="23" y="13"/>
                      <a:pt x="23" y="13"/>
                      <a:pt x="23" y="13"/>
                    </a:cubicBezTo>
                    <a:cubicBezTo>
                      <a:pt x="24" y="10"/>
                      <a:pt x="23" y="7"/>
                      <a:pt x="21" y="5"/>
                    </a:cubicBezTo>
                    <a:cubicBezTo>
                      <a:pt x="16" y="0"/>
                      <a:pt x="8" y="1"/>
                      <a:pt x="4" y="6"/>
                    </a:cubicBezTo>
                    <a:cubicBezTo>
                      <a:pt x="0" y="11"/>
                      <a:pt x="3" y="17"/>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272"/>
              <p:cNvSpPr/>
              <p:nvPr/>
            </p:nvSpPr>
            <p:spPr bwMode="auto">
              <a:xfrm>
                <a:off x="5067" y="4550"/>
                <a:ext cx="213" cy="204"/>
              </a:xfrm>
              <a:custGeom>
                <a:avLst/>
                <a:gdLst>
                  <a:gd name="T0" fmla="*/ 26 w 112"/>
                  <a:gd name="T1" fmla="*/ 82 h 107"/>
                  <a:gd name="T2" fmla="*/ 42 w 112"/>
                  <a:gd name="T3" fmla="*/ 74 h 107"/>
                  <a:gd name="T4" fmla="*/ 43 w 112"/>
                  <a:gd name="T5" fmla="*/ 86 h 107"/>
                  <a:gd name="T6" fmla="*/ 60 w 112"/>
                  <a:gd name="T7" fmla="*/ 106 h 107"/>
                  <a:gd name="T8" fmla="*/ 79 w 112"/>
                  <a:gd name="T9" fmla="*/ 87 h 107"/>
                  <a:gd name="T10" fmla="*/ 77 w 112"/>
                  <a:gd name="T11" fmla="*/ 68 h 107"/>
                  <a:gd name="T12" fmla="*/ 77 w 112"/>
                  <a:gd name="T13" fmla="*/ 68 h 107"/>
                  <a:gd name="T14" fmla="*/ 89 w 112"/>
                  <a:gd name="T15" fmla="*/ 72 h 107"/>
                  <a:gd name="T16" fmla="*/ 111 w 112"/>
                  <a:gd name="T17" fmla="*/ 59 h 107"/>
                  <a:gd name="T18" fmla="*/ 98 w 112"/>
                  <a:gd name="T19" fmla="*/ 41 h 107"/>
                  <a:gd name="T20" fmla="*/ 86 w 112"/>
                  <a:gd name="T21" fmla="*/ 38 h 107"/>
                  <a:gd name="T22" fmla="*/ 89 w 112"/>
                  <a:gd name="T23" fmla="*/ 36 h 107"/>
                  <a:gd name="T24" fmla="*/ 98 w 112"/>
                  <a:gd name="T25" fmla="*/ 24 h 107"/>
                  <a:gd name="T26" fmla="*/ 84 w 112"/>
                  <a:gd name="T27" fmla="*/ 1 h 107"/>
                  <a:gd name="T28" fmla="*/ 61 w 112"/>
                  <a:gd name="T29" fmla="*/ 14 h 107"/>
                  <a:gd name="T30" fmla="*/ 53 w 112"/>
                  <a:gd name="T31" fmla="*/ 28 h 107"/>
                  <a:gd name="T32" fmla="*/ 53 w 112"/>
                  <a:gd name="T33" fmla="*/ 28 h 107"/>
                  <a:gd name="T34" fmla="*/ 44 w 112"/>
                  <a:gd name="T35" fmla="*/ 15 h 107"/>
                  <a:gd name="T36" fmla="*/ 21 w 112"/>
                  <a:gd name="T37" fmla="*/ 11 h 107"/>
                  <a:gd name="T38" fmla="*/ 19 w 112"/>
                  <a:gd name="T39" fmla="*/ 33 h 107"/>
                  <a:gd name="T40" fmla="*/ 29 w 112"/>
                  <a:gd name="T41" fmla="*/ 42 h 107"/>
                  <a:gd name="T42" fmla="*/ 31 w 112"/>
                  <a:gd name="T43" fmla="*/ 43 h 107"/>
                  <a:gd name="T44" fmla="*/ 18 w 112"/>
                  <a:gd name="T45" fmla="*/ 47 h 107"/>
                  <a:gd name="T46" fmla="*/ 1 w 112"/>
                  <a:gd name="T47" fmla="*/ 68 h 107"/>
                  <a:gd name="T48" fmla="*/ 26 w 112"/>
                  <a:gd name="T49" fmla="*/ 8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07">
                    <a:moveTo>
                      <a:pt x="26" y="82"/>
                    </a:moveTo>
                    <a:cubicBezTo>
                      <a:pt x="31" y="80"/>
                      <a:pt x="37" y="78"/>
                      <a:pt x="42" y="74"/>
                    </a:cubicBezTo>
                    <a:cubicBezTo>
                      <a:pt x="41" y="78"/>
                      <a:pt x="42" y="82"/>
                      <a:pt x="43" y="86"/>
                    </a:cubicBezTo>
                    <a:cubicBezTo>
                      <a:pt x="45" y="94"/>
                      <a:pt x="50" y="105"/>
                      <a:pt x="60" y="106"/>
                    </a:cubicBezTo>
                    <a:cubicBezTo>
                      <a:pt x="71" y="107"/>
                      <a:pt x="78" y="97"/>
                      <a:pt x="79" y="87"/>
                    </a:cubicBezTo>
                    <a:cubicBezTo>
                      <a:pt x="80" y="81"/>
                      <a:pt x="79" y="74"/>
                      <a:pt x="77" y="68"/>
                    </a:cubicBezTo>
                    <a:cubicBezTo>
                      <a:pt x="77" y="68"/>
                      <a:pt x="77" y="68"/>
                      <a:pt x="77" y="68"/>
                    </a:cubicBezTo>
                    <a:cubicBezTo>
                      <a:pt x="81" y="70"/>
                      <a:pt x="86" y="72"/>
                      <a:pt x="89" y="72"/>
                    </a:cubicBezTo>
                    <a:cubicBezTo>
                      <a:pt x="99" y="74"/>
                      <a:pt x="109" y="69"/>
                      <a:pt x="111" y="59"/>
                    </a:cubicBezTo>
                    <a:cubicBezTo>
                      <a:pt x="112" y="50"/>
                      <a:pt x="105" y="44"/>
                      <a:pt x="98" y="41"/>
                    </a:cubicBezTo>
                    <a:cubicBezTo>
                      <a:pt x="94" y="40"/>
                      <a:pt x="90" y="39"/>
                      <a:pt x="86" y="38"/>
                    </a:cubicBezTo>
                    <a:cubicBezTo>
                      <a:pt x="87" y="37"/>
                      <a:pt x="88" y="37"/>
                      <a:pt x="89" y="36"/>
                    </a:cubicBezTo>
                    <a:cubicBezTo>
                      <a:pt x="93" y="33"/>
                      <a:pt x="97" y="29"/>
                      <a:pt x="98" y="24"/>
                    </a:cubicBezTo>
                    <a:cubicBezTo>
                      <a:pt x="102" y="14"/>
                      <a:pt x="94" y="2"/>
                      <a:pt x="84" y="1"/>
                    </a:cubicBezTo>
                    <a:cubicBezTo>
                      <a:pt x="74" y="0"/>
                      <a:pt x="66" y="7"/>
                      <a:pt x="61" y="14"/>
                    </a:cubicBezTo>
                    <a:cubicBezTo>
                      <a:pt x="58" y="18"/>
                      <a:pt x="55" y="23"/>
                      <a:pt x="53" y="28"/>
                    </a:cubicBezTo>
                    <a:cubicBezTo>
                      <a:pt x="53" y="28"/>
                      <a:pt x="53" y="28"/>
                      <a:pt x="53" y="28"/>
                    </a:cubicBezTo>
                    <a:cubicBezTo>
                      <a:pt x="51" y="23"/>
                      <a:pt x="48" y="18"/>
                      <a:pt x="44" y="15"/>
                    </a:cubicBezTo>
                    <a:cubicBezTo>
                      <a:pt x="38" y="8"/>
                      <a:pt x="29" y="5"/>
                      <a:pt x="21" y="11"/>
                    </a:cubicBezTo>
                    <a:cubicBezTo>
                      <a:pt x="13" y="16"/>
                      <a:pt x="14" y="26"/>
                      <a:pt x="19" y="33"/>
                    </a:cubicBezTo>
                    <a:cubicBezTo>
                      <a:pt x="22" y="37"/>
                      <a:pt x="26" y="39"/>
                      <a:pt x="29" y="42"/>
                    </a:cubicBezTo>
                    <a:cubicBezTo>
                      <a:pt x="30" y="42"/>
                      <a:pt x="30" y="42"/>
                      <a:pt x="31" y="43"/>
                    </a:cubicBezTo>
                    <a:cubicBezTo>
                      <a:pt x="26" y="43"/>
                      <a:pt x="21" y="45"/>
                      <a:pt x="18" y="47"/>
                    </a:cubicBezTo>
                    <a:cubicBezTo>
                      <a:pt x="10" y="51"/>
                      <a:pt x="0" y="58"/>
                      <a:pt x="1" y="68"/>
                    </a:cubicBezTo>
                    <a:cubicBezTo>
                      <a:pt x="2" y="80"/>
                      <a:pt x="16" y="84"/>
                      <a:pt x="26" y="8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273"/>
              <p:cNvSpPr/>
              <p:nvPr/>
            </p:nvSpPr>
            <p:spPr bwMode="auto">
              <a:xfrm>
                <a:off x="5160" y="4619"/>
                <a:ext cx="46" cy="42"/>
              </a:xfrm>
              <a:custGeom>
                <a:avLst/>
                <a:gdLst>
                  <a:gd name="T0" fmla="*/ 12 w 24"/>
                  <a:gd name="T1" fmla="*/ 20 h 22"/>
                  <a:gd name="T2" fmla="*/ 19 w 24"/>
                  <a:gd name="T3" fmla="*/ 7 h 22"/>
                  <a:gd name="T4" fmla="*/ 19 w 24"/>
                  <a:gd name="T5" fmla="*/ 6 h 22"/>
                  <a:gd name="T6" fmla="*/ 12 w 24"/>
                  <a:gd name="T7" fmla="*/ 1 h 22"/>
                  <a:gd name="T8" fmla="*/ 0 w 24"/>
                  <a:gd name="T9" fmla="*/ 13 h 22"/>
                  <a:gd name="T10" fmla="*/ 12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12" y="20"/>
                    </a:moveTo>
                    <a:cubicBezTo>
                      <a:pt x="18" y="19"/>
                      <a:pt x="24" y="12"/>
                      <a:pt x="19" y="7"/>
                    </a:cubicBezTo>
                    <a:cubicBezTo>
                      <a:pt x="19" y="6"/>
                      <a:pt x="19" y="6"/>
                      <a:pt x="19" y="6"/>
                    </a:cubicBezTo>
                    <a:cubicBezTo>
                      <a:pt x="18" y="4"/>
                      <a:pt x="16" y="2"/>
                      <a:pt x="12" y="1"/>
                    </a:cubicBezTo>
                    <a:cubicBezTo>
                      <a:pt x="5" y="0"/>
                      <a:pt x="0" y="6"/>
                      <a:pt x="0" y="13"/>
                    </a:cubicBezTo>
                    <a:cubicBezTo>
                      <a:pt x="0" y="19"/>
                      <a:pt x="7" y="22"/>
                      <a:pt x="12"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274"/>
              <p:cNvSpPr/>
              <p:nvPr/>
            </p:nvSpPr>
            <p:spPr bwMode="auto">
              <a:xfrm>
                <a:off x="5154" y="4804"/>
                <a:ext cx="229" cy="205"/>
              </a:xfrm>
              <a:custGeom>
                <a:avLst/>
                <a:gdLst>
                  <a:gd name="T0" fmla="*/ 17 w 120"/>
                  <a:gd name="T1" fmla="*/ 59 h 108"/>
                  <a:gd name="T2" fmla="*/ 34 w 120"/>
                  <a:gd name="T3" fmla="*/ 63 h 108"/>
                  <a:gd name="T4" fmla="*/ 27 w 120"/>
                  <a:gd name="T5" fmla="*/ 73 h 108"/>
                  <a:gd name="T6" fmla="*/ 27 w 120"/>
                  <a:gd name="T7" fmla="*/ 100 h 108"/>
                  <a:gd name="T8" fmla="*/ 54 w 120"/>
                  <a:gd name="T9" fmla="*/ 97 h 108"/>
                  <a:gd name="T10" fmla="*/ 65 w 120"/>
                  <a:gd name="T11" fmla="*/ 82 h 108"/>
                  <a:gd name="T12" fmla="*/ 65 w 120"/>
                  <a:gd name="T13" fmla="*/ 82 h 108"/>
                  <a:gd name="T14" fmla="*/ 72 w 120"/>
                  <a:gd name="T15" fmla="*/ 93 h 108"/>
                  <a:gd name="T16" fmla="*/ 97 w 120"/>
                  <a:gd name="T17" fmla="*/ 96 h 108"/>
                  <a:gd name="T18" fmla="*/ 98 w 120"/>
                  <a:gd name="T19" fmla="*/ 75 h 108"/>
                  <a:gd name="T20" fmla="*/ 91 w 120"/>
                  <a:gd name="T21" fmla="*/ 64 h 108"/>
                  <a:gd name="T22" fmla="*/ 94 w 120"/>
                  <a:gd name="T23" fmla="*/ 65 h 108"/>
                  <a:gd name="T24" fmla="*/ 110 w 120"/>
                  <a:gd name="T25" fmla="*/ 62 h 108"/>
                  <a:gd name="T26" fmla="*/ 114 w 120"/>
                  <a:gd name="T27" fmla="*/ 35 h 108"/>
                  <a:gd name="T28" fmla="*/ 87 w 120"/>
                  <a:gd name="T29" fmla="*/ 30 h 108"/>
                  <a:gd name="T30" fmla="*/ 73 w 120"/>
                  <a:gd name="T31" fmla="*/ 36 h 108"/>
                  <a:gd name="T32" fmla="*/ 72 w 120"/>
                  <a:gd name="T33" fmla="*/ 36 h 108"/>
                  <a:gd name="T34" fmla="*/ 74 w 120"/>
                  <a:gd name="T35" fmla="*/ 20 h 108"/>
                  <a:gd name="T36" fmla="*/ 59 w 120"/>
                  <a:gd name="T37" fmla="*/ 1 h 108"/>
                  <a:gd name="T38" fmla="*/ 43 w 120"/>
                  <a:gd name="T39" fmla="*/ 17 h 108"/>
                  <a:gd name="T40" fmla="*/ 45 w 120"/>
                  <a:gd name="T41" fmla="*/ 31 h 108"/>
                  <a:gd name="T42" fmla="*/ 46 w 120"/>
                  <a:gd name="T43" fmla="*/ 32 h 108"/>
                  <a:gd name="T44" fmla="*/ 33 w 120"/>
                  <a:gd name="T45" fmla="*/ 27 h 108"/>
                  <a:gd name="T46" fmla="*/ 6 w 120"/>
                  <a:gd name="T47" fmla="*/ 33 h 108"/>
                  <a:gd name="T48" fmla="*/ 17 w 120"/>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8">
                    <a:moveTo>
                      <a:pt x="17" y="59"/>
                    </a:moveTo>
                    <a:cubicBezTo>
                      <a:pt x="22" y="62"/>
                      <a:pt x="28" y="63"/>
                      <a:pt x="34" y="63"/>
                    </a:cubicBezTo>
                    <a:cubicBezTo>
                      <a:pt x="31" y="66"/>
                      <a:pt x="29" y="70"/>
                      <a:pt x="27" y="73"/>
                    </a:cubicBezTo>
                    <a:cubicBezTo>
                      <a:pt x="23" y="81"/>
                      <a:pt x="21" y="93"/>
                      <a:pt x="27" y="100"/>
                    </a:cubicBezTo>
                    <a:cubicBezTo>
                      <a:pt x="35" y="108"/>
                      <a:pt x="47" y="104"/>
                      <a:pt x="54" y="97"/>
                    </a:cubicBezTo>
                    <a:cubicBezTo>
                      <a:pt x="59" y="93"/>
                      <a:pt x="62" y="87"/>
                      <a:pt x="65" y="82"/>
                    </a:cubicBezTo>
                    <a:cubicBezTo>
                      <a:pt x="65" y="82"/>
                      <a:pt x="65" y="82"/>
                      <a:pt x="65" y="82"/>
                    </a:cubicBezTo>
                    <a:cubicBezTo>
                      <a:pt x="67" y="86"/>
                      <a:pt x="69" y="90"/>
                      <a:pt x="72" y="93"/>
                    </a:cubicBezTo>
                    <a:cubicBezTo>
                      <a:pt x="78" y="101"/>
                      <a:pt x="89" y="103"/>
                      <a:pt x="97" y="96"/>
                    </a:cubicBezTo>
                    <a:cubicBezTo>
                      <a:pt x="104" y="91"/>
                      <a:pt x="101" y="81"/>
                      <a:pt x="98" y="75"/>
                    </a:cubicBezTo>
                    <a:cubicBezTo>
                      <a:pt x="96" y="71"/>
                      <a:pt x="94" y="67"/>
                      <a:pt x="91" y="64"/>
                    </a:cubicBezTo>
                    <a:cubicBezTo>
                      <a:pt x="92" y="64"/>
                      <a:pt x="93" y="65"/>
                      <a:pt x="94" y="65"/>
                    </a:cubicBezTo>
                    <a:cubicBezTo>
                      <a:pt x="100" y="65"/>
                      <a:pt x="105" y="64"/>
                      <a:pt x="110" y="62"/>
                    </a:cubicBezTo>
                    <a:cubicBezTo>
                      <a:pt x="119" y="57"/>
                      <a:pt x="120" y="42"/>
                      <a:pt x="114" y="35"/>
                    </a:cubicBezTo>
                    <a:cubicBezTo>
                      <a:pt x="107" y="28"/>
                      <a:pt x="96" y="28"/>
                      <a:pt x="87" y="30"/>
                    </a:cubicBezTo>
                    <a:cubicBezTo>
                      <a:pt x="82" y="31"/>
                      <a:pt x="77" y="33"/>
                      <a:pt x="73" y="36"/>
                    </a:cubicBezTo>
                    <a:cubicBezTo>
                      <a:pt x="72" y="36"/>
                      <a:pt x="72" y="36"/>
                      <a:pt x="72" y="36"/>
                    </a:cubicBezTo>
                    <a:cubicBezTo>
                      <a:pt x="74" y="31"/>
                      <a:pt x="74" y="25"/>
                      <a:pt x="74" y="20"/>
                    </a:cubicBezTo>
                    <a:cubicBezTo>
                      <a:pt x="74" y="10"/>
                      <a:pt x="69" y="2"/>
                      <a:pt x="59" y="1"/>
                    </a:cubicBezTo>
                    <a:cubicBezTo>
                      <a:pt x="49" y="0"/>
                      <a:pt x="44" y="9"/>
                      <a:pt x="43" y="17"/>
                    </a:cubicBezTo>
                    <a:cubicBezTo>
                      <a:pt x="43" y="22"/>
                      <a:pt x="44" y="27"/>
                      <a:pt x="45" y="31"/>
                    </a:cubicBezTo>
                    <a:cubicBezTo>
                      <a:pt x="46" y="31"/>
                      <a:pt x="46" y="32"/>
                      <a:pt x="46" y="32"/>
                    </a:cubicBezTo>
                    <a:cubicBezTo>
                      <a:pt x="42" y="30"/>
                      <a:pt x="37" y="28"/>
                      <a:pt x="33" y="27"/>
                    </a:cubicBezTo>
                    <a:cubicBezTo>
                      <a:pt x="24" y="25"/>
                      <a:pt x="12" y="24"/>
                      <a:pt x="6" y="33"/>
                    </a:cubicBezTo>
                    <a:cubicBezTo>
                      <a:pt x="0" y="43"/>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275"/>
              <p:cNvSpPr/>
              <p:nvPr/>
            </p:nvSpPr>
            <p:spPr bwMode="auto">
              <a:xfrm>
                <a:off x="5253" y="4886"/>
                <a:ext cx="46" cy="41"/>
              </a:xfrm>
              <a:custGeom>
                <a:avLst/>
                <a:gdLst>
                  <a:gd name="T0" fmla="*/ 8 w 24"/>
                  <a:gd name="T1" fmla="*/ 20 h 22"/>
                  <a:gd name="T2" fmla="*/ 23 w 24"/>
                  <a:gd name="T3" fmla="*/ 14 h 22"/>
                  <a:gd name="T4" fmla="*/ 23 w 24"/>
                  <a:gd name="T5" fmla="*/ 13 h 22"/>
                  <a:gd name="T6" fmla="*/ 21 w 24"/>
                  <a:gd name="T7" fmla="*/ 5 h 22"/>
                  <a:gd name="T8" fmla="*/ 4 w 24"/>
                  <a:gd name="T9" fmla="*/ 6 h 22"/>
                  <a:gd name="T10" fmla="*/ 8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8" y="20"/>
                    </a:moveTo>
                    <a:cubicBezTo>
                      <a:pt x="13" y="22"/>
                      <a:pt x="23" y="21"/>
                      <a:pt x="23" y="14"/>
                    </a:cubicBezTo>
                    <a:cubicBezTo>
                      <a:pt x="23" y="13"/>
                      <a:pt x="23" y="13"/>
                      <a:pt x="23" y="13"/>
                    </a:cubicBezTo>
                    <a:cubicBezTo>
                      <a:pt x="24" y="10"/>
                      <a:pt x="23" y="7"/>
                      <a:pt x="21" y="5"/>
                    </a:cubicBezTo>
                    <a:cubicBezTo>
                      <a:pt x="16" y="0"/>
                      <a:pt x="8" y="1"/>
                      <a:pt x="4" y="6"/>
                    </a:cubicBezTo>
                    <a:cubicBezTo>
                      <a:pt x="0" y="11"/>
                      <a:pt x="3" y="17"/>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276"/>
              <p:cNvSpPr/>
              <p:nvPr/>
            </p:nvSpPr>
            <p:spPr bwMode="auto">
              <a:xfrm>
                <a:off x="4941" y="4720"/>
                <a:ext cx="228" cy="206"/>
              </a:xfrm>
              <a:custGeom>
                <a:avLst/>
                <a:gdLst>
                  <a:gd name="T0" fmla="*/ 17 w 120"/>
                  <a:gd name="T1" fmla="*/ 59 h 108"/>
                  <a:gd name="T2" fmla="*/ 34 w 120"/>
                  <a:gd name="T3" fmla="*/ 63 h 108"/>
                  <a:gd name="T4" fmla="*/ 27 w 120"/>
                  <a:gd name="T5" fmla="*/ 73 h 108"/>
                  <a:gd name="T6" fmla="*/ 27 w 120"/>
                  <a:gd name="T7" fmla="*/ 100 h 108"/>
                  <a:gd name="T8" fmla="*/ 54 w 120"/>
                  <a:gd name="T9" fmla="*/ 97 h 108"/>
                  <a:gd name="T10" fmla="*/ 65 w 120"/>
                  <a:gd name="T11" fmla="*/ 82 h 108"/>
                  <a:gd name="T12" fmla="*/ 65 w 120"/>
                  <a:gd name="T13" fmla="*/ 82 h 108"/>
                  <a:gd name="T14" fmla="*/ 72 w 120"/>
                  <a:gd name="T15" fmla="*/ 93 h 108"/>
                  <a:gd name="T16" fmla="*/ 97 w 120"/>
                  <a:gd name="T17" fmla="*/ 96 h 108"/>
                  <a:gd name="T18" fmla="*/ 98 w 120"/>
                  <a:gd name="T19" fmla="*/ 75 h 108"/>
                  <a:gd name="T20" fmla="*/ 91 w 120"/>
                  <a:gd name="T21" fmla="*/ 64 h 108"/>
                  <a:gd name="T22" fmla="*/ 94 w 120"/>
                  <a:gd name="T23" fmla="*/ 65 h 108"/>
                  <a:gd name="T24" fmla="*/ 110 w 120"/>
                  <a:gd name="T25" fmla="*/ 62 h 108"/>
                  <a:gd name="T26" fmla="*/ 114 w 120"/>
                  <a:gd name="T27" fmla="*/ 35 h 108"/>
                  <a:gd name="T28" fmla="*/ 87 w 120"/>
                  <a:gd name="T29" fmla="*/ 30 h 108"/>
                  <a:gd name="T30" fmla="*/ 73 w 120"/>
                  <a:gd name="T31" fmla="*/ 36 h 108"/>
                  <a:gd name="T32" fmla="*/ 72 w 120"/>
                  <a:gd name="T33" fmla="*/ 36 h 108"/>
                  <a:gd name="T34" fmla="*/ 74 w 120"/>
                  <a:gd name="T35" fmla="*/ 20 h 108"/>
                  <a:gd name="T36" fmla="*/ 59 w 120"/>
                  <a:gd name="T37" fmla="*/ 1 h 108"/>
                  <a:gd name="T38" fmla="*/ 43 w 120"/>
                  <a:gd name="T39" fmla="*/ 17 h 108"/>
                  <a:gd name="T40" fmla="*/ 45 w 120"/>
                  <a:gd name="T41" fmla="*/ 31 h 108"/>
                  <a:gd name="T42" fmla="*/ 46 w 120"/>
                  <a:gd name="T43" fmla="*/ 32 h 108"/>
                  <a:gd name="T44" fmla="*/ 33 w 120"/>
                  <a:gd name="T45" fmla="*/ 27 h 108"/>
                  <a:gd name="T46" fmla="*/ 6 w 120"/>
                  <a:gd name="T47" fmla="*/ 33 h 108"/>
                  <a:gd name="T48" fmla="*/ 17 w 120"/>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8">
                    <a:moveTo>
                      <a:pt x="17" y="59"/>
                    </a:moveTo>
                    <a:cubicBezTo>
                      <a:pt x="22" y="62"/>
                      <a:pt x="28" y="63"/>
                      <a:pt x="34" y="63"/>
                    </a:cubicBezTo>
                    <a:cubicBezTo>
                      <a:pt x="31" y="66"/>
                      <a:pt x="29" y="70"/>
                      <a:pt x="27" y="73"/>
                    </a:cubicBezTo>
                    <a:cubicBezTo>
                      <a:pt x="23" y="81"/>
                      <a:pt x="21" y="93"/>
                      <a:pt x="27" y="100"/>
                    </a:cubicBezTo>
                    <a:cubicBezTo>
                      <a:pt x="35" y="108"/>
                      <a:pt x="47" y="104"/>
                      <a:pt x="54" y="97"/>
                    </a:cubicBezTo>
                    <a:cubicBezTo>
                      <a:pt x="59" y="93"/>
                      <a:pt x="62" y="87"/>
                      <a:pt x="65" y="82"/>
                    </a:cubicBezTo>
                    <a:cubicBezTo>
                      <a:pt x="65" y="82"/>
                      <a:pt x="65" y="82"/>
                      <a:pt x="65" y="82"/>
                    </a:cubicBezTo>
                    <a:cubicBezTo>
                      <a:pt x="67" y="86"/>
                      <a:pt x="69" y="90"/>
                      <a:pt x="72" y="93"/>
                    </a:cubicBezTo>
                    <a:cubicBezTo>
                      <a:pt x="78" y="101"/>
                      <a:pt x="89" y="103"/>
                      <a:pt x="97" y="96"/>
                    </a:cubicBezTo>
                    <a:cubicBezTo>
                      <a:pt x="104" y="91"/>
                      <a:pt x="101" y="81"/>
                      <a:pt x="98" y="75"/>
                    </a:cubicBezTo>
                    <a:cubicBezTo>
                      <a:pt x="96" y="71"/>
                      <a:pt x="94" y="67"/>
                      <a:pt x="91" y="64"/>
                    </a:cubicBezTo>
                    <a:cubicBezTo>
                      <a:pt x="92" y="64"/>
                      <a:pt x="93" y="65"/>
                      <a:pt x="94" y="65"/>
                    </a:cubicBezTo>
                    <a:cubicBezTo>
                      <a:pt x="100" y="65"/>
                      <a:pt x="105" y="64"/>
                      <a:pt x="110" y="62"/>
                    </a:cubicBezTo>
                    <a:cubicBezTo>
                      <a:pt x="119" y="57"/>
                      <a:pt x="120" y="42"/>
                      <a:pt x="114" y="35"/>
                    </a:cubicBezTo>
                    <a:cubicBezTo>
                      <a:pt x="107" y="28"/>
                      <a:pt x="96" y="28"/>
                      <a:pt x="87" y="30"/>
                    </a:cubicBezTo>
                    <a:cubicBezTo>
                      <a:pt x="82" y="31"/>
                      <a:pt x="77" y="33"/>
                      <a:pt x="73" y="36"/>
                    </a:cubicBezTo>
                    <a:cubicBezTo>
                      <a:pt x="72" y="36"/>
                      <a:pt x="72" y="36"/>
                      <a:pt x="72" y="36"/>
                    </a:cubicBezTo>
                    <a:cubicBezTo>
                      <a:pt x="74" y="31"/>
                      <a:pt x="74" y="25"/>
                      <a:pt x="74" y="20"/>
                    </a:cubicBezTo>
                    <a:cubicBezTo>
                      <a:pt x="74" y="10"/>
                      <a:pt x="69" y="2"/>
                      <a:pt x="59" y="1"/>
                    </a:cubicBezTo>
                    <a:cubicBezTo>
                      <a:pt x="49" y="0"/>
                      <a:pt x="44" y="9"/>
                      <a:pt x="43" y="17"/>
                    </a:cubicBezTo>
                    <a:cubicBezTo>
                      <a:pt x="43" y="22"/>
                      <a:pt x="44" y="27"/>
                      <a:pt x="45" y="31"/>
                    </a:cubicBezTo>
                    <a:cubicBezTo>
                      <a:pt x="46" y="31"/>
                      <a:pt x="46" y="32"/>
                      <a:pt x="46" y="32"/>
                    </a:cubicBezTo>
                    <a:cubicBezTo>
                      <a:pt x="42" y="30"/>
                      <a:pt x="37" y="28"/>
                      <a:pt x="33" y="27"/>
                    </a:cubicBezTo>
                    <a:cubicBezTo>
                      <a:pt x="24" y="25"/>
                      <a:pt x="12" y="24"/>
                      <a:pt x="6" y="33"/>
                    </a:cubicBezTo>
                    <a:cubicBezTo>
                      <a:pt x="0" y="43"/>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277"/>
              <p:cNvSpPr/>
              <p:nvPr/>
            </p:nvSpPr>
            <p:spPr bwMode="auto">
              <a:xfrm>
                <a:off x="5040" y="4802"/>
                <a:ext cx="46" cy="42"/>
              </a:xfrm>
              <a:custGeom>
                <a:avLst/>
                <a:gdLst>
                  <a:gd name="T0" fmla="*/ 8 w 24"/>
                  <a:gd name="T1" fmla="*/ 20 h 22"/>
                  <a:gd name="T2" fmla="*/ 23 w 24"/>
                  <a:gd name="T3" fmla="*/ 14 h 22"/>
                  <a:gd name="T4" fmla="*/ 23 w 24"/>
                  <a:gd name="T5" fmla="*/ 13 h 22"/>
                  <a:gd name="T6" fmla="*/ 21 w 24"/>
                  <a:gd name="T7" fmla="*/ 5 h 22"/>
                  <a:gd name="T8" fmla="*/ 4 w 24"/>
                  <a:gd name="T9" fmla="*/ 6 h 22"/>
                  <a:gd name="T10" fmla="*/ 8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8" y="20"/>
                    </a:moveTo>
                    <a:cubicBezTo>
                      <a:pt x="13" y="22"/>
                      <a:pt x="23" y="21"/>
                      <a:pt x="23" y="14"/>
                    </a:cubicBezTo>
                    <a:cubicBezTo>
                      <a:pt x="23" y="13"/>
                      <a:pt x="23" y="13"/>
                      <a:pt x="23" y="13"/>
                    </a:cubicBezTo>
                    <a:cubicBezTo>
                      <a:pt x="24" y="10"/>
                      <a:pt x="23" y="7"/>
                      <a:pt x="21" y="5"/>
                    </a:cubicBezTo>
                    <a:cubicBezTo>
                      <a:pt x="16" y="0"/>
                      <a:pt x="8" y="1"/>
                      <a:pt x="4" y="6"/>
                    </a:cubicBezTo>
                    <a:cubicBezTo>
                      <a:pt x="0" y="11"/>
                      <a:pt x="3" y="17"/>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278"/>
              <p:cNvSpPr/>
              <p:nvPr/>
            </p:nvSpPr>
            <p:spPr bwMode="auto">
              <a:xfrm>
                <a:off x="4880" y="4899"/>
                <a:ext cx="189" cy="177"/>
              </a:xfrm>
              <a:custGeom>
                <a:avLst/>
                <a:gdLst>
                  <a:gd name="T0" fmla="*/ 21 w 99"/>
                  <a:gd name="T1" fmla="*/ 67 h 93"/>
                  <a:gd name="T2" fmla="*/ 36 w 99"/>
                  <a:gd name="T3" fmla="*/ 62 h 93"/>
                  <a:gd name="T4" fmla="*/ 36 w 99"/>
                  <a:gd name="T5" fmla="*/ 72 h 93"/>
                  <a:gd name="T6" fmla="*/ 49 w 99"/>
                  <a:gd name="T7" fmla="*/ 91 h 93"/>
                  <a:gd name="T8" fmla="*/ 67 w 99"/>
                  <a:gd name="T9" fmla="*/ 76 h 93"/>
                  <a:gd name="T10" fmla="*/ 67 w 99"/>
                  <a:gd name="T11" fmla="*/ 60 h 93"/>
                  <a:gd name="T12" fmla="*/ 67 w 99"/>
                  <a:gd name="T13" fmla="*/ 60 h 93"/>
                  <a:gd name="T14" fmla="*/ 77 w 99"/>
                  <a:gd name="T15" fmla="*/ 64 h 93"/>
                  <a:gd name="T16" fmla="*/ 97 w 99"/>
                  <a:gd name="T17" fmla="*/ 54 h 93"/>
                  <a:gd name="T18" fmla="*/ 87 w 99"/>
                  <a:gd name="T19" fmla="*/ 38 h 93"/>
                  <a:gd name="T20" fmla="*/ 77 w 99"/>
                  <a:gd name="T21" fmla="*/ 34 h 93"/>
                  <a:gd name="T22" fmla="*/ 80 w 99"/>
                  <a:gd name="T23" fmla="*/ 33 h 93"/>
                  <a:gd name="T24" fmla="*/ 89 w 99"/>
                  <a:gd name="T25" fmla="*/ 23 h 93"/>
                  <a:gd name="T26" fmla="*/ 78 w 99"/>
                  <a:gd name="T27" fmla="*/ 2 h 93"/>
                  <a:gd name="T28" fmla="*/ 57 w 99"/>
                  <a:gd name="T29" fmla="*/ 12 h 93"/>
                  <a:gd name="T30" fmla="*/ 49 w 99"/>
                  <a:gd name="T31" fmla="*/ 23 h 93"/>
                  <a:gd name="T32" fmla="*/ 49 w 99"/>
                  <a:gd name="T33" fmla="*/ 23 h 93"/>
                  <a:gd name="T34" fmla="*/ 43 w 99"/>
                  <a:gd name="T35" fmla="*/ 11 h 93"/>
                  <a:gd name="T36" fmla="*/ 22 w 99"/>
                  <a:gd name="T37" fmla="*/ 5 h 93"/>
                  <a:gd name="T38" fmla="*/ 19 w 99"/>
                  <a:gd name="T39" fmla="*/ 25 h 93"/>
                  <a:gd name="T40" fmla="*/ 28 w 99"/>
                  <a:gd name="T41" fmla="*/ 33 h 93"/>
                  <a:gd name="T42" fmla="*/ 29 w 99"/>
                  <a:gd name="T43" fmla="*/ 34 h 93"/>
                  <a:gd name="T44" fmla="*/ 17 w 99"/>
                  <a:gd name="T45" fmla="*/ 37 h 93"/>
                  <a:gd name="T46" fmla="*/ 1 w 99"/>
                  <a:gd name="T47" fmla="*/ 54 h 93"/>
                  <a:gd name="T48" fmla="*/ 21 w 99"/>
                  <a:gd name="T49" fmla="*/ 6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93">
                    <a:moveTo>
                      <a:pt x="21" y="67"/>
                    </a:moveTo>
                    <a:cubicBezTo>
                      <a:pt x="26" y="67"/>
                      <a:pt x="31" y="65"/>
                      <a:pt x="36" y="62"/>
                    </a:cubicBezTo>
                    <a:cubicBezTo>
                      <a:pt x="35" y="66"/>
                      <a:pt x="35" y="69"/>
                      <a:pt x="36" y="72"/>
                    </a:cubicBezTo>
                    <a:cubicBezTo>
                      <a:pt x="37" y="80"/>
                      <a:pt x="41" y="90"/>
                      <a:pt x="49" y="91"/>
                    </a:cubicBezTo>
                    <a:cubicBezTo>
                      <a:pt x="59" y="93"/>
                      <a:pt x="65" y="85"/>
                      <a:pt x="67" y="76"/>
                    </a:cubicBezTo>
                    <a:cubicBezTo>
                      <a:pt x="68" y="71"/>
                      <a:pt x="68" y="65"/>
                      <a:pt x="67" y="60"/>
                    </a:cubicBezTo>
                    <a:cubicBezTo>
                      <a:pt x="67" y="60"/>
                      <a:pt x="67" y="60"/>
                      <a:pt x="67" y="60"/>
                    </a:cubicBezTo>
                    <a:cubicBezTo>
                      <a:pt x="70" y="62"/>
                      <a:pt x="74" y="64"/>
                      <a:pt x="77" y="64"/>
                    </a:cubicBezTo>
                    <a:cubicBezTo>
                      <a:pt x="86" y="67"/>
                      <a:pt x="95" y="63"/>
                      <a:pt x="97" y="54"/>
                    </a:cubicBezTo>
                    <a:cubicBezTo>
                      <a:pt x="99" y="47"/>
                      <a:pt x="93" y="41"/>
                      <a:pt x="87" y="38"/>
                    </a:cubicBezTo>
                    <a:cubicBezTo>
                      <a:pt x="84" y="36"/>
                      <a:pt x="80" y="35"/>
                      <a:pt x="77" y="34"/>
                    </a:cubicBezTo>
                    <a:cubicBezTo>
                      <a:pt x="78" y="34"/>
                      <a:pt x="79" y="33"/>
                      <a:pt x="80" y="33"/>
                    </a:cubicBezTo>
                    <a:cubicBezTo>
                      <a:pt x="84" y="30"/>
                      <a:pt x="87" y="27"/>
                      <a:pt x="89" y="23"/>
                    </a:cubicBezTo>
                    <a:cubicBezTo>
                      <a:pt x="93" y="15"/>
                      <a:pt x="87" y="4"/>
                      <a:pt x="78" y="2"/>
                    </a:cubicBezTo>
                    <a:cubicBezTo>
                      <a:pt x="70" y="0"/>
                      <a:pt x="62" y="6"/>
                      <a:pt x="57" y="12"/>
                    </a:cubicBezTo>
                    <a:cubicBezTo>
                      <a:pt x="54" y="15"/>
                      <a:pt x="52" y="19"/>
                      <a:pt x="49" y="23"/>
                    </a:cubicBezTo>
                    <a:cubicBezTo>
                      <a:pt x="49" y="23"/>
                      <a:pt x="49" y="23"/>
                      <a:pt x="49" y="23"/>
                    </a:cubicBezTo>
                    <a:cubicBezTo>
                      <a:pt x="48" y="19"/>
                      <a:pt x="45" y="14"/>
                      <a:pt x="43" y="11"/>
                    </a:cubicBezTo>
                    <a:cubicBezTo>
                      <a:pt x="38" y="4"/>
                      <a:pt x="30" y="1"/>
                      <a:pt x="22" y="5"/>
                    </a:cubicBezTo>
                    <a:cubicBezTo>
                      <a:pt x="15" y="10"/>
                      <a:pt x="15" y="18"/>
                      <a:pt x="19" y="25"/>
                    </a:cubicBezTo>
                    <a:cubicBezTo>
                      <a:pt x="21" y="28"/>
                      <a:pt x="24" y="31"/>
                      <a:pt x="28" y="33"/>
                    </a:cubicBezTo>
                    <a:cubicBezTo>
                      <a:pt x="28" y="33"/>
                      <a:pt x="28" y="34"/>
                      <a:pt x="29" y="34"/>
                    </a:cubicBezTo>
                    <a:cubicBezTo>
                      <a:pt x="25" y="34"/>
                      <a:pt x="20" y="36"/>
                      <a:pt x="17" y="37"/>
                    </a:cubicBezTo>
                    <a:cubicBezTo>
                      <a:pt x="10" y="39"/>
                      <a:pt x="0" y="45"/>
                      <a:pt x="1" y="54"/>
                    </a:cubicBezTo>
                    <a:cubicBezTo>
                      <a:pt x="1" y="64"/>
                      <a:pt x="12" y="69"/>
                      <a:pt x="21" y="67"/>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279"/>
              <p:cNvSpPr/>
              <p:nvPr/>
            </p:nvSpPr>
            <p:spPr bwMode="auto">
              <a:xfrm>
                <a:off x="4964" y="4956"/>
                <a:ext cx="40" cy="36"/>
              </a:xfrm>
              <a:custGeom>
                <a:avLst/>
                <a:gdLst>
                  <a:gd name="T0" fmla="*/ 10 w 21"/>
                  <a:gd name="T1" fmla="*/ 18 h 19"/>
                  <a:gd name="T2" fmla="*/ 17 w 21"/>
                  <a:gd name="T3" fmla="*/ 7 h 19"/>
                  <a:gd name="T4" fmla="*/ 17 w 21"/>
                  <a:gd name="T5" fmla="*/ 6 h 19"/>
                  <a:gd name="T6" fmla="*/ 12 w 21"/>
                  <a:gd name="T7" fmla="*/ 2 h 19"/>
                  <a:gd name="T8" fmla="*/ 0 w 21"/>
                  <a:gd name="T9" fmla="*/ 11 h 19"/>
                  <a:gd name="T10" fmla="*/ 10 w 21"/>
                  <a:gd name="T11" fmla="*/ 18 h 19"/>
                </a:gdLst>
                <a:ahLst/>
                <a:cxnLst>
                  <a:cxn ang="0">
                    <a:pos x="T0" y="T1"/>
                  </a:cxn>
                  <a:cxn ang="0">
                    <a:pos x="T2" y="T3"/>
                  </a:cxn>
                  <a:cxn ang="0">
                    <a:pos x="T4" y="T5"/>
                  </a:cxn>
                  <a:cxn ang="0">
                    <a:pos x="T6" y="T7"/>
                  </a:cxn>
                  <a:cxn ang="0">
                    <a:pos x="T8" y="T9"/>
                  </a:cxn>
                  <a:cxn ang="0">
                    <a:pos x="T10" y="T11"/>
                  </a:cxn>
                </a:cxnLst>
                <a:rect l="0" t="0" r="r" b="b"/>
                <a:pathLst>
                  <a:path w="21" h="19">
                    <a:moveTo>
                      <a:pt x="10" y="18"/>
                    </a:moveTo>
                    <a:cubicBezTo>
                      <a:pt x="15" y="18"/>
                      <a:pt x="21" y="12"/>
                      <a:pt x="17" y="7"/>
                    </a:cubicBezTo>
                    <a:cubicBezTo>
                      <a:pt x="17" y="6"/>
                      <a:pt x="17" y="6"/>
                      <a:pt x="17" y="6"/>
                    </a:cubicBezTo>
                    <a:cubicBezTo>
                      <a:pt x="17" y="4"/>
                      <a:pt x="15" y="2"/>
                      <a:pt x="12" y="2"/>
                    </a:cubicBezTo>
                    <a:cubicBezTo>
                      <a:pt x="6" y="0"/>
                      <a:pt x="1" y="5"/>
                      <a:pt x="0" y="11"/>
                    </a:cubicBezTo>
                    <a:cubicBezTo>
                      <a:pt x="0" y="16"/>
                      <a:pt x="5" y="19"/>
                      <a:pt x="10" y="18"/>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280"/>
              <p:cNvSpPr/>
              <p:nvPr/>
            </p:nvSpPr>
            <p:spPr bwMode="auto">
              <a:xfrm>
                <a:off x="5044" y="4916"/>
                <a:ext cx="264" cy="297"/>
              </a:xfrm>
              <a:custGeom>
                <a:avLst/>
                <a:gdLst>
                  <a:gd name="T0" fmla="*/ 77 w 139"/>
                  <a:gd name="T1" fmla="*/ 133 h 156"/>
                  <a:gd name="T2" fmla="*/ 82 w 139"/>
                  <a:gd name="T3" fmla="*/ 111 h 156"/>
                  <a:gd name="T4" fmla="*/ 95 w 139"/>
                  <a:gd name="T5" fmla="*/ 119 h 156"/>
                  <a:gd name="T6" fmla="*/ 129 w 139"/>
                  <a:gd name="T7" fmla="*/ 117 h 156"/>
                  <a:gd name="T8" fmla="*/ 124 w 139"/>
                  <a:gd name="T9" fmla="*/ 83 h 156"/>
                  <a:gd name="T10" fmla="*/ 104 w 139"/>
                  <a:gd name="T11" fmla="*/ 70 h 156"/>
                  <a:gd name="T12" fmla="*/ 104 w 139"/>
                  <a:gd name="T13" fmla="*/ 70 h 156"/>
                  <a:gd name="T14" fmla="*/ 118 w 139"/>
                  <a:gd name="T15" fmla="*/ 61 h 156"/>
                  <a:gd name="T16" fmla="*/ 121 w 139"/>
                  <a:gd name="T17" fmla="*/ 28 h 156"/>
                  <a:gd name="T18" fmla="*/ 93 w 139"/>
                  <a:gd name="T19" fmla="*/ 28 h 156"/>
                  <a:gd name="T20" fmla="*/ 80 w 139"/>
                  <a:gd name="T21" fmla="*/ 37 h 156"/>
                  <a:gd name="T22" fmla="*/ 81 w 139"/>
                  <a:gd name="T23" fmla="*/ 33 h 156"/>
                  <a:gd name="T24" fmla="*/ 76 w 139"/>
                  <a:gd name="T25" fmla="*/ 13 h 156"/>
                  <a:gd name="T26" fmla="*/ 41 w 139"/>
                  <a:gd name="T27" fmla="*/ 10 h 156"/>
                  <a:gd name="T28" fmla="*/ 36 w 139"/>
                  <a:gd name="T29" fmla="*/ 44 h 156"/>
                  <a:gd name="T30" fmla="*/ 44 w 139"/>
                  <a:gd name="T31" fmla="*/ 62 h 156"/>
                  <a:gd name="T32" fmla="*/ 44 w 139"/>
                  <a:gd name="T33" fmla="*/ 63 h 156"/>
                  <a:gd name="T34" fmla="*/ 24 w 139"/>
                  <a:gd name="T35" fmla="*/ 61 h 156"/>
                  <a:gd name="T36" fmla="*/ 1 w 139"/>
                  <a:gd name="T37" fmla="*/ 82 h 156"/>
                  <a:gd name="T38" fmla="*/ 22 w 139"/>
                  <a:gd name="T39" fmla="*/ 101 h 156"/>
                  <a:gd name="T40" fmla="*/ 39 w 139"/>
                  <a:gd name="T41" fmla="*/ 98 h 156"/>
                  <a:gd name="T42" fmla="*/ 42 w 139"/>
                  <a:gd name="T43" fmla="*/ 97 h 156"/>
                  <a:gd name="T44" fmla="*/ 36 w 139"/>
                  <a:gd name="T45" fmla="*/ 114 h 156"/>
                  <a:gd name="T46" fmla="*/ 44 w 139"/>
                  <a:gd name="T47" fmla="*/ 148 h 156"/>
                  <a:gd name="T48" fmla="*/ 77 w 139"/>
                  <a:gd name="T49" fmla="*/ 13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56">
                    <a:moveTo>
                      <a:pt x="77" y="133"/>
                    </a:moveTo>
                    <a:cubicBezTo>
                      <a:pt x="81" y="126"/>
                      <a:pt x="82" y="118"/>
                      <a:pt x="82" y="111"/>
                    </a:cubicBezTo>
                    <a:cubicBezTo>
                      <a:pt x="86" y="114"/>
                      <a:pt x="90" y="117"/>
                      <a:pt x="95" y="119"/>
                    </a:cubicBezTo>
                    <a:cubicBezTo>
                      <a:pt x="105" y="123"/>
                      <a:pt x="120" y="126"/>
                      <a:pt x="129" y="117"/>
                    </a:cubicBezTo>
                    <a:cubicBezTo>
                      <a:pt x="139" y="107"/>
                      <a:pt x="133" y="92"/>
                      <a:pt x="124" y="83"/>
                    </a:cubicBezTo>
                    <a:cubicBezTo>
                      <a:pt x="119" y="77"/>
                      <a:pt x="111" y="73"/>
                      <a:pt x="104" y="70"/>
                    </a:cubicBezTo>
                    <a:cubicBezTo>
                      <a:pt x="104" y="70"/>
                      <a:pt x="104" y="70"/>
                      <a:pt x="104" y="70"/>
                    </a:cubicBezTo>
                    <a:cubicBezTo>
                      <a:pt x="109" y="67"/>
                      <a:pt x="114" y="64"/>
                      <a:pt x="118" y="61"/>
                    </a:cubicBezTo>
                    <a:cubicBezTo>
                      <a:pt x="128" y="52"/>
                      <a:pt x="130" y="38"/>
                      <a:pt x="121" y="28"/>
                    </a:cubicBezTo>
                    <a:cubicBezTo>
                      <a:pt x="113" y="19"/>
                      <a:pt x="102" y="23"/>
                      <a:pt x="93" y="28"/>
                    </a:cubicBezTo>
                    <a:cubicBezTo>
                      <a:pt x="88" y="30"/>
                      <a:pt x="84" y="34"/>
                      <a:pt x="80" y="37"/>
                    </a:cubicBezTo>
                    <a:cubicBezTo>
                      <a:pt x="80" y="36"/>
                      <a:pt x="80" y="34"/>
                      <a:pt x="81" y="33"/>
                    </a:cubicBezTo>
                    <a:cubicBezTo>
                      <a:pt x="81" y="26"/>
                      <a:pt x="79" y="19"/>
                      <a:pt x="76" y="13"/>
                    </a:cubicBezTo>
                    <a:cubicBezTo>
                      <a:pt x="69" y="2"/>
                      <a:pt x="50" y="0"/>
                      <a:pt x="41" y="10"/>
                    </a:cubicBezTo>
                    <a:cubicBezTo>
                      <a:pt x="32" y="18"/>
                      <a:pt x="34" y="33"/>
                      <a:pt x="36" y="44"/>
                    </a:cubicBezTo>
                    <a:cubicBezTo>
                      <a:pt x="38" y="50"/>
                      <a:pt x="41" y="56"/>
                      <a:pt x="44" y="62"/>
                    </a:cubicBezTo>
                    <a:cubicBezTo>
                      <a:pt x="44" y="63"/>
                      <a:pt x="44" y="63"/>
                      <a:pt x="44" y="63"/>
                    </a:cubicBezTo>
                    <a:cubicBezTo>
                      <a:pt x="38" y="61"/>
                      <a:pt x="30" y="61"/>
                      <a:pt x="24" y="61"/>
                    </a:cubicBezTo>
                    <a:cubicBezTo>
                      <a:pt x="12" y="62"/>
                      <a:pt x="1" y="69"/>
                      <a:pt x="1" y="82"/>
                    </a:cubicBezTo>
                    <a:cubicBezTo>
                      <a:pt x="0" y="94"/>
                      <a:pt x="11" y="101"/>
                      <a:pt x="22" y="101"/>
                    </a:cubicBezTo>
                    <a:cubicBezTo>
                      <a:pt x="28" y="101"/>
                      <a:pt x="34" y="100"/>
                      <a:pt x="39" y="98"/>
                    </a:cubicBezTo>
                    <a:cubicBezTo>
                      <a:pt x="40" y="97"/>
                      <a:pt x="41" y="97"/>
                      <a:pt x="42" y="97"/>
                    </a:cubicBezTo>
                    <a:cubicBezTo>
                      <a:pt x="39" y="102"/>
                      <a:pt x="37" y="108"/>
                      <a:pt x="36" y="114"/>
                    </a:cubicBezTo>
                    <a:cubicBezTo>
                      <a:pt x="33" y="125"/>
                      <a:pt x="33" y="141"/>
                      <a:pt x="44" y="148"/>
                    </a:cubicBezTo>
                    <a:cubicBezTo>
                      <a:pt x="57" y="156"/>
                      <a:pt x="72" y="145"/>
                      <a:pt x="77" y="13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281"/>
              <p:cNvSpPr/>
              <p:nvPr/>
            </p:nvSpPr>
            <p:spPr bwMode="auto">
              <a:xfrm>
                <a:off x="5147" y="5026"/>
                <a:ext cx="55" cy="56"/>
              </a:xfrm>
              <a:custGeom>
                <a:avLst/>
                <a:gdLst>
                  <a:gd name="T0" fmla="*/ 26 w 29"/>
                  <a:gd name="T1" fmla="*/ 19 h 29"/>
                  <a:gd name="T2" fmla="*/ 17 w 29"/>
                  <a:gd name="T3" fmla="*/ 0 h 29"/>
                  <a:gd name="T4" fmla="*/ 16 w 29"/>
                  <a:gd name="T5" fmla="*/ 1 h 29"/>
                  <a:gd name="T6" fmla="*/ 6 w 29"/>
                  <a:gd name="T7" fmla="*/ 4 h 29"/>
                  <a:gd name="T8" fmla="*/ 8 w 29"/>
                  <a:gd name="T9" fmla="*/ 25 h 29"/>
                  <a:gd name="T10" fmla="*/ 26 w 29"/>
                  <a:gd name="T11" fmla="*/ 19 h 29"/>
                </a:gdLst>
                <a:ahLst/>
                <a:cxnLst>
                  <a:cxn ang="0">
                    <a:pos x="T0" y="T1"/>
                  </a:cxn>
                  <a:cxn ang="0">
                    <a:pos x="T2" y="T3"/>
                  </a:cxn>
                  <a:cxn ang="0">
                    <a:pos x="T4" y="T5"/>
                  </a:cxn>
                  <a:cxn ang="0">
                    <a:pos x="T6" y="T7"/>
                  </a:cxn>
                  <a:cxn ang="0">
                    <a:pos x="T8" y="T9"/>
                  </a:cxn>
                  <a:cxn ang="0">
                    <a:pos x="T10" y="T11"/>
                  </a:cxn>
                </a:cxnLst>
                <a:rect l="0" t="0" r="r" b="b"/>
                <a:pathLst>
                  <a:path w="29" h="29">
                    <a:moveTo>
                      <a:pt x="26" y="19"/>
                    </a:moveTo>
                    <a:cubicBezTo>
                      <a:pt x="29" y="12"/>
                      <a:pt x="26" y="0"/>
                      <a:pt x="17" y="0"/>
                    </a:cubicBezTo>
                    <a:cubicBezTo>
                      <a:pt x="16" y="1"/>
                      <a:pt x="16" y="1"/>
                      <a:pt x="16" y="1"/>
                    </a:cubicBezTo>
                    <a:cubicBezTo>
                      <a:pt x="13" y="0"/>
                      <a:pt x="9" y="0"/>
                      <a:pt x="6" y="4"/>
                    </a:cubicBezTo>
                    <a:cubicBezTo>
                      <a:pt x="0" y="10"/>
                      <a:pt x="2" y="20"/>
                      <a:pt x="8" y="25"/>
                    </a:cubicBezTo>
                    <a:cubicBezTo>
                      <a:pt x="15" y="29"/>
                      <a:pt x="22" y="25"/>
                      <a:pt x="26" y="1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282"/>
              <p:cNvSpPr/>
              <p:nvPr/>
            </p:nvSpPr>
            <p:spPr bwMode="auto">
              <a:xfrm>
                <a:off x="5438" y="4301"/>
                <a:ext cx="166" cy="188"/>
              </a:xfrm>
              <a:custGeom>
                <a:avLst/>
                <a:gdLst>
                  <a:gd name="T0" fmla="*/ 46 w 87"/>
                  <a:gd name="T1" fmla="*/ 86 h 99"/>
                  <a:gd name="T2" fmla="*/ 51 w 87"/>
                  <a:gd name="T3" fmla="*/ 72 h 99"/>
                  <a:gd name="T4" fmla="*/ 58 w 87"/>
                  <a:gd name="T5" fmla="*/ 78 h 99"/>
                  <a:gd name="T6" fmla="*/ 80 w 87"/>
                  <a:gd name="T7" fmla="*/ 79 h 99"/>
                  <a:gd name="T8" fmla="*/ 79 w 87"/>
                  <a:gd name="T9" fmla="*/ 57 h 99"/>
                  <a:gd name="T10" fmla="*/ 68 w 87"/>
                  <a:gd name="T11" fmla="*/ 48 h 99"/>
                  <a:gd name="T12" fmla="*/ 67 w 87"/>
                  <a:gd name="T13" fmla="*/ 48 h 99"/>
                  <a:gd name="T14" fmla="*/ 77 w 87"/>
                  <a:gd name="T15" fmla="*/ 43 h 99"/>
                  <a:gd name="T16" fmla="*/ 81 w 87"/>
                  <a:gd name="T17" fmla="*/ 22 h 99"/>
                  <a:gd name="T18" fmla="*/ 63 w 87"/>
                  <a:gd name="T19" fmla="*/ 20 h 99"/>
                  <a:gd name="T20" fmla="*/ 54 w 87"/>
                  <a:gd name="T21" fmla="*/ 25 h 99"/>
                  <a:gd name="T22" fmla="*/ 55 w 87"/>
                  <a:gd name="T23" fmla="*/ 23 h 99"/>
                  <a:gd name="T24" fmla="*/ 53 w 87"/>
                  <a:gd name="T25" fmla="*/ 10 h 99"/>
                  <a:gd name="T26" fmla="*/ 31 w 87"/>
                  <a:gd name="T27" fmla="*/ 6 h 99"/>
                  <a:gd name="T28" fmla="*/ 26 w 87"/>
                  <a:gd name="T29" fmla="*/ 27 h 99"/>
                  <a:gd name="T30" fmla="*/ 30 w 87"/>
                  <a:gd name="T31" fmla="*/ 39 h 99"/>
                  <a:gd name="T32" fmla="*/ 30 w 87"/>
                  <a:gd name="T33" fmla="*/ 39 h 99"/>
                  <a:gd name="T34" fmla="*/ 17 w 87"/>
                  <a:gd name="T35" fmla="*/ 37 h 99"/>
                  <a:gd name="T36" fmla="*/ 1 w 87"/>
                  <a:gd name="T37" fmla="*/ 49 h 99"/>
                  <a:gd name="T38" fmla="*/ 14 w 87"/>
                  <a:gd name="T39" fmla="*/ 62 h 99"/>
                  <a:gd name="T40" fmla="*/ 25 w 87"/>
                  <a:gd name="T41" fmla="*/ 61 h 99"/>
                  <a:gd name="T42" fmla="*/ 26 w 87"/>
                  <a:gd name="T43" fmla="*/ 61 h 99"/>
                  <a:gd name="T44" fmla="*/ 21 w 87"/>
                  <a:gd name="T45" fmla="*/ 71 h 99"/>
                  <a:gd name="T46" fmla="*/ 24 w 87"/>
                  <a:gd name="T47" fmla="*/ 93 h 99"/>
                  <a:gd name="T48" fmla="*/ 46 w 87"/>
                  <a:gd name="T49" fmla="*/ 8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99">
                    <a:moveTo>
                      <a:pt x="46" y="86"/>
                    </a:moveTo>
                    <a:cubicBezTo>
                      <a:pt x="49" y="82"/>
                      <a:pt x="50" y="77"/>
                      <a:pt x="51" y="72"/>
                    </a:cubicBezTo>
                    <a:cubicBezTo>
                      <a:pt x="53" y="74"/>
                      <a:pt x="56" y="76"/>
                      <a:pt x="58" y="78"/>
                    </a:cubicBezTo>
                    <a:cubicBezTo>
                      <a:pt x="64" y="82"/>
                      <a:pt x="74" y="84"/>
                      <a:pt x="80" y="79"/>
                    </a:cubicBezTo>
                    <a:cubicBezTo>
                      <a:pt x="87" y="73"/>
                      <a:pt x="85" y="63"/>
                      <a:pt x="79" y="57"/>
                    </a:cubicBezTo>
                    <a:cubicBezTo>
                      <a:pt x="76" y="53"/>
                      <a:pt x="72" y="50"/>
                      <a:pt x="68" y="48"/>
                    </a:cubicBezTo>
                    <a:cubicBezTo>
                      <a:pt x="67" y="48"/>
                      <a:pt x="67" y="48"/>
                      <a:pt x="67" y="48"/>
                    </a:cubicBezTo>
                    <a:cubicBezTo>
                      <a:pt x="71" y="46"/>
                      <a:pt x="74" y="45"/>
                      <a:pt x="77" y="43"/>
                    </a:cubicBezTo>
                    <a:cubicBezTo>
                      <a:pt x="83" y="38"/>
                      <a:pt x="86" y="29"/>
                      <a:pt x="81" y="22"/>
                    </a:cubicBezTo>
                    <a:cubicBezTo>
                      <a:pt x="77" y="16"/>
                      <a:pt x="69" y="18"/>
                      <a:pt x="63" y="20"/>
                    </a:cubicBezTo>
                    <a:cubicBezTo>
                      <a:pt x="60" y="22"/>
                      <a:pt x="57" y="23"/>
                      <a:pt x="54" y="25"/>
                    </a:cubicBezTo>
                    <a:cubicBezTo>
                      <a:pt x="55" y="24"/>
                      <a:pt x="55" y="23"/>
                      <a:pt x="55" y="23"/>
                    </a:cubicBezTo>
                    <a:cubicBezTo>
                      <a:pt x="56" y="18"/>
                      <a:pt x="55" y="14"/>
                      <a:pt x="53" y="10"/>
                    </a:cubicBezTo>
                    <a:cubicBezTo>
                      <a:pt x="50" y="2"/>
                      <a:pt x="38" y="0"/>
                      <a:pt x="31" y="6"/>
                    </a:cubicBezTo>
                    <a:cubicBezTo>
                      <a:pt x="25" y="11"/>
                      <a:pt x="25" y="20"/>
                      <a:pt x="26" y="27"/>
                    </a:cubicBezTo>
                    <a:cubicBezTo>
                      <a:pt x="27" y="31"/>
                      <a:pt x="28" y="35"/>
                      <a:pt x="30" y="39"/>
                    </a:cubicBezTo>
                    <a:cubicBezTo>
                      <a:pt x="30" y="39"/>
                      <a:pt x="30" y="39"/>
                      <a:pt x="30" y="39"/>
                    </a:cubicBezTo>
                    <a:cubicBezTo>
                      <a:pt x="26" y="38"/>
                      <a:pt x="21" y="37"/>
                      <a:pt x="17" y="37"/>
                    </a:cubicBezTo>
                    <a:cubicBezTo>
                      <a:pt x="9" y="37"/>
                      <a:pt x="2" y="40"/>
                      <a:pt x="1" y="49"/>
                    </a:cubicBezTo>
                    <a:cubicBezTo>
                      <a:pt x="0" y="57"/>
                      <a:pt x="7" y="61"/>
                      <a:pt x="14" y="62"/>
                    </a:cubicBezTo>
                    <a:cubicBezTo>
                      <a:pt x="17" y="63"/>
                      <a:pt x="21" y="62"/>
                      <a:pt x="25" y="61"/>
                    </a:cubicBezTo>
                    <a:cubicBezTo>
                      <a:pt x="25" y="61"/>
                      <a:pt x="26" y="61"/>
                      <a:pt x="26" y="61"/>
                    </a:cubicBezTo>
                    <a:cubicBezTo>
                      <a:pt x="24" y="64"/>
                      <a:pt x="22" y="68"/>
                      <a:pt x="21" y="71"/>
                    </a:cubicBezTo>
                    <a:cubicBezTo>
                      <a:pt x="19" y="78"/>
                      <a:pt x="18" y="88"/>
                      <a:pt x="24" y="93"/>
                    </a:cubicBezTo>
                    <a:cubicBezTo>
                      <a:pt x="32" y="99"/>
                      <a:pt x="42" y="93"/>
                      <a:pt x="46" y="8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283"/>
              <p:cNvSpPr/>
              <p:nvPr/>
            </p:nvSpPr>
            <p:spPr bwMode="auto">
              <a:xfrm>
                <a:off x="5507" y="4371"/>
                <a:ext cx="34" cy="38"/>
              </a:xfrm>
              <a:custGeom>
                <a:avLst/>
                <a:gdLst>
                  <a:gd name="T0" fmla="*/ 15 w 18"/>
                  <a:gd name="T1" fmla="*/ 13 h 20"/>
                  <a:gd name="T2" fmla="*/ 11 w 18"/>
                  <a:gd name="T3" fmla="*/ 1 h 20"/>
                  <a:gd name="T4" fmla="*/ 11 w 18"/>
                  <a:gd name="T5" fmla="*/ 1 h 20"/>
                  <a:gd name="T6" fmla="*/ 4 w 18"/>
                  <a:gd name="T7" fmla="*/ 3 h 20"/>
                  <a:gd name="T8" fmla="*/ 4 w 18"/>
                  <a:gd name="T9" fmla="*/ 16 h 20"/>
                  <a:gd name="T10" fmla="*/ 15 w 18"/>
                  <a:gd name="T11" fmla="*/ 13 h 20"/>
                </a:gdLst>
                <a:ahLst/>
                <a:cxnLst>
                  <a:cxn ang="0">
                    <a:pos x="T0" y="T1"/>
                  </a:cxn>
                  <a:cxn ang="0">
                    <a:pos x="T2" y="T3"/>
                  </a:cxn>
                  <a:cxn ang="0">
                    <a:pos x="T4" y="T5"/>
                  </a:cxn>
                  <a:cxn ang="0">
                    <a:pos x="T6" y="T7"/>
                  </a:cxn>
                  <a:cxn ang="0">
                    <a:pos x="T8" y="T9"/>
                  </a:cxn>
                  <a:cxn ang="0">
                    <a:pos x="T10" y="T11"/>
                  </a:cxn>
                </a:cxnLst>
                <a:rect l="0" t="0" r="r" b="b"/>
                <a:pathLst>
                  <a:path w="18" h="20">
                    <a:moveTo>
                      <a:pt x="15" y="13"/>
                    </a:moveTo>
                    <a:cubicBezTo>
                      <a:pt x="18" y="9"/>
                      <a:pt x="17" y="2"/>
                      <a:pt x="11" y="1"/>
                    </a:cubicBezTo>
                    <a:cubicBezTo>
                      <a:pt x="11" y="1"/>
                      <a:pt x="11" y="1"/>
                      <a:pt x="11" y="1"/>
                    </a:cubicBezTo>
                    <a:cubicBezTo>
                      <a:pt x="9" y="0"/>
                      <a:pt x="6" y="1"/>
                      <a:pt x="4" y="3"/>
                    </a:cubicBezTo>
                    <a:cubicBezTo>
                      <a:pt x="0" y="6"/>
                      <a:pt x="0" y="12"/>
                      <a:pt x="4" y="16"/>
                    </a:cubicBezTo>
                    <a:cubicBezTo>
                      <a:pt x="8" y="20"/>
                      <a:pt x="13" y="17"/>
                      <a:pt x="15" y="1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284"/>
              <p:cNvSpPr/>
              <p:nvPr/>
            </p:nvSpPr>
            <p:spPr bwMode="auto">
              <a:xfrm>
                <a:off x="4651" y="5369"/>
                <a:ext cx="218" cy="221"/>
              </a:xfrm>
              <a:custGeom>
                <a:avLst/>
                <a:gdLst>
                  <a:gd name="T0" fmla="*/ 62 w 114"/>
                  <a:gd name="T1" fmla="*/ 2 h 116"/>
                  <a:gd name="T2" fmla="*/ 46 w 114"/>
                  <a:gd name="T3" fmla="*/ 19 h 116"/>
                  <a:gd name="T4" fmla="*/ 44 w 114"/>
                  <a:gd name="T5" fmla="*/ 27 h 116"/>
                  <a:gd name="T6" fmla="*/ 21 w 114"/>
                  <a:gd name="T7" fmla="*/ 24 h 116"/>
                  <a:gd name="T8" fmla="*/ 18 w 114"/>
                  <a:gd name="T9" fmla="*/ 46 h 116"/>
                  <a:gd name="T10" fmla="*/ 31 w 114"/>
                  <a:gd name="T11" fmla="*/ 60 h 116"/>
                  <a:gd name="T12" fmla="*/ 18 w 114"/>
                  <a:gd name="T13" fmla="*/ 60 h 116"/>
                  <a:gd name="T14" fmla="*/ 1 w 114"/>
                  <a:gd name="T15" fmla="*/ 73 h 116"/>
                  <a:gd name="T16" fmla="*/ 17 w 114"/>
                  <a:gd name="T17" fmla="*/ 86 h 116"/>
                  <a:gd name="T18" fmla="*/ 30 w 114"/>
                  <a:gd name="T19" fmla="*/ 83 h 116"/>
                  <a:gd name="T20" fmla="*/ 33 w 114"/>
                  <a:gd name="T21" fmla="*/ 82 h 116"/>
                  <a:gd name="T22" fmla="*/ 39 w 114"/>
                  <a:gd name="T23" fmla="*/ 115 h 116"/>
                  <a:gd name="T24" fmla="*/ 56 w 114"/>
                  <a:gd name="T25" fmla="*/ 101 h 116"/>
                  <a:gd name="T26" fmla="*/ 61 w 114"/>
                  <a:gd name="T27" fmla="*/ 89 h 116"/>
                  <a:gd name="T28" fmla="*/ 67 w 114"/>
                  <a:gd name="T29" fmla="*/ 99 h 116"/>
                  <a:gd name="T30" fmla="*/ 88 w 114"/>
                  <a:gd name="T31" fmla="*/ 106 h 116"/>
                  <a:gd name="T32" fmla="*/ 93 w 114"/>
                  <a:gd name="T33" fmla="*/ 83 h 116"/>
                  <a:gd name="T34" fmla="*/ 85 w 114"/>
                  <a:gd name="T35" fmla="*/ 70 h 116"/>
                  <a:gd name="T36" fmla="*/ 98 w 114"/>
                  <a:gd name="T37" fmla="*/ 68 h 116"/>
                  <a:gd name="T38" fmla="*/ 112 w 114"/>
                  <a:gd name="T39" fmla="*/ 46 h 116"/>
                  <a:gd name="T40" fmla="*/ 93 w 114"/>
                  <a:gd name="T41" fmla="*/ 33 h 116"/>
                  <a:gd name="T42" fmla="*/ 85 w 114"/>
                  <a:gd name="T43" fmla="*/ 34 h 116"/>
                  <a:gd name="T44" fmla="*/ 85 w 114"/>
                  <a:gd name="T45" fmla="*/ 16 h 116"/>
                  <a:gd name="T46" fmla="*/ 62 w 114"/>
                  <a:gd name="T4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16">
                    <a:moveTo>
                      <a:pt x="62" y="2"/>
                    </a:moveTo>
                    <a:cubicBezTo>
                      <a:pt x="54" y="3"/>
                      <a:pt x="49" y="11"/>
                      <a:pt x="46" y="19"/>
                    </a:cubicBezTo>
                    <a:cubicBezTo>
                      <a:pt x="45" y="21"/>
                      <a:pt x="45" y="24"/>
                      <a:pt x="44" y="27"/>
                    </a:cubicBezTo>
                    <a:cubicBezTo>
                      <a:pt x="38" y="24"/>
                      <a:pt x="28" y="20"/>
                      <a:pt x="21" y="24"/>
                    </a:cubicBezTo>
                    <a:cubicBezTo>
                      <a:pt x="13" y="29"/>
                      <a:pt x="15" y="40"/>
                      <a:pt x="18" y="46"/>
                    </a:cubicBezTo>
                    <a:cubicBezTo>
                      <a:pt x="20" y="50"/>
                      <a:pt x="25" y="56"/>
                      <a:pt x="31" y="60"/>
                    </a:cubicBezTo>
                    <a:cubicBezTo>
                      <a:pt x="26" y="59"/>
                      <a:pt x="21" y="60"/>
                      <a:pt x="18" y="60"/>
                    </a:cubicBezTo>
                    <a:cubicBezTo>
                      <a:pt x="11" y="61"/>
                      <a:pt x="1" y="64"/>
                      <a:pt x="1" y="73"/>
                    </a:cubicBezTo>
                    <a:cubicBezTo>
                      <a:pt x="0" y="82"/>
                      <a:pt x="9" y="87"/>
                      <a:pt x="17" y="86"/>
                    </a:cubicBezTo>
                    <a:cubicBezTo>
                      <a:pt x="22" y="86"/>
                      <a:pt x="26" y="85"/>
                      <a:pt x="30" y="83"/>
                    </a:cubicBezTo>
                    <a:cubicBezTo>
                      <a:pt x="31" y="83"/>
                      <a:pt x="32" y="82"/>
                      <a:pt x="33" y="82"/>
                    </a:cubicBezTo>
                    <a:cubicBezTo>
                      <a:pt x="25" y="94"/>
                      <a:pt x="22" y="113"/>
                      <a:pt x="39" y="115"/>
                    </a:cubicBezTo>
                    <a:cubicBezTo>
                      <a:pt x="47" y="116"/>
                      <a:pt x="53" y="108"/>
                      <a:pt x="56" y="101"/>
                    </a:cubicBezTo>
                    <a:cubicBezTo>
                      <a:pt x="57" y="98"/>
                      <a:pt x="60" y="93"/>
                      <a:pt x="61" y="89"/>
                    </a:cubicBezTo>
                    <a:cubicBezTo>
                      <a:pt x="62" y="93"/>
                      <a:pt x="66" y="98"/>
                      <a:pt x="67" y="99"/>
                    </a:cubicBezTo>
                    <a:cubicBezTo>
                      <a:pt x="73" y="106"/>
                      <a:pt x="80" y="110"/>
                      <a:pt x="88" y="106"/>
                    </a:cubicBezTo>
                    <a:cubicBezTo>
                      <a:pt x="96" y="102"/>
                      <a:pt x="95" y="90"/>
                      <a:pt x="93" y="83"/>
                    </a:cubicBezTo>
                    <a:cubicBezTo>
                      <a:pt x="91" y="79"/>
                      <a:pt x="88" y="74"/>
                      <a:pt x="85" y="70"/>
                    </a:cubicBezTo>
                    <a:cubicBezTo>
                      <a:pt x="90" y="70"/>
                      <a:pt x="94" y="69"/>
                      <a:pt x="98" y="68"/>
                    </a:cubicBezTo>
                    <a:cubicBezTo>
                      <a:pt x="107" y="65"/>
                      <a:pt x="114" y="56"/>
                      <a:pt x="112" y="46"/>
                    </a:cubicBezTo>
                    <a:cubicBezTo>
                      <a:pt x="110" y="38"/>
                      <a:pt x="101" y="34"/>
                      <a:pt x="93" y="33"/>
                    </a:cubicBezTo>
                    <a:cubicBezTo>
                      <a:pt x="90" y="33"/>
                      <a:pt x="88" y="33"/>
                      <a:pt x="85" y="34"/>
                    </a:cubicBezTo>
                    <a:cubicBezTo>
                      <a:pt x="87" y="28"/>
                      <a:pt x="87" y="22"/>
                      <a:pt x="85" y="16"/>
                    </a:cubicBezTo>
                    <a:cubicBezTo>
                      <a:pt x="81" y="8"/>
                      <a:pt x="71" y="0"/>
                      <a:pt x="62"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285"/>
              <p:cNvSpPr/>
              <p:nvPr/>
            </p:nvSpPr>
            <p:spPr bwMode="auto">
              <a:xfrm>
                <a:off x="4743" y="5455"/>
                <a:ext cx="49" cy="51"/>
              </a:xfrm>
              <a:custGeom>
                <a:avLst/>
                <a:gdLst>
                  <a:gd name="T0" fmla="*/ 2 w 26"/>
                  <a:gd name="T1" fmla="*/ 21 h 27"/>
                  <a:gd name="T2" fmla="*/ 9 w 26"/>
                  <a:gd name="T3" fmla="*/ 26 h 27"/>
                  <a:gd name="T4" fmla="*/ 11 w 26"/>
                  <a:gd name="T5" fmla="*/ 25 h 27"/>
                  <a:gd name="T6" fmla="*/ 22 w 26"/>
                  <a:gd name="T7" fmla="*/ 12 h 27"/>
                  <a:gd name="T8" fmla="*/ 2 w 26"/>
                  <a:gd name="T9" fmla="*/ 21 h 27"/>
                </a:gdLst>
                <a:ahLst/>
                <a:cxnLst>
                  <a:cxn ang="0">
                    <a:pos x="T0" y="T1"/>
                  </a:cxn>
                  <a:cxn ang="0">
                    <a:pos x="T2" y="T3"/>
                  </a:cxn>
                  <a:cxn ang="0">
                    <a:pos x="T4" y="T5"/>
                  </a:cxn>
                  <a:cxn ang="0">
                    <a:pos x="T6" y="T7"/>
                  </a:cxn>
                  <a:cxn ang="0">
                    <a:pos x="T8" y="T9"/>
                  </a:cxn>
                </a:cxnLst>
                <a:rect l="0" t="0" r="r" b="b"/>
                <a:pathLst>
                  <a:path w="26" h="27">
                    <a:moveTo>
                      <a:pt x="2" y="21"/>
                    </a:moveTo>
                    <a:cubicBezTo>
                      <a:pt x="2" y="24"/>
                      <a:pt x="6" y="27"/>
                      <a:pt x="9" y="26"/>
                    </a:cubicBezTo>
                    <a:cubicBezTo>
                      <a:pt x="10" y="25"/>
                      <a:pt x="10" y="25"/>
                      <a:pt x="11" y="25"/>
                    </a:cubicBezTo>
                    <a:cubicBezTo>
                      <a:pt x="18" y="25"/>
                      <a:pt x="26" y="20"/>
                      <a:pt x="22" y="12"/>
                    </a:cubicBezTo>
                    <a:cubicBezTo>
                      <a:pt x="17" y="0"/>
                      <a:pt x="0" y="10"/>
                      <a:pt x="2" y="2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286"/>
              <p:cNvSpPr/>
              <p:nvPr/>
            </p:nvSpPr>
            <p:spPr bwMode="auto">
              <a:xfrm>
                <a:off x="1671" y="5333"/>
                <a:ext cx="552" cy="1864"/>
              </a:xfrm>
              <a:custGeom>
                <a:avLst/>
                <a:gdLst>
                  <a:gd name="T0" fmla="*/ 6 w 290"/>
                  <a:gd name="T1" fmla="*/ 3 h 979"/>
                  <a:gd name="T2" fmla="*/ 77 w 290"/>
                  <a:gd name="T3" fmla="*/ 100 h 979"/>
                  <a:gd name="T4" fmla="*/ 137 w 290"/>
                  <a:gd name="T5" fmla="*/ 202 h 979"/>
                  <a:gd name="T6" fmla="*/ 228 w 290"/>
                  <a:gd name="T7" fmla="*/ 425 h 979"/>
                  <a:gd name="T8" fmla="*/ 274 w 290"/>
                  <a:gd name="T9" fmla="*/ 673 h 979"/>
                  <a:gd name="T10" fmla="*/ 286 w 290"/>
                  <a:gd name="T11" fmla="*/ 800 h 979"/>
                  <a:gd name="T12" fmla="*/ 287 w 290"/>
                  <a:gd name="T13" fmla="*/ 917 h 979"/>
                  <a:gd name="T14" fmla="*/ 286 w 290"/>
                  <a:gd name="T15" fmla="*/ 953 h 979"/>
                  <a:gd name="T16" fmla="*/ 281 w 290"/>
                  <a:gd name="T17" fmla="*/ 976 h 979"/>
                  <a:gd name="T18" fmla="*/ 271 w 290"/>
                  <a:gd name="T19" fmla="*/ 977 h 979"/>
                  <a:gd name="T20" fmla="*/ 270 w 290"/>
                  <a:gd name="T21" fmla="*/ 976 h 979"/>
                  <a:gd name="T22" fmla="*/ 269 w 290"/>
                  <a:gd name="T23" fmla="*/ 964 h 979"/>
                  <a:gd name="T24" fmla="*/ 268 w 290"/>
                  <a:gd name="T25" fmla="*/ 959 h 979"/>
                  <a:gd name="T26" fmla="*/ 269 w 290"/>
                  <a:gd name="T27" fmla="*/ 944 h 979"/>
                  <a:gd name="T28" fmla="*/ 270 w 290"/>
                  <a:gd name="T29" fmla="*/ 913 h 979"/>
                  <a:gd name="T30" fmla="*/ 268 w 290"/>
                  <a:gd name="T31" fmla="*/ 783 h 979"/>
                  <a:gd name="T32" fmla="*/ 236 w 290"/>
                  <a:gd name="T33" fmla="*/ 528 h 979"/>
                  <a:gd name="T34" fmla="*/ 46 w 290"/>
                  <a:gd name="T35" fmla="*/ 76 h 979"/>
                  <a:gd name="T36" fmla="*/ 2 w 290"/>
                  <a:gd name="T37" fmla="*/ 5 h 979"/>
                  <a:gd name="T38" fmla="*/ 6 w 290"/>
                  <a:gd name="T39" fmla="*/ 3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979">
                    <a:moveTo>
                      <a:pt x="6" y="3"/>
                    </a:moveTo>
                    <a:cubicBezTo>
                      <a:pt x="29" y="35"/>
                      <a:pt x="54" y="67"/>
                      <a:pt x="77" y="100"/>
                    </a:cubicBezTo>
                    <a:cubicBezTo>
                      <a:pt x="100" y="133"/>
                      <a:pt x="119" y="167"/>
                      <a:pt x="137" y="202"/>
                    </a:cubicBezTo>
                    <a:cubicBezTo>
                      <a:pt x="174" y="274"/>
                      <a:pt x="205" y="348"/>
                      <a:pt x="228" y="425"/>
                    </a:cubicBezTo>
                    <a:cubicBezTo>
                      <a:pt x="252" y="505"/>
                      <a:pt x="264" y="589"/>
                      <a:pt x="274" y="673"/>
                    </a:cubicBezTo>
                    <a:cubicBezTo>
                      <a:pt x="278" y="715"/>
                      <a:pt x="282" y="757"/>
                      <a:pt x="286" y="800"/>
                    </a:cubicBezTo>
                    <a:cubicBezTo>
                      <a:pt x="290" y="839"/>
                      <a:pt x="289" y="878"/>
                      <a:pt x="287" y="917"/>
                    </a:cubicBezTo>
                    <a:cubicBezTo>
                      <a:pt x="287" y="929"/>
                      <a:pt x="287" y="941"/>
                      <a:pt x="286" y="953"/>
                    </a:cubicBezTo>
                    <a:cubicBezTo>
                      <a:pt x="285" y="960"/>
                      <a:pt x="286" y="971"/>
                      <a:pt x="281" y="976"/>
                    </a:cubicBezTo>
                    <a:cubicBezTo>
                      <a:pt x="278" y="979"/>
                      <a:pt x="274" y="979"/>
                      <a:pt x="271" y="977"/>
                    </a:cubicBezTo>
                    <a:cubicBezTo>
                      <a:pt x="270" y="976"/>
                      <a:pt x="270" y="976"/>
                      <a:pt x="270" y="976"/>
                    </a:cubicBezTo>
                    <a:cubicBezTo>
                      <a:pt x="266" y="973"/>
                      <a:pt x="266" y="968"/>
                      <a:pt x="269" y="964"/>
                    </a:cubicBezTo>
                    <a:cubicBezTo>
                      <a:pt x="266" y="967"/>
                      <a:pt x="268" y="964"/>
                      <a:pt x="268" y="959"/>
                    </a:cubicBezTo>
                    <a:cubicBezTo>
                      <a:pt x="269" y="954"/>
                      <a:pt x="269" y="949"/>
                      <a:pt x="269" y="944"/>
                    </a:cubicBezTo>
                    <a:cubicBezTo>
                      <a:pt x="270" y="934"/>
                      <a:pt x="270" y="923"/>
                      <a:pt x="270" y="913"/>
                    </a:cubicBezTo>
                    <a:cubicBezTo>
                      <a:pt x="272" y="870"/>
                      <a:pt x="272" y="826"/>
                      <a:pt x="268" y="783"/>
                    </a:cubicBezTo>
                    <a:cubicBezTo>
                      <a:pt x="259" y="698"/>
                      <a:pt x="252" y="612"/>
                      <a:pt x="236" y="528"/>
                    </a:cubicBezTo>
                    <a:cubicBezTo>
                      <a:pt x="205" y="367"/>
                      <a:pt x="137" y="212"/>
                      <a:pt x="46" y="76"/>
                    </a:cubicBezTo>
                    <a:cubicBezTo>
                      <a:pt x="30" y="53"/>
                      <a:pt x="15" y="30"/>
                      <a:pt x="2" y="5"/>
                    </a:cubicBezTo>
                    <a:cubicBezTo>
                      <a:pt x="0" y="3"/>
                      <a:pt x="4" y="0"/>
                      <a:pt x="6" y="3"/>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287"/>
              <p:cNvSpPr/>
              <p:nvPr/>
            </p:nvSpPr>
            <p:spPr bwMode="auto">
              <a:xfrm>
                <a:off x="1882" y="6638"/>
                <a:ext cx="318" cy="160"/>
              </a:xfrm>
              <a:custGeom>
                <a:avLst/>
                <a:gdLst>
                  <a:gd name="T0" fmla="*/ 162 w 167"/>
                  <a:gd name="T1" fmla="*/ 63 h 84"/>
                  <a:gd name="T2" fmla="*/ 159 w 167"/>
                  <a:gd name="T3" fmla="*/ 60 h 84"/>
                  <a:gd name="T4" fmla="*/ 88 w 167"/>
                  <a:gd name="T5" fmla="*/ 12 h 84"/>
                  <a:gd name="T6" fmla="*/ 45 w 167"/>
                  <a:gd name="T7" fmla="*/ 4 h 84"/>
                  <a:gd name="T8" fmla="*/ 3 w 167"/>
                  <a:gd name="T9" fmla="*/ 2 h 84"/>
                  <a:gd name="T10" fmla="*/ 2 w 167"/>
                  <a:gd name="T11" fmla="*/ 1 h 84"/>
                  <a:gd name="T12" fmla="*/ 1 w 167"/>
                  <a:gd name="T13" fmla="*/ 3 h 84"/>
                  <a:gd name="T14" fmla="*/ 78 w 167"/>
                  <a:gd name="T15" fmla="*/ 77 h 84"/>
                  <a:gd name="T16" fmla="*/ 120 w 167"/>
                  <a:gd name="T17" fmla="*/ 83 h 84"/>
                  <a:gd name="T18" fmla="*/ 163 w 167"/>
                  <a:gd name="T19" fmla="*/ 73 h 84"/>
                  <a:gd name="T20" fmla="*/ 162 w 167"/>
                  <a:gd name="T21" fmla="*/ 6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84">
                    <a:moveTo>
                      <a:pt x="162" y="63"/>
                    </a:moveTo>
                    <a:cubicBezTo>
                      <a:pt x="161" y="62"/>
                      <a:pt x="160" y="61"/>
                      <a:pt x="159" y="60"/>
                    </a:cubicBezTo>
                    <a:cubicBezTo>
                      <a:pt x="134" y="43"/>
                      <a:pt x="117" y="21"/>
                      <a:pt x="88" y="12"/>
                    </a:cubicBezTo>
                    <a:cubicBezTo>
                      <a:pt x="74" y="7"/>
                      <a:pt x="60" y="6"/>
                      <a:pt x="45" y="4"/>
                    </a:cubicBezTo>
                    <a:cubicBezTo>
                      <a:pt x="32" y="2"/>
                      <a:pt x="17" y="0"/>
                      <a:pt x="3" y="2"/>
                    </a:cubicBezTo>
                    <a:cubicBezTo>
                      <a:pt x="3" y="2"/>
                      <a:pt x="2" y="2"/>
                      <a:pt x="2" y="1"/>
                    </a:cubicBezTo>
                    <a:cubicBezTo>
                      <a:pt x="1" y="1"/>
                      <a:pt x="0" y="2"/>
                      <a:pt x="1" y="3"/>
                    </a:cubicBezTo>
                    <a:cubicBezTo>
                      <a:pt x="20" y="34"/>
                      <a:pt x="42" y="63"/>
                      <a:pt x="78" y="77"/>
                    </a:cubicBezTo>
                    <a:cubicBezTo>
                      <a:pt x="91" y="82"/>
                      <a:pt x="106" y="84"/>
                      <a:pt x="120" y="83"/>
                    </a:cubicBezTo>
                    <a:cubicBezTo>
                      <a:pt x="133" y="83"/>
                      <a:pt x="152" y="81"/>
                      <a:pt x="163" y="73"/>
                    </a:cubicBezTo>
                    <a:cubicBezTo>
                      <a:pt x="167" y="71"/>
                      <a:pt x="166" y="65"/>
                      <a:pt x="162" y="63"/>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288"/>
              <p:cNvSpPr/>
              <p:nvPr/>
            </p:nvSpPr>
            <p:spPr bwMode="auto">
              <a:xfrm>
                <a:off x="2128" y="6028"/>
                <a:ext cx="187" cy="297"/>
              </a:xfrm>
              <a:custGeom>
                <a:avLst/>
                <a:gdLst>
                  <a:gd name="T0" fmla="*/ 3 w 98"/>
                  <a:gd name="T1" fmla="*/ 147 h 156"/>
                  <a:gd name="T2" fmla="*/ 3 w 98"/>
                  <a:gd name="T3" fmla="*/ 143 h 156"/>
                  <a:gd name="T4" fmla="*/ 30 w 98"/>
                  <a:gd name="T5" fmla="*/ 61 h 156"/>
                  <a:gd name="T6" fmla="*/ 59 w 98"/>
                  <a:gd name="T7" fmla="*/ 30 h 156"/>
                  <a:gd name="T8" fmla="*/ 92 w 98"/>
                  <a:gd name="T9" fmla="*/ 3 h 156"/>
                  <a:gd name="T10" fmla="*/ 92 w 98"/>
                  <a:gd name="T11" fmla="*/ 1 h 156"/>
                  <a:gd name="T12" fmla="*/ 95 w 98"/>
                  <a:gd name="T13" fmla="*/ 2 h 156"/>
                  <a:gd name="T14" fmla="*/ 78 w 98"/>
                  <a:gd name="T15" fmla="*/ 107 h 156"/>
                  <a:gd name="T16" fmla="*/ 48 w 98"/>
                  <a:gd name="T17" fmla="*/ 138 h 156"/>
                  <a:gd name="T18" fmla="*/ 8 w 98"/>
                  <a:gd name="T19" fmla="*/ 156 h 156"/>
                  <a:gd name="T20" fmla="*/ 3 w 98"/>
                  <a:gd name="T21" fmla="*/ 1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156">
                    <a:moveTo>
                      <a:pt x="3" y="147"/>
                    </a:moveTo>
                    <a:cubicBezTo>
                      <a:pt x="2" y="146"/>
                      <a:pt x="2" y="145"/>
                      <a:pt x="3" y="143"/>
                    </a:cubicBezTo>
                    <a:cubicBezTo>
                      <a:pt x="13" y="115"/>
                      <a:pt x="13" y="87"/>
                      <a:pt x="30" y="61"/>
                    </a:cubicBezTo>
                    <a:cubicBezTo>
                      <a:pt x="39" y="50"/>
                      <a:pt x="49" y="40"/>
                      <a:pt x="59" y="30"/>
                    </a:cubicBezTo>
                    <a:cubicBezTo>
                      <a:pt x="69" y="20"/>
                      <a:pt x="80" y="9"/>
                      <a:pt x="92" y="3"/>
                    </a:cubicBezTo>
                    <a:cubicBezTo>
                      <a:pt x="92" y="2"/>
                      <a:pt x="92" y="2"/>
                      <a:pt x="92" y="1"/>
                    </a:cubicBezTo>
                    <a:cubicBezTo>
                      <a:pt x="93" y="0"/>
                      <a:pt x="94" y="1"/>
                      <a:pt x="95" y="2"/>
                    </a:cubicBezTo>
                    <a:cubicBezTo>
                      <a:pt x="98" y="38"/>
                      <a:pt x="98" y="75"/>
                      <a:pt x="78" y="107"/>
                    </a:cubicBezTo>
                    <a:cubicBezTo>
                      <a:pt x="70" y="120"/>
                      <a:pt x="60" y="130"/>
                      <a:pt x="48" y="138"/>
                    </a:cubicBezTo>
                    <a:cubicBezTo>
                      <a:pt x="37" y="146"/>
                      <a:pt x="21" y="156"/>
                      <a:pt x="8" y="156"/>
                    </a:cubicBezTo>
                    <a:cubicBezTo>
                      <a:pt x="3" y="156"/>
                      <a:pt x="0" y="151"/>
                      <a:pt x="3" y="147"/>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Freeform 289"/>
              <p:cNvSpPr/>
              <p:nvPr/>
            </p:nvSpPr>
            <p:spPr bwMode="auto">
              <a:xfrm>
                <a:off x="1755" y="5969"/>
                <a:ext cx="333" cy="137"/>
              </a:xfrm>
              <a:custGeom>
                <a:avLst/>
                <a:gdLst>
                  <a:gd name="T0" fmla="*/ 169 w 175"/>
                  <a:gd name="T1" fmla="*/ 44 h 72"/>
                  <a:gd name="T2" fmla="*/ 166 w 175"/>
                  <a:gd name="T3" fmla="*/ 41 h 72"/>
                  <a:gd name="T4" fmla="*/ 88 w 175"/>
                  <a:gd name="T5" fmla="*/ 3 h 72"/>
                  <a:gd name="T6" fmla="*/ 46 w 175"/>
                  <a:gd name="T7" fmla="*/ 1 h 72"/>
                  <a:gd name="T8" fmla="*/ 3 w 175"/>
                  <a:gd name="T9" fmla="*/ 5 h 72"/>
                  <a:gd name="T10" fmla="*/ 2 w 175"/>
                  <a:gd name="T11" fmla="*/ 4 h 72"/>
                  <a:gd name="T12" fmla="*/ 1 w 175"/>
                  <a:gd name="T13" fmla="*/ 6 h 72"/>
                  <a:gd name="T14" fmla="*/ 87 w 175"/>
                  <a:gd name="T15" fmla="*/ 68 h 72"/>
                  <a:gd name="T16" fmla="*/ 130 w 175"/>
                  <a:gd name="T17" fmla="*/ 69 h 72"/>
                  <a:gd name="T18" fmla="*/ 171 w 175"/>
                  <a:gd name="T19" fmla="*/ 53 h 72"/>
                  <a:gd name="T20" fmla="*/ 169 w 175"/>
                  <a:gd name="T21"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2">
                    <a:moveTo>
                      <a:pt x="169" y="44"/>
                    </a:moveTo>
                    <a:cubicBezTo>
                      <a:pt x="168" y="42"/>
                      <a:pt x="167" y="41"/>
                      <a:pt x="166" y="41"/>
                    </a:cubicBezTo>
                    <a:cubicBezTo>
                      <a:pt x="139" y="28"/>
                      <a:pt x="119" y="8"/>
                      <a:pt x="88" y="3"/>
                    </a:cubicBezTo>
                    <a:cubicBezTo>
                      <a:pt x="74" y="0"/>
                      <a:pt x="60" y="0"/>
                      <a:pt x="46" y="1"/>
                    </a:cubicBezTo>
                    <a:cubicBezTo>
                      <a:pt x="32" y="1"/>
                      <a:pt x="17" y="1"/>
                      <a:pt x="3" y="5"/>
                    </a:cubicBezTo>
                    <a:cubicBezTo>
                      <a:pt x="3" y="5"/>
                      <a:pt x="3" y="4"/>
                      <a:pt x="2" y="4"/>
                    </a:cubicBezTo>
                    <a:cubicBezTo>
                      <a:pt x="1" y="4"/>
                      <a:pt x="0" y="5"/>
                      <a:pt x="1" y="6"/>
                    </a:cubicBezTo>
                    <a:cubicBezTo>
                      <a:pt x="25" y="34"/>
                      <a:pt x="51" y="60"/>
                      <a:pt x="87" y="68"/>
                    </a:cubicBezTo>
                    <a:cubicBezTo>
                      <a:pt x="102" y="72"/>
                      <a:pt x="116" y="71"/>
                      <a:pt x="130" y="69"/>
                    </a:cubicBezTo>
                    <a:cubicBezTo>
                      <a:pt x="143" y="67"/>
                      <a:pt x="161" y="63"/>
                      <a:pt x="171" y="53"/>
                    </a:cubicBezTo>
                    <a:cubicBezTo>
                      <a:pt x="175" y="50"/>
                      <a:pt x="173" y="45"/>
                      <a:pt x="169" y="4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290"/>
              <p:cNvSpPr/>
              <p:nvPr/>
            </p:nvSpPr>
            <p:spPr bwMode="auto">
              <a:xfrm>
                <a:off x="1970" y="5520"/>
                <a:ext cx="152" cy="329"/>
              </a:xfrm>
              <a:custGeom>
                <a:avLst/>
                <a:gdLst>
                  <a:gd name="T0" fmla="*/ 4 w 80"/>
                  <a:gd name="T1" fmla="*/ 164 h 173"/>
                  <a:gd name="T2" fmla="*/ 3 w 80"/>
                  <a:gd name="T3" fmla="*/ 160 h 173"/>
                  <a:gd name="T4" fmla="*/ 12 w 80"/>
                  <a:gd name="T5" fmla="*/ 74 h 173"/>
                  <a:gd name="T6" fmla="*/ 32 w 80"/>
                  <a:gd name="T7" fmla="*/ 37 h 173"/>
                  <a:gd name="T8" fmla="*/ 58 w 80"/>
                  <a:gd name="T9" fmla="*/ 3 h 173"/>
                  <a:gd name="T10" fmla="*/ 58 w 80"/>
                  <a:gd name="T11" fmla="*/ 1 h 173"/>
                  <a:gd name="T12" fmla="*/ 60 w 80"/>
                  <a:gd name="T13" fmla="*/ 1 h 173"/>
                  <a:gd name="T14" fmla="*/ 68 w 80"/>
                  <a:gd name="T15" fmla="*/ 108 h 173"/>
                  <a:gd name="T16" fmla="*/ 46 w 80"/>
                  <a:gd name="T17" fmla="*/ 144 h 173"/>
                  <a:gd name="T18" fmla="*/ 11 w 80"/>
                  <a:gd name="T19" fmla="*/ 171 h 173"/>
                  <a:gd name="T20" fmla="*/ 4 w 80"/>
                  <a:gd name="T21"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73">
                    <a:moveTo>
                      <a:pt x="4" y="164"/>
                    </a:moveTo>
                    <a:cubicBezTo>
                      <a:pt x="3" y="163"/>
                      <a:pt x="3" y="161"/>
                      <a:pt x="3" y="160"/>
                    </a:cubicBezTo>
                    <a:cubicBezTo>
                      <a:pt x="6" y="130"/>
                      <a:pt x="0" y="103"/>
                      <a:pt x="12" y="74"/>
                    </a:cubicBezTo>
                    <a:cubicBezTo>
                      <a:pt x="17" y="61"/>
                      <a:pt x="25" y="48"/>
                      <a:pt x="32" y="37"/>
                    </a:cubicBezTo>
                    <a:cubicBezTo>
                      <a:pt x="40" y="25"/>
                      <a:pt x="48" y="12"/>
                      <a:pt x="58" y="3"/>
                    </a:cubicBezTo>
                    <a:cubicBezTo>
                      <a:pt x="58" y="2"/>
                      <a:pt x="58" y="2"/>
                      <a:pt x="58" y="1"/>
                    </a:cubicBezTo>
                    <a:cubicBezTo>
                      <a:pt x="58" y="0"/>
                      <a:pt x="60" y="0"/>
                      <a:pt x="60" y="1"/>
                    </a:cubicBezTo>
                    <a:cubicBezTo>
                      <a:pt x="72" y="36"/>
                      <a:pt x="80" y="72"/>
                      <a:pt x="68" y="108"/>
                    </a:cubicBezTo>
                    <a:cubicBezTo>
                      <a:pt x="63" y="121"/>
                      <a:pt x="56" y="134"/>
                      <a:pt x="46" y="144"/>
                    </a:cubicBezTo>
                    <a:cubicBezTo>
                      <a:pt x="37" y="154"/>
                      <a:pt x="24" y="168"/>
                      <a:pt x="11" y="171"/>
                    </a:cubicBezTo>
                    <a:cubicBezTo>
                      <a:pt x="6" y="173"/>
                      <a:pt x="3" y="168"/>
                      <a:pt x="4" y="16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291"/>
              <p:cNvSpPr/>
              <p:nvPr/>
            </p:nvSpPr>
            <p:spPr bwMode="auto">
              <a:xfrm>
                <a:off x="1842" y="5346"/>
                <a:ext cx="119" cy="284"/>
              </a:xfrm>
              <a:custGeom>
                <a:avLst/>
                <a:gdLst>
                  <a:gd name="T0" fmla="*/ 10 w 62"/>
                  <a:gd name="T1" fmla="*/ 142 h 149"/>
                  <a:gd name="T2" fmla="*/ 9 w 62"/>
                  <a:gd name="T3" fmla="*/ 139 h 149"/>
                  <a:gd name="T4" fmla="*/ 6 w 62"/>
                  <a:gd name="T5" fmla="*/ 67 h 149"/>
                  <a:gd name="T6" fmla="*/ 18 w 62"/>
                  <a:gd name="T7" fmla="*/ 34 h 149"/>
                  <a:gd name="T8" fmla="*/ 36 w 62"/>
                  <a:gd name="T9" fmla="*/ 3 h 149"/>
                  <a:gd name="T10" fmla="*/ 35 w 62"/>
                  <a:gd name="T11" fmla="*/ 2 h 149"/>
                  <a:gd name="T12" fmla="*/ 37 w 62"/>
                  <a:gd name="T13" fmla="*/ 1 h 149"/>
                  <a:gd name="T14" fmla="*/ 56 w 62"/>
                  <a:gd name="T15" fmla="*/ 88 h 149"/>
                  <a:gd name="T16" fmla="*/ 43 w 62"/>
                  <a:gd name="T17" fmla="*/ 121 h 149"/>
                  <a:gd name="T18" fmla="*/ 17 w 62"/>
                  <a:gd name="T19" fmla="*/ 147 h 149"/>
                  <a:gd name="T20" fmla="*/ 10 w 62"/>
                  <a:gd name="T21" fmla="*/ 14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49">
                    <a:moveTo>
                      <a:pt x="10" y="142"/>
                    </a:moveTo>
                    <a:cubicBezTo>
                      <a:pt x="10" y="141"/>
                      <a:pt x="9" y="140"/>
                      <a:pt x="9" y="139"/>
                    </a:cubicBezTo>
                    <a:cubicBezTo>
                      <a:pt x="8" y="114"/>
                      <a:pt x="0" y="92"/>
                      <a:pt x="6" y="67"/>
                    </a:cubicBezTo>
                    <a:cubicBezTo>
                      <a:pt x="8" y="55"/>
                      <a:pt x="13" y="44"/>
                      <a:pt x="18" y="34"/>
                    </a:cubicBezTo>
                    <a:cubicBezTo>
                      <a:pt x="23" y="23"/>
                      <a:pt x="28" y="12"/>
                      <a:pt x="36" y="3"/>
                    </a:cubicBezTo>
                    <a:cubicBezTo>
                      <a:pt x="36" y="2"/>
                      <a:pt x="36" y="2"/>
                      <a:pt x="35" y="2"/>
                    </a:cubicBezTo>
                    <a:cubicBezTo>
                      <a:pt x="35" y="1"/>
                      <a:pt x="37" y="0"/>
                      <a:pt x="37" y="1"/>
                    </a:cubicBezTo>
                    <a:cubicBezTo>
                      <a:pt x="51" y="29"/>
                      <a:pt x="62" y="57"/>
                      <a:pt x="56" y="88"/>
                    </a:cubicBezTo>
                    <a:cubicBezTo>
                      <a:pt x="54" y="100"/>
                      <a:pt x="49" y="111"/>
                      <a:pt x="43" y="121"/>
                    </a:cubicBezTo>
                    <a:cubicBezTo>
                      <a:pt x="37" y="130"/>
                      <a:pt x="27" y="143"/>
                      <a:pt x="17" y="147"/>
                    </a:cubicBezTo>
                    <a:cubicBezTo>
                      <a:pt x="13" y="149"/>
                      <a:pt x="10" y="146"/>
                      <a:pt x="10" y="142"/>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292"/>
              <p:cNvSpPr/>
              <p:nvPr/>
            </p:nvSpPr>
            <p:spPr bwMode="auto">
              <a:xfrm>
                <a:off x="1237" y="4897"/>
                <a:ext cx="310" cy="310"/>
              </a:xfrm>
              <a:custGeom>
                <a:avLst/>
                <a:gdLst>
                  <a:gd name="T0" fmla="*/ 26 w 163"/>
                  <a:gd name="T1" fmla="*/ 124 h 163"/>
                  <a:gd name="T2" fmla="*/ 40 w 163"/>
                  <a:gd name="T3" fmla="*/ 114 h 163"/>
                  <a:gd name="T4" fmla="*/ 70 w 163"/>
                  <a:gd name="T5" fmla="*/ 93 h 163"/>
                  <a:gd name="T6" fmla="*/ 84 w 163"/>
                  <a:gd name="T7" fmla="*/ 80 h 163"/>
                  <a:gd name="T8" fmla="*/ 157 w 163"/>
                  <a:gd name="T9" fmla="*/ 6 h 163"/>
                  <a:gd name="T10" fmla="*/ 162 w 163"/>
                  <a:gd name="T11" fmla="*/ 13 h 163"/>
                  <a:gd name="T12" fmla="*/ 157 w 163"/>
                  <a:gd name="T13" fmla="*/ 22 h 163"/>
                  <a:gd name="T14" fmla="*/ 155 w 163"/>
                  <a:gd name="T15" fmla="*/ 22 h 163"/>
                  <a:gd name="T16" fmla="*/ 149 w 163"/>
                  <a:gd name="T17" fmla="*/ 20 h 163"/>
                  <a:gd name="T18" fmla="*/ 148 w 163"/>
                  <a:gd name="T19" fmla="*/ 24 h 163"/>
                  <a:gd name="T20" fmla="*/ 112 w 163"/>
                  <a:gd name="T21" fmla="*/ 82 h 163"/>
                  <a:gd name="T22" fmla="*/ 115 w 163"/>
                  <a:gd name="T23" fmla="*/ 92 h 163"/>
                  <a:gd name="T24" fmla="*/ 38 w 163"/>
                  <a:gd name="T25" fmla="*/ 143 h 163"/>
                  <a:gd name="T26" fmla="*/ 31 w 163"/>
                  <a:gd name="T27" fmla="*/ 142 h 163"/>
                  <a:gd name="T28" fmla="*/ 30 w 163"/>
                  <a:gd name="T29" fmla="*/ 142 h 163"/>
                  <a:gd name="T30" fmla="*/ 16 w 163"/>
                  <a:gd name="T31" fmla="*/ 160 h 163"/>
                  <a:gd name="T32" fmla="*/ 4 w 163"/>
                  <a:gd name="T33" fmla="*/ 157 h 163"/>
                  <a:gd name="T34" fmla="*/ 26 w 163"/>
                  <a:gd name="T35" fmla="*/ 12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63">
                    <a:moveTo>
                      <a:pt x="26" y="124"/>
                    </a:moveTo>
                    <a:cubicBezTo>
                      <a:pt x="31" y="120"/>
                      <a:pt x="35" y="117"/>
                      <a:pt x="40" y="114"/>
                    </a:cubicBezTo>
                    <a:cubicBezTo>
                      <a:pt x="49" y="106"/>
                      <a:pt x="59" y="99"/>
                      <a:pt x="70" y="93"/>
                    </a:cubicBezTo>
                    <a:cubicBezTo>
                      <a:pt x="75" y="89"/>
                      <a:pt x="79" y="85"/>
                      <a:pt x="84" y="80"/>
                    </a:cubicBezTo>
                    <a:cubicBezTo>
                      <a:pt x="105" y="59"/>
                      <a:pt x="118" y="0"/>
                      <a:pt x="157" y="6"/>
                    </a:cubicBezTo>
                    <a:cubicBezTo>
                      <a:pt x="160" y="7"/>
                      <a:pt x="163" y="10"/>
                      <a:pt x="162" y="13"/>
                    </a:cubicBezTo>
                    <a:cubicBezTo>
                      <a:pt x="160" y="18"/>
                      <a:pt x="160" y="19"/>
                      <a:pt x="157" y="22"/>
                    </a:cubicBezTo>
                    <a:cubicBezTo>
                      <a:pt x="156" y="23"/>
                      <a:pt x="155" y="23"/>
                      <a:pt x="155" y="22"/>
                    </a:cubicBezTo>
                    <a:cubicBezTo>
                      <a:pt x="153" y="20"/>
                      <a:pt x="151" y="19"/>
                      <a:pt x="149" y="20"/>
                    </a:cubicBezTo>
                    <a:cubicBezTo>
                      <a:pt x="149" y="21"/>
                      <a:pt x="149" y="22"/>
                      <a:pt x="148" y="24"/>
                    </a:cubicBezTo>
                    <a:cubicBezTo>
                      <a:pt x="135" y="43"/>
                      <a:pt x="126" y="64"/>
                      <a:pt x="112" y="82"/>
                    </a:cubicBezTo>
                    <a:cubicBezTo>
                      <a:pt x="115" y="84"/>
                      <a:pt x="117" y="88"/>
                      <a:pt x="115" y="92"/>
                    </a:cubicBezTo>
                    <a:cubicBezTo>
                      <a:pt x="101" y="116"/>
                      <a:pt x="65" y="137"/>
                      <a:pt x="38" y="143"/>
                    </a:cubicBezTo>
                    <a:cubicBezTo>
                      <a:pt x="36" y="143"/>
                      <a:pt x="33" y="143"/>
                      <a:pt x="31" y="142"/>
                    </a:cubicBezTo>
                    <a:cubicBezTo>
                      <a:pt x="30" y="142"/>
                      <a:pt x="30" y="142"/>
                      <a:pt x="30" y="142"/>
                    </a:cubicBezTo>
                    <a:cubicBezTo>
                      <a:pt x="25" y="147"/>
                      <a:pt x="22" y="155"/>
                      <a:pt x="16" y="160"/>
                    </a:cubicBezTo>
                    <a:cubicBezTo>
                      <a:pt x="12" y="163"/>
                      <a:pt x="6" y="162"/>
                      <a:pt x="4" y="157"/>
                    </a:cubicBezTo>
                    <a:cubicBezTo>
                      <a:pt x="0" y="144"/>
                      <a:pt x="18" y="131"/>
                      <a:pt x="26" y="124"/>
                    </a:cubicBezTo>
                    <a:close/>
                  </a:path>
                </a:pathLst>
              </a:custGeom>
              <a:solidFill>
                <a:srgbClr val="9A6B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293"/>
              <p:cNvSpPr/>
              <p:nvPr/>
            </p:nvSpPr>
            <p:spPr bwMode="auto">
              <a:xfrm>
                <a:off x="1380" y="4889"/>
                <a:ext cx="110" cy="195"/>
              </a:xfrm>
              <a:custGeom>
                <a:avLst/>
                <a:gdLst>
                  <a:gd name="T0" fmla="*/ 4 w 58"/>
                  <a:gd name="T1" fmla="*/ 1 h 102"/>
                  <a:gd name="T2" fmla="*/ 7 w 58"/>
                  <a:gd name="T3" fmla="*/ 1 h 102"/>
                  <a:gd name="T4" fmla="*/ 56 w 58"/>
                  <a:gd name="T5" fmla="*/ 97 h 102"/>
                  <a:gd name="T6" fmla="*/ 52 w 58"/>
                  <a:gd name="T7" fmla="*/ 99 h 102"/>
                  <a:gd name="T8" fmla="*/ 4 w 58"/>
                  <a:gd name="T9" fmla="*/ 1 h 102"/>
                </a:gdLst>
                <a:ahLst/>
                <a:cxnLst>
                  <a:cxn ang="0">
                    <a:pos x="T0" y="T1"/>
                  </a:cxn>
                  <a:cxn ang="0">
                    <a:pos x="T2" y="T3"/>
                  </a:cxn>
                  <a:cxn ang="0">
                    <a:pos x="T4" y="T5"/>
                  </a:cxn>
                  <a:cxn ang="0">
                    <a:pos x="T6" y="T7"/>
                  </a:cxn>
                  <a:cxn ang="0">
                    <a:pos x="T8" y="T9"/>
                  </a:cxn>
                </a:cxnLst>
                <a:rect l="0" t="0" r="r" b="b"/>
                <a:pathLst>
                  <a:path w="58" h="102">
                    <a:moveTo>
                      <a:pt x="4" y="1"/>
                    </a:moveTo>
                    <a:cubicBezTo>
                      <a:pt x="4" y="0"/>
                      <a:pt x="7" y="0"/>
                      <a:pt x="7" y="1"/>
                    </a:cubicBezTo>
                    <a:cubicBezTo>
                      <a:pt x="8" y="39"/>
                      <a:pt x="34" y="68"/>
                      <a:pt x="56" y="97"/>
                    </a:cubicBezTo>
                    <a:cubicBezTo>
                      <a:pt x="58" y="99"/>
                      <a:pt x="54" y="102"/>
                      <a:pt x="52" y="99"/>
                    </a:cubicBezTo>
                    <a:cubicBezTo>
                      <a:pt x="29" y="72"/>
                      <a:pt x="0" y="40"/>
                      <a:pt x="4"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294"/>
              <p:cNvSpPr/>
              <p:nvPr/>
            </p:nvSpPr>
            <p:spPr bwMode="auto">
              <a:xfrm>
                <a:off x="1380" y="4874"/>
                <a:ext cx="17" cy="38"/>
              </a:xfrm>
              <a:custGeom>
                <a:avLst/>
                <a:gdLst>
                  <a:gd name="T0" fmla="*/ 3 w 9"/>
                  <a:gd name="T1" fmla="*/ 2 h 20"/>
                  <a:gd name="T2" fmla="*/ 8 w 9"/>
                  <a:gd name="T3" fmla="*/ 3 h 20"/>
                  <a:gd name="T4" fmla="*/ 8 w 9"/>
                  <a:gd name="T5" fmla="*/ 9 h 20"/>
                  <a:gd name="T6" fmla="*/ 8 w 9"/>
                  <a:gd name="T7" fmla="*/ 17 h 20"/>
                  <a:gd name="T8" fmla="*/ 3 w 9"/>
                  <a:gd name="T9" fmla="*/ 18 h 20"/>
                  <a:gd name="T10" fmla="*/ 3 w 9"/>
                  <a:gd name="T11" fmla="*/ 2 h 20"/>
                </a:gdLst>
                <a:ahLst/>
                <a:cxnLst>
                  <a:cxn ang="0">
                    <a:pos x="T0" y="T1"/>
                  </a:cxn>
                  <a:cxn ang="0">
                    <a:pos x="T2" y="T3"/>
                  </a:cxn>
                  <a:cxn ang="0">
                    <a:pos x="T4" y="T5"/>
                  </a:cxn>
                  <a:cxn ang="0">
                    <a:pos x="T6" y="T7"/>
                  </a:cxn>
                  <a:cxn ang="0">
                    <a:pos x="T8" y="T9"/>
                  </a:cxn>
                  <a:cxn ang="0">
                    <a:pos x="T10" y="T11"/>
                  </a:cxn>
                </a:cxnLst>
                <a:rect l="0" t="0" r="r" b="b"/>
                <a:pathLst>
                  <a:path w="9" h="20">
                    <a:moveTo>
                      <a:pt x="3" y="2"/>
                    </a:moveTo>
                    <a:cubicBezTo>
                      <a:pt x="4" y="0"/>
                      <a:pt x="8" y="1"/>
                      <a:pt x="8" y="3"/>
                    </a:cubicBezTo>
                    <a:cubicBezTo>
                      <a:pt x="8" y="5"/>
                      <a:pt x="8" y="7"/>
                      <a:pt x="8" y="9"/>
                    </a:cubicBezTo>
                    <a:cubicBezTo>
                      <a:pt x="8" y="12"/>
                      <a:pt x="9" y="14"/>
                      <a:pt x="8" y="17"/>
                    </a:cubicBezTo>
                    <a:cubicBezTo>
                      <a:pt x="8" y="19"/>
                      <a:pt x="4" y="20"/>
                      <a:pt x="3" y="18"/>
                    </a:cubicBezTo>
                    <a:cubicBezTo>
                      <a:pt x="0" y="13"/>
                      <a:pt x="2" y="7"/>
                      <a:pt x="3" y="2"/>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295"/>
              <p:cNvSpPr/>
              <p:nvPr/>
            </p:nvSpPr>
            <p:spPr bwMode="auto">
              <a:xfrm>
                <a:off x="1208" y="5065"/>
                <a:ext cx="179" cy="80"/>
              </a:xfrm>
              <a:custGeom>
                <a:avLst/>
                <a:gdLst>
                  <a:gd name="T0" fmla="*/ 1 w 94"/>
                  <a:gd name="T1" fmla="*/ 10 h 42"/>
                  <a:gd name="T2" fmla="*/ 1 w 94"/>
                  <a:gd name="T3" fmla="*/ 12 h 42"/>
                  <a:gd name="T4" fmla="*/ 90 w 94"/>
                  <a:gd name="T5" fmla="*/ 41 h 42"/>
                  <a:gd name="T6" fmla="*/ 92 w 94"/>
                  <a:gd name="T7" fmla="*/ 37 h 42"/>
                  <a:gd name="T8" fmla="*/ 1 w 94"/>
                  <a:gd name="T9" fmla="*/ 10 h 42"/>
                </a:gdLst>
                <a:ahLst/>
                <a:cxnLst>
                  <a:cxn ang="0">
                    <a:pos x="T0" y="T1"/>
                  </a:cxn>
                  <a:cxn ang="0">
                    <a:pos x="T2" y="T3"/>
                  </a:cxn>
                  <a:cxn ang="0">
                    <a:pos x="T4" y="T5"/>
                  </a:cxn>
                  <a:cxn ang="0">
                    <a:pos x="T6" y="T7"/>
                  </a:cxn>
                  <a:cxn ang="0">
                    <a:pos x="T8" y="T9"/>
                  </a:cxn>
                </a:cxnLst>
                <a:rect l="0" t="0" r="r" b="b"/>
                <a:pathLst>
                  <a:path w="94" h="42">
                    <a:moveTo>
                      <a:pt x="1" y="10"/>
                    </a:moveTo>
                    <a:cubicBezTo>
                      <a:pt x="0" y="10"/>
                      <a:pt x="0" y="12"/>
                      <a:pt x="1" y="12"/>
                    </a:cubicBezTo>
                    <a:cubicBezTo>
                      <a:pt x="34" y="7"/>
                      <a:pt x="63" y="25"/>
                      <a:pt x="90" y="41"/>
                    </a:cubicBezTo>
                    <a:cubicBezTo>
                      <a:pt x="93" y="42"/>
                      <a:pt x="94" y="38"/>
                      <a:pt x="92" y="37"/>
                    </a:cubicBezTo>
                    <a:cubicBezTo>
                      <a:pt x="65" y="21"/>
                      <a:pt x="33" y="0"/>
                      <a:pt x="1" y="1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296"/>
              <p:cNvSpPr/>
              <p:nvPr/>
            </p:nvSpPr>
            <p:spPr bwMode="auto">
              <a:xfrm>
                <a:off x="1195" y="5076"/>
                <a:ext cx="32" cy="15"/>
              </a:xfrm>
              <a:custGeom>
                <a:avLst/>
                <a:gdLst>
                  <a:gd name="T0" fmla="*/ 2 w 17"/>
                  <a:gd name="T1" fmla="*/ 4 h 8"/>
                  <a:gd name="T2" fmla="*/ 3 w 17"/>
                  <a:gd name="T3" fmla="*/ 8 h 8"/>
                  <a:gd name="T4" fmla="*/ 9 w 17"/>
                  <a:gd name="T5" fmla="*/ 7 h 8"/>
                  <a:gd name="T6" fmla="*/ 15 w 17"/>
                  <a:gd name="T7" fmla="*/ 6 h 8"/>
                  <a:gd name="T8" fmla="*/ 15 w 17"/>
                  <a:gd name="T9" fmla="*/ 1 h 8"/>
                  <a:gd name="T10" fmla="*/ 2 w 17"/>
                  <a:gd name="T11" fmla="*/ 4 h 8"/>
                </a:gdLst>
                <a:ahLst/>
                <a:cxnLst>
                  <a:cxn ang="0">
                    <a:pos x="T0" y="T1"/>
                  </a:cxn>
                  <a:cxn ang="0">
                    <a:pos x="T2" y="T3"/>
                  </a:cxn>
                  <a:cxn ang="0">
                    <a:pos x="T4" y="T5"/>
                  </a:cxn>
                  <a:cxn ang="0">
                    <a:pos x="T6" y="T7"/>
                  </a:cxn>
                  <a:cxn ang="0">
                    <a:pos x="T8" y="T9"/>
                  </a:cxn>
                  <a:cxn ang="0">
                    <a:pos x="T10" y="T11"/>
                  </a:cxn>
                </a:cxnLst>
                <a:rect l="0" t="0" r="r" b="b"/>
                <a:pathLst>
                  <a:path w="17" h="8">
                    <a:moveTo>
                      <a:pt x="2" y="4"/>
                    </a:moveTo>
                    <a:cubicBezTo>
                      <a:pt x="0" y="5"/>
                      <a:pt x="2" y="8"/>
                      <a:pt x="3" y="8"/>
                    </a:cubicBezTo>
                    <a:cubicBezTo>
                      <a:pt x="5" y="7"/>
                      <a:pt x="7" y="7"/>
                      <a:pt x="9" y="7"/>
                    </a:cubicBezTo>
                    <a:cubicBezTo>
                      <a:pt x="11" y="7"/>
                      <a:pt x="13" y="7"/>
                      <a:pt x="15" y="6"/>
                    </a:cubicBezTo>
                    <a:cubicBezTo>
                      <a:pt x="17" y="5"/>
                      <a:pt x="17" y="2"/>
                      <a:pt x="15" y="1"/>
                    </a:cubicBezTo>
                    <a:cubicBezTo>
                      <a:pt x="11" y="0"/>
                      <a:pt x="6" y="2"/>
                      <a:pt x="2"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297"/>
              <p:cNvSpPr/>
              <p:nvPr/>
            </p:nvSpPr>
            <p:spPr bwMode="auto">
              <a:xfrm>
                <a:off x="1260" y="4918"/>
                <a:ext cx="169" cy="179"/>
              </a:xfrm>
              <a:custGeom>
                <a:avLst/>
                <a:gdLst>
                  <a:gd name="T0" fmla="*/ 2 w 89"/>
                  <a:gd name="T1" fmla="*/ 0 h 94"/>
                  <a:gd name="T2" fmla="*/ 87 w 89"/>
                  <a:gd name="T3" fmla="*/ 89 h 94"/>
                  <a:gd name="T4" fmla="*/ 83 w 89"/>
                  <a:gd name="T5" fmla="*/ 92 h 94"/>
                  <a:gd name="T6" fmla="*/ 1 w 89"/>
                  <a:gd name="T7" fmla="*/ 2 h 94"/>
                  <a:gd name="T8" fmla="*/ 2 w 89"/>
                  <a:gd name="T9" fmla="*/ 0 h 94"/>
                </a:gdLst>
                <a:ahLst/>
                <a:cxnLst>
                  <a:cxn ang="0">
                    <a:pos x="T0" y="T1"/>
                  </a:cxn>
                  <a:cxn ang="0">
                    <a:pos x="T2" y="T3"/>
                  </a:cxn>
                  <a:cxn ang="0">
                    <a:pos x="T4" y="T5"/>
                  </a:cxn>
                  <a:cxn ang="0">
                    <a:pos x="T6" y="T7"/>
                  </a:cxn>
                  <a:cxn ang="0">
                    <a:pos x="T8" y="T9"/>
                  </a:cxn>
                </a:cxnLst>
                <a:rect l="0" t="0" r="r" b="b"/>
                <a:pathLst>
                  <a:path w="89" h="94">
                    <a:moveTo>
                      <a:pt x="2" y="0"/>
                    </a:moveTo>
                    <a:cubicBezTo>
                      <a:pt x="41" y="10"/>
                      <a:pt x="66" y="59"/>
                      <a:pt x="87" y="89"/>
                    </a:cubicBezTo>
                    <a:cubicBezTo>
                      <a:pt x="89" y="92"/>
                      <a:pt x="85" y="94"/>
                      <a:pt x="83" y="92"/>
                    </a:cubicBezTo>
                    <a:cubicBezTo>
                      <a:pt x="59" y="60"/>
                      <a:pt x="38" y="21"/>
                      <a:pt x="1" y="2"/>
                    </a:cubicBezTo>
                    <a:cubicBezTo>
                      <a:pt x="0" y="1"/>
                      <a:pt x="1" y="0"/>
                      <a:pt x="2"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298"/>
              <p:cNvSpPr/>
              <p:nvPr/>
            </p:nvSpPr>
            <p:spPr bwMode="auto">
              <a:xfrm>
                <a:off x="1246" y="4910"/>
                <a:ext cx="44" cy="23"/>
              </a:xfrm>
              <a:custGeom>
                <a:avLst/>
                <a:gdLst>
                  <a:gd name="T0" fmla="*/ 2 w 23"/>
                  <a:gd name="T1" fmla="*/ 0 h 12"/>
                  <a:gd name="T2" fmla="*/ 13 w 23"/>
                  <a:gd name="T3" fmla="*/ 2 h 12"/>
                  <a:gd name="T4" fmla="*/ 22 w 23"/>
                  <a:gd name="T5" fmla="*/ 7 h 12"/>
                  <a:gd name="T6" fmla="*/ 18 w 23"/>
                  <a:gd name="T7" fmla="*/ 12 h 12"/>
                  <a:gd name="T8" fmla="*/ 11 w 23"/>
                  <a:gd name="T9" fmla="*/ 8 h 12"/>
                  <a:gd name="T10" fmla="*/ 2 w 23"/>
                  <a:gd name="T11" fmla="*/ 4 h 12"/>
                  <a:gd name="T12" fmla="*/ 2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0"/>
                    </a:moveTo>
                    <a:cubicBezTo>
                      <a:pt x="6" y="0"/>
                      <a:pt x="10" y="1"/>
                      <a:pt x="13" y="2"/>
                    </a:cubicBezTo>
                    <a:cubicBezTo>
                      <a:pt x="16" y="3"/>
                      <a:pt x="20" y="4"/>
                      <a:pt x="22" y="7"/>
                    </a:cubicBezTo>
                    <a:cubicBezTo>
                      <a:pt x="23" y="9"/>
                      <a:pt x="21" y="12"/>
                      <a:pt x="18" y="12"/>
                    </a:cubicBezTo>
                    <a:cubicBezTo>
                      <a:pt x="16" y="11"/>
                      <a:pt x="13" y="9"/>
                      <a:pt x="11" y="8"/>
                    </a:cubicBezTo>
                    <a:cubicBezTo>
                      <a:pt x="8" y="6"/>
                      <a:pt x="5" y="5"/>
                      <a:pt x="2" y="4"/>
                    </a:cubicBezTo>
                    <a:cubicBezTo>
                      <a:pt x="0" y="3"/>
                      <a:pt x="1" y="1"/>
                      <a:pt x="2"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299"/>
              <p:cNvSpPr/>
              <p:nvPr/>
            </p:nvSpPr>
            <p:spPr bwMode="auto">
              <a:xfrm>
                <a:off x="1203" y="4943"/>
                <a:ext cx="205" cy="171"/>
              </a:xfrm>
              <a:custGeom>
                <a:avLst/>
                <a:gdLst>
                  <a:gd name="T0" fmla="*/ 4 w 108"/>
                  <a:gd name="T1" fmla="*/ 2 h 90"/>
                  <a:gd name="T2" fmla="*/ 106 w 108"/>
                  <a:gd name="T3" fmla="*/ 85 h 90"/>
                  <a:gd name="T4" fmla="*/ 103 w 108"/>
                  <a:gd name="T5" fmla="*/ 88 h 90"/>
                  <a:gd name="T6" fmla="*/ 2 w 108"/>
                  <a:gd name="T7" fmla="*/ 5 h 90"/>
                  <a:gd name="T8" fmla="*/ 4 w 108"/>
                  <a:gd name="T9" fmla="*/ 2 h 90"/>
                </a:gdLst>
                <a:ahLst/>
                <a:cxnLst>
                  <a:cxn ang="0">
                    <a:pos x="T0" y="T1"/>
                  </a:cxn>
                  <a:cxn ang="0">
                    <a:pos x="T2" y="T3"/>
                  </a:cxn>
                  <a:cxn ang="0">
                    <a:pos x="T4" y="T5"/>
                  </a:cxn>
                  <a:cxn ang="0">
                    <a:pos x="T6" y="T7"/>
                  </a:cxn>
                  <a:cxn ang="0">
                    <a:pos x="T8" y="T9"/>
                  </a:cxn>
                </a:cxnLst>
                <a:rect l="0" t="0" r="r" b="b"/>
                <a:pathLst>
                  <a:path w="108" h="90">
                    <a:moveTo>
                      <a:pt x="4" y="2"/>
                    </a:moveTo>
                    <a:cubicBezTo>
                      <a:pt x="42" y="24"/>
                      <a:pt x="76" y="54"/>
                      <a:pt x="106" y="85"/>
                    </a:cubicBezTo>
                    <a:cubicBezTo>
                      <a:pt x="108" y="87"/>
                      <a:pt x="105" y="90"/>
                      <a:pt x="103" y="88"/>
                    </a:cubicBezTo>
                    <a:cubicBezTo>
                      <a:pt x="70" y="59"/>
                      <a:pt x="37" y="31"/>
                      <a:pt x="2" y="5"/>
                    </a:cubicBezTo>
                    <a:cubicBezTo>
                      <a:pt x="0" y="4"/>
                      <a:pt x="2" y="0"/>
                      <a:pt x="4"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300"/>
              <p:cNvSpPr/>
              <p:nvPr/>
            </p:nvSpPr>
            <p:spPr bwMode="auto">
              <a:xfrm>
                <a:off x="1195" y="4941"/>
                <a:ext cx="36" cy="28"/>
              </a:xfrm>
              <a:custGeom>
                <a:avLst/>
                <a:gdLst>
                  <a:gd name="T0" fmla="*/ 3 w 19"/>
                  <a:gd name="T1" fmla="*/ 1 h 15"/>
                  <a:gd name="T2" fmla="*/ 11 w 19"/>
                  <a:gd name="T3" fmla="*/ 5 h 15"/>
                  <a:gd name="T4" fmla="*/ 18 w 19"/>
                  <a:gd name="T5" fmla="*/ 10 h 15"/>
                  <a:gd name="T6" fmla="*/ 16 w 19"/>
                  <a:gd name="T7" fmla="*/ 14 h 15"/>
                  <a:gd name="T8" fmla="*/ 8 w 19"/>
                  <a:gd name="T9" fmla="*/ 11 h 15"/>
                  <a:gd name="T10" fmla="*/ 1 w 19"/>
                  <a:gd name="T11" fmla="*/ 4 h 15"/>
                  <a:gd name="T12" fmla="*/ 3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3" y="1"/>
                    </a:moveTo>
                    <a:cubicBezTo>
                      <a:pt x="6" y="2"/>
                      <a:pt x="9" y="3"/>
                      <a:pt x="11" y="5"/>
                    </a:cubicBezTo>
                    <a:cubicBezTo>
                      <a:pt x="14" y="6"/>
                      <a:pt x="17" y="7"/>
                      <a:pt x="18" y="10"/>
                    </a:cubicBezTo>
                    <a:cubicBezTo>
                      <a:pt x="19" y="11"/>
                      <a:pt x="18" y="13"/>
                      <a:pt x="16" y="14"/>
                    </a:cubicBezTo>
                    <a:cubicBezTo>
                      <a:pt x="13" y="15"/>
                      <a:pt x="10" y="13"/>
                      <a:pt x="8" y="11"/>
                    </a:cubicBezTo>
                    <a:cubicBezTo>
                      <a:pt x="6" y="9"/>
                      <a:pt x="3" y="6"/>
                      <a:pt x="1" y="4"/>
                    </a:cubicBezTo>
                    <a:cubicBezTo>
                      <a:pt x="0" y="2"/>
                      <a:pt x="1" y="0"/>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301"/>
              <p:cNvSpPr/>
              <p:nvPr/>
            </p:nvSpPr>
            <p:spPr bwMode="auto">
              <a:xfrm>
                <a:off x="1321" y="4905"/>
                <a:ext cx="150" cy="222"/>
              </a:xfrm>
              <a:custGeom>
                <a:avLst/>
                <a:gdLst>
                  <a:gd name="T0" fmla="*/ 5 w 79"/>
                  <a:gd name="T1" fmla="*/ 2 h 117"/>
                  <a:gd name="T2" fmla="*/ 77 w 79"/>
                  <a:gd name="T3" fmla="*/ 112 h 117"/>
                  <a:gd name="T4" fmla="*/ 74 w 79"/>
                  <a:gd name="T5" fmla="*/ 114 h 117"/>
                  <a:gd name="T6" fmla="*/ 1 w 79"/>
                  <a:gd name="T7" fmla="*/ 5 h 117"/>
                  <a:gd name="T8" fmla="*/ 5 w 79"/>
                  <a:gd name="T9" fmla="*/ 2 h 117"/>
                </a:gdLst>
                <a:ahLst/>
                <a:cxnLst>
                  <a:cxn ang="0">
                    <a:pos x="T0" y="T1"/>
                  </a:cxn>
                  <a:cxn ang="0">
                    <a:pos x="T2" y="T3"/>
                  </a:cxn>
                  <a:cxn ang="0">
                    <a:pos x="T4" y="T5"/>
                  </a:cxn>
                  <a:cxn ang="0">
                    <a:pos x="T6" y="T7"/>
                  </a:cxn>
                  <a:cxn ang="0">
                    <a:pos x="T8" y="T9"/>
                  </a:cxn>
                </a:cxnLst>
                <a:rect l="0" t="0" r="r" b="b"/>
                <a:pathLst>
                  <a:path w="79" h="117">
                    <a:moveTo>
                      <a:pt x="5" y="2"/>
                    </a:moveTo>
                    <a:cubicBezTo>
                      <a:pt x="34" y="35"/>
                      <a:pt x="58" y="73"/>
                      <a:pt x="77" y="112"/>
                    </a:cubicBezTo>
                    <a:cubicBezTo>
                      <a:pt x="79" y="115"/>
                      <a:pt x="75" y="117"/>
                      <a:pt x="74" y="114"/>
                    </a:cubicBezTo>
                    <a:cubicBezTo>
                      <a:pt x="52" y="76"/>
                      <a:pt x="28" y="40"/>
                      <a:pt x="1" y="5"/>
                    </a:cubicBezTo>
                    <a:cubicBezTo>
                      <a:pt x="0" y="3"/>
                      <a:pt x="3" y="0"/>
                      <a:pt x="5"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302"/>
              <p:cNvSpPr/>
              <p:nvPr/>
            </p:nvSpPr>
            <p:spPr bwMode="auto">
              <a:xfrm>
                <a:off x="1315" y="4901"/>
                <a:ext cx="29" cy="34"/>
              </a:xfrm>
              <a:custGeom>
                <a:avLst/>
                <a:gdLst>
                  <a:gd name="T0" fmla="*/ 4 w 15"/>
                  <a:gd name="T1" fmla="*/ 1 h 18"/>
                  <a:gd name="T2" fmla="*/ 10 w 15"/>
                  <a:gd name="T3" fmla="*/ 7 h 18"/>
                  <a:gd name="T4" fmla="*/ 15 w 15"/>
                  <a:gd name="T5" fmla="*/ 14 h 18"/>
                  <a:gd name="T6" fmla="*/ 12 w 15"/>
                  <a:gd name="T7" fmla="*/ 17 h 18"/>
                  <a:gd name="T8" fmla="*/ 5 w 15"/>
                  <a:gd name="T9" fmla="*/ 12 h 18"/>
                  <a:gd name="T10" fmla="*/ 1 w 15"/>
                  <a:gd name="T11" fmla="*/ 4 h 18"/>
                  <a:gd name="T12" fmla="*/ 4 w 15"/>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5" h="18">
                    <a:moveTo>
                      <a:pt x="4" y="1"/>
                    </a:moveTo>
                    <a:cubicBezTo>
                      <a:pt x="6" y="3"/>
                      <a:pt x="8" y="5"/>
                      <a:pt x="10" y="7"/>
                    </a:cubicBezTo>
                    <a:cubicBezTo>
                      <a:pt x="12" y="9"/>
                      <a:pt x="15" y="11"/>
                      <a:pt x="15" y="14"/>
                    </a:cubicBezTo>
                    <a:cubicBezTo>
                      <a:pt x="15" y="16"/>
                      <a:pt x="14" y="17"/>
                      <a:pt x="12" y="17"/>
                    </a:cubicBezTo>
                    <a:cubicBezTo>
                      <a:pt x="9" y="18"/>
                      <a:pt x="7" y="15"/>
                      <a:pt x="5" y="12"/>
                    </a:cubicBezTo>
                    <a:cubicBezTo>
                      <a:pt x="4" y="9"/>
                      <a:pt x="2" y="7"/>
                      <a:pt x="1" y="4"/>
                    </a:cubicBezTo>
                    <a:cubicBezTo>
                      <a:pt x="0" y="2"/>
                      <a:pt x="2" y="0"/>
                      <a:pt x="4"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303"/>
              <p:cNvSpPr/>
              <p:nvPr/>
            </p:nvSpPr>
            <p:spPr bwMode="auto">
              <a:xfrm>
                <a:off x="1248" y="5030"/>
                <a:ext cx="210" cy="134"/>
              </a:xfrm>
              <a:custGeom>
                <a:avLst/>
                <a:gdLst>
                  <a:gd name="T0" fmla="*/ 1 w 110"/>
                  <a:gd name="T1" fmla="*/ 0 h 70"/>
                  <a:gd name="T2" fmla="*/ 109 w 110"/>
                  <a:gd name="T3" fmla="*/ 67 h 70"/>
                  <a:gd name="T4" fmla="*/ 107 w 110"/>
                  <a:gd name="T5" fmla="*/ 69 h 70"/>
                  <a:gd name="T6" fmla="*/ 1 w 110"/>
                  <a:gd name="T7" fmla="*/ 1 h 70"/>
                  <a:gd name="T8" fmla="*/ 1 w 110"/>
                  <a:gd name="T9" fmla="*/ 0 h 70"/>
                </a:gdLst>
                <a:ahLst/>
                <a:cxnLst>
                  <a:cxn ang="0">
                    <a:pos x="T0" y="T1"/>
                  </a:cxn>
                  <a:cxn ang="0">
                    <a:pos x="T2" y="T3"/>
                  </a:cxn>
                  <a:cxn ang="0">
                    <a:pos x="T4" y="T5"/>
                  </a:cxn>
                  <a:cxn ang="0">
                    <a:pos x="T6" y="T7"/>
                  </a:cxn>
                  <a:cxn ang="0">
                    <a:pos x="T8" y="T9"/>
                  </a:cxn>
                </a:cxnLst>
                <a:rect l="0" t="0" r="r" b="b"/>
                <a:pathLst>
                  <a:path w="110" h="70">
                    <a:moveTo>
                      <a:pt x="1" y="0"/>
                    </a:moveTo>
                    <a:cubicBezTo>
                      <a:pt x="40" y="18"/>
                      <a:pt x="74" y="42"/>
                      <a:pt x="109" y="67"/>
                    </a:cubicBezTo>
                    <a:cubicBezTo>
                      <a:pt x="110" y="68"/>
                      <a:pt x="108" y="70"/>
                      <a:pt x="107" y="69"/>
                    </a:cubicBezTo>
                    <a:cubicBezTo>
                      <a:pt x="72" y="46"/>
                      <a:pt x="38" y="21"/>
                      <a:pt x="1" y="1"/>
                    </a:cubicBezTo>
                    <a:cubicBezTo>
                      <a:pt x="0" y="1"/>
                      <a:pt x="1" y="0"/>
                      <a:pt x="1"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304"/>
              <p:cNvSpPr/>
              <p:nvPr/>
            </p:nvSpPr>
            <p:spPr bwMode="auto">
              <a:xfrm>
                <a:off x="1243" y="5026"/>
                <a:ext cx="32" cy="23"/>
              </a:xfrm>
              <a:custGeom>
                <a:avLst/>
                <a:gdLst>
                  <a:gd name="T0" fmla="*/ 2 w 17"/>
                  <a:gd name="T1" fmla="*/ 0 h 12"/>
                  <a:gd name="T2" fmla="*/ 14 w 17"/>
                  <a:gd name="T3" fmla="*/ 4 h 12"/>
                  <a:gd name="T4" fmla="*/ 16 w 17"/>
                  <a:gd name="T5" fmla="*/ 10 h 12"/>
                  <a:gd name="T6" fmla="*/ 9 w 17"/>
                  <a:gd name="T7" fmla="*/ 10 h 12"/>
                  <a:gd name="T8" fmla="*/ 1 w 17"/>
                  <a:gd name="T9" fmla="*/ 2 h 12"/>
                  <a:gd name="T10" fmla="*/ 2 w 17"/>
                  <a:gd name="T11" fmla="*/ 0 h 12"/>
                </a:gdLst>
                <a:ahLst/>
                <a:cxnLst>
                  <a:cxn ang="0">
                    <a:pos x="T0" y="T1"/>
                  </a:cxn>
                  <a:cxn ang="0">
                    <a:pos x="T2" y="T3"/>
                  </a:cxn>
                  <a:cxn ang="0">
                    <a:pos x="T4" y="T5"/>
                  </a:cxn>
                  <a:cxn ang="0">
                    <a:pos x="T6" y="T7"/>
                  </a:cxn>
                  <a:cxn ang="0">
                    <a:pos x="T8" y="T9"/>
                  </a:cxn>
                  <a:cxn ang="0">
                    <a:pos x="T10" y="T11"/>
                  </a:cxn>
                </a:cxnLst>
                <a:rect l="0" t="0" r="r" b="b"/>
                <a:pathLst>
                  <a:path w="17" h="12">
                    <a:moveTo>
                      <a:pt x="2" y="0"/>
                    </a:moveTo>
                    <a:cubicBezTo>
                      <a:pt x="6" y="0"/>
                      <a:pt x="11" y="2"/>
                      <a:pt x="14" y="4"/>
                    </a:cubicBezTo>
                    <a:cubicBezTo>
                      <a:pt x="17" y="5"/>
                      <a:pt x="17" y="8"/>
                      <a:pt x="16" y="10"/>
                    </a:cubicBezTo>
                    <a:cubicBezTo>
                      <a:pt x="14" y="12"/>
                      <a:pt x="11" y="12"/>
                      <a:pt x="9" y="10"/>
                    </a:cubicBezTo>
                    <a:cubicBezTo>
                      <a:pt x="7" y="7"/>
                      <a:pt x="4" y="5"/>
                      <a:pt x="1" y="2"/>
                    </a:cubicBezTo>
                    <a:cubicBezTo>
                      <a:pt x="0" y="2"/>
                      <a:pt x="1" y="0"/>
                      <a:pt x="2"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305"/>
              <p:cNvSpPr/>
              <p:nvPr/>
            </p:nvSpPr>
            <p:spPr bwMode="auto">
              <a:xfrm>
                <a:off x="1250" y="4914"/>
                <a:ext cx="448" cy="442"/>
              </a:xfrm>
              <a:custGeom>
                <a:avLst/>
                <a:gdLst>
                  <a:gd name="T0" fmla="*/ 1 w 235"/>
                  <a:gd name="T1" fmla="*/ 149 h 232"/>
                  <a:gd name="T2" fmla="*/ 3 w 235"/>
                  <a:gd name="T3" fmla="*/ 155 h 232"/>
                  <a:gd name="T4" fmla="*/ 11 w 235"/>
                  <a:gd name="T5" fmla="*/ 158 h 232"/>
                  <a:gd name="T6" fmla="*/ 12 w 235"/>
                  <a:gd name="T7" fmla="*/ 158 h 232"/>
                  <a:gd name="T8" fmla="*/ 34 w 235"/>
                  <a:gd name="T9" fmla="*/ 163 h 232"/>
                  <a:gd name="T10" fmla="*/ 65 w 235"/>
                  <a:gd name="T11" fmla="*/ 176 h 232"/>
                  <a:gd name="T12" fmla="*/ 130 w 235"/>
                  <a:gd name="T13" fmla="*/ 207 h 232"/>
                  <a:gd name="T14" fmla="*/ 208 w 235"/>
                  <a:gd name="T15" fmla="*/ 215 h 232"/>
                  <a:gd name="T16" fmla="*/ 215 w 235"/>
                  <a:gd name="T17" fmla="*/ 211 h 232"/>
                  <a:gd name="T18" fmla="*/ 219 w 235"/>
                  <a:gd name="T19" fmla="*/ 205 h 232"/>
                  <a:gd name="T20" fmla="*/ 205 w 235"/>
                  <a:gd name="T21" fmla="*/ 129 h 232"/>
                  <a:gd name="T22" fmla="*/ 197 w 235"/>
                  <a:gd name="T23" fmla="*/ 114 h 232"/>
                  <a:gd name="T24" fmla="*/ 187 w 235"/>
                  <a:gd name="T25" fmla="*/ 94 h 232"/>
                  <a:gd name="T26" fmla="*/ 173 w 235"/>
                  <a:gd name="T27" fmla="*/ 66 h 232"/>
                  <a:gd name="T28" fmla="*/ 159 w 235"/>
                  <a:gd name="T29" fmla="*/ 12 h 232"/>
                  <a:gd name="T30" fmla="*/ 157 w 235"/>
                  <a:gd name="T31" fmla="*/ 7 h 232"/>
                  <a:gd name="T32" fmla="*/ 148 w 235"/>
                  <a:gd name="T33" fmla="*/ 1 h 232"/>
                  <a:gd name="T34" fmla="*/ 133 w 235"/>
                  <a:gd name="T35" fmla="*/ 21 h 232"/>
                  <a:gd name="T36" fmla="*/ 113 w 235"/>
                  <a:gd name="T37" fmla="*/ 50 h 232"/>
                  <a:gd name="T38" fmla="*/ 58 w 235"/>
                  <a:gd name="T39" fmla="*/ 110 h 232"/>
                  <a:gd name="T40" fmla="*/ 4 w 235"/>
                  <a:gd name="T41" fmla="*/ 141 h 232"/>
                  <a:gd name="T42" fmla="*/ 1 w 235"/>
                  <a:gd name="T43" fmla="*/ 14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232">
                    <a:moveTo>
                      <a:pt x="1" y="149"/>
                    </a:moveTo>
                    <a:cubicBezTo>
                      <a:pt x="1" y="151"/>
                      <a:pt x="1" y="154"/>
                      <a:pt x="3" y="155"/>
                    </a:cubicBezTo>
                    <a:cubicBezTo>
                      <a:pt x="5" y="157"/>
                      <a:pt x="8" y="157"/>
                      <a:pt x="11" y="158"/>
                    </a:cubicBezTo>
                    <a:cubicBezTo>
                      <a:pt x="12" y="158"/>
                      <a:pt x="12" y="158"/>
                      <a:pt x="12" y="158"/>
                    </a:cubicBezTo>
                    <a:cubicBezTo>
                      <a:pt x="19" y="160"/>
                      <a:pt x="27" y="160"/>
                      <a:pt x="34" y="163"/>
                    </a:cubicBezTo>
                    <a:cubicBezTo>
                      <a:pt x="45" y="167"/>
                      <a:pt x="55" y="171"/>
                      <a:pt x="65" y="176"/>
                    </a:cubicBezTo>
                    <a:cubicBezTo>
                      <a:pt x="86" y="186"/>
                      <a:pt x="108" y="197"/>
                      <a:pt x="130" y="207"/>
                    </a:cubicBezTo>
                    <a:cubicBezTo>
                      <a:pt x="150" y="216"/>
                      <a:pt x="188" y="232"/>
                      <a:pt x="208" y="215"/>
                    </a:cubicBezTo>
                    <a:cubicBezTo>
                      <a:pt x="210" y="215"/>
                      <a:pt x="213" y="213"/>
                      <a:pt x="215" y="211"/>
                    </a:cubicBezTo>
                    <a:cubicBezTo>
                      <a:pt x="217" y="210"/>
                      <a:pt x="218" y="208"/>
                      <a:pt x="219" y="205"/>
                    </a:cubicBezTo>
                    <a:cubicBezTo>
                      <a:pt x="235" y="188"/>
                      <a:pt x="212" y="143"/>
                      <a:pt x="205" y="129"/>
                    </a:cubicBezTo>
                    <a:cubicBezTo>
                      <a:pt x="202" y="124"/>
                      <a:pt x="200" y="119"/>
                      <a:pt x="197" y="114"/>
                    </a:cubicBezTo>
                    <a:cubicBezTo>
                      <a:pt x="195" y="107"/>
                      <a:pt x="191" y="100"/>
                      <a:pt x="187" y="94"/>
                    </a:cubicBezTo>
                    <a:cubicBezTo>
                      <a:pt x="182" y="84"/>
                      <a:pt x="177" y="75"/>
                      <a:pt x="173" y="66"/>
                    </a:cubicBezTo>
                    <a:cubicBezTo>
                      <a:pt x="166" y="50"/>
                      <a:pt x="156" y="30"/>
                      <a:pt x="159" y="12"/>
                    </a:cubicBezTo>
                    <a:cubicBezTo>
                      <a:pt x="159" y="10"/>
                      <a:pt x="158" y="8"/>
                      <a:pt x="157" y="7"/>
                    </a:cubicBezTo>
                    <a:cubicBezTo>
                      <a:pt x="157" y="2"/>
                      <a:pt x="155" y="0"/>
                      <a:pt x="148" y="1"/>
                    </a:cubicBezTo>
                    <a:cubicBezTo>
                      <a:pt x="142" y="2"/>
                      <a:pt x="136" y="16"/>
                      <a:pt x="133" y="21"/>
                    </a:cubicBezTo>
                    <a:cubicBezTo>
                      <a:pt x="126" y="31"/>
                      <a:pt x="120" y="41"/>
                      <a:pt x="113" y="50"/>
                    </a:cubicBezTo>
                    <a:cubicBezTo>
                      <a:pt x="98" y="74"/>
                      <a:pt x="82" y="96"/>
                      <a:pt x="58" y="110"/>
                    </a:cubicBezTo>
                    <a:cubicBezTo>
                      <a:pt x="40" y="121"/>
                      <a:pt x="21" y="130"/>
                      <a:pt x="4" y="141"/>
                    </a:cubicBezTo>
                    <a:cubicBezTo>
                      <a:pt x="1" y="143"/>
                      <a:pt x="0" y="147"/>
                      <a:pt x="1" y="149"/>
                    </a:cubicBezTo>
                    <a:close/>
                  </a:path>
                </a:pathLst>
              </a:custGeom>
              <a:solidFill>
                <a:srgbClr val="EE83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306"/>
              <p:cNvSpPr/>
              <p:nvPr/>
            </p:nvSpPr>
            <p:spPr bwMode="auto">
              <a:xfrm>
                <a:off x="1551" y="5205"/>
                <a:ext cx="196" cy="225"/>
              </a:xfrm>
              <a:custGeom>
                <a:avLst/>
                <a:gdLst>
                  <a:gd name="T0" fmla="*/ 9 w 103"/>
                  <a:gd name="T1" fmla="*/ 64 h 118"/>
                  <a:gd name="T2" fmla="*/ 30 w 103"/>
                  <a:gd name="T3" fmla="*/ 53 h 118"/>
                  <a:gd name="T4" fmla="*/ 44 w 103"/>
                  <a:gd name="T5" fmla="*/ 52 h 118"/>
                  <a:gd name="T6" fmla="*/ 46 w 103"/>
                  <a:gd name="T7" fmla="*/ 30 h 118"/>
                  <a:gd name="T8" fmla="*/ 55 w 103"/>
                  <a:gd name="T9" fmla="*/ 7 h 118"/>
                  <a:gd name="T10" fmla="*/ 58 w 103"/>
                  <a:gd name="T11" fmla="*/ 2 h 118"/>
                  <a:gd name="T12" fmla="*/ 70 w 103"/>
                  <a:gd name="T13" fmla="*/ 52 h 118"/>
                  <a:gd name="T14" fmla="*/ 93 w 103"/>
                  <a:gd name="T15" fmla="*/ 104 h 118"/>
                  <a:gd name="T16" fmla="*/ 90 w 103"/>
                  <a:gd name="T17" fmla="*/ 115 h 118"/>
                  <a:gd name="T18" fmla="*/ 58 w 103"/>
                  <a:gd name="T19" fmla="*/ 79 h 118"/>
                  <a:gd name="T20" fmla="*/ 52 w 103"/>
                  <a:gd name="T21" fmla="*/ 76 h 118"/>
                  <a:gd name="T22" fmla="*/ 4 w 103"/>
                  <a:gd name="T23" fmla="*/ 71 h 118"/>
                  <a:gd name="T24" fmla="*/ 4 w 103"/>
                  <a:gd name="T25" fmla="*/ 71 h 118"/>
                  <a:gd name="T26" fmla="*/ 9 w 103"/>
                  <a:gd name="T27" fmla="*/ 6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18">
                    <a:moveTo>
                      <a:pt x="9" y="64"/>
                    </a:moveTo>
                    <a:cubicBezTo>
                      <a:pt x="14" y="58"/>
                      <a:pt x="21" y="54"/>
                      <a:pt x="30" y="53"/>
                    </a:cubicBezTo>
                    <a:cubicBezTo>
                      <a:pt x="34" y="52"/>
                      <a:pt x="39" y="51"/>
                      <a:pt x="44" y="52"/>
                    </a:cubicBezTo>
                    <a:cubicBezTo>
                      <a:pt x="44" y="44"/>
                      <a:pt x="45" y="36"/>
                      <a:pt x="46" y="30"/>
                    </a:cubicBezTo>
                    <a:cubicBezTo>
                      <a:pt x="46" y="21"/>
                      <a:pt x="49" y="12"/>
                      <a:pt x="55" y="7"/>
                    </a:cubicBezTo>
                    <a:cubicBezTo>
                      <a:pt x="55" y="6"/>
                      <a:pt x="57" y="0"/>
                      <a:pt x="58" y="2"/>
                    </a:cubicBezTo>
                    <a:cubicBezTo>
                      <a:pt x="59" y="3"/>
                      <a:pt x="79" y="24"/>
                      <a:pt x="70" y="52"/>
                    </a:cubicBezTo>
                    <a:cubicBezTo>
                      <a:pt x="68" y="59"/>
                      <a:pt x="72" y="75"/>
                      <a:pt x="93" y="104"/>
                    </a:cubicBezTo>
                    <a:cubicBezTo>
                      <a:pt x="103" y="118"/>
                      <a:pt x="91" y="116"/>
                      <a:pt x="90" y="115"/>
                    </a:cubicBezTo>
                    <a:cubicBezTo>
                      <a:pt x="90" y="114"/>
                      <a:pt x="64" y="83"/>
                      <a:pt x="58" y="79"/>
                    </a:cubicBezTo>
                    <a:cubicBezTo>
                      <a:pt x="56" y="78"/>
                      <a:pt x="54" y="77"/>
                      <a:pt x="52" y="76"/>
                    </a:cubicBezTo>
                    <a:cubicBezTo>
                      <a:pt x="37" y="83"/>
                      <a:pt x="4" y="72"/>
                      <a:pt x="4" y="71"/>
                    </a:cubicBezTo>
                    <a:cubicBezTo>
                      <a:pt x="4" y="71"/>
                      <a:pt x="4" y="71"/>
                      <a:pt x="4" y="71"/>
                    </a:cubicBezTo>
                    <a:cubicBezTo>
                      <a:pt x="0" y="68"/>
                      <a:pt x="6" y="64"/>
                      <a:pt x="9" y="6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307"/>
              <p:cNvSpPr/>
              <p:nvPr/>
            </p:nvSpPr>
            <p:spPr bwMode="auto">
              <a:xfrm>
                <a:off x="2602" y="5577"/>
                <a:ext cx="164" cy="1419"/>
              </a:xfrm>
              <a:custGeom>
                <a:avLst/>
                <a:gdLst>
                  <a:gd name="T0" fmla="*/ 21 w 86"/>
                  <a:gd name="T1" fmla="*/ 3 h 745"/>
                  <a:gd name="T2" fmla="*/ 53 w 86"/>
                  <a:gd name="T3" fmla="*/ 124 h 745"/>
                  <a:gd name="T4" fmla="*/ 79 w 86"/>
                  <a:gd name="T5" fmla="*/ 328 h 745"/>
                  <a:gd name="T6" fmla="*/ 53 w 86"/>
                  <a:gd name="T7" fmla="*/ 733 h 745"/>
                  <a:gd name="T8" fmla="*/ 32 w 86"/>
                  <a:gd name="T9" fmla="*/ 729 h 745"/>
                  <a:gd name="T10" fmla="*/ 52 w 86"/>
                  <a:gd name="T11" fmla="*/ 536 h 745"/>
                  <a:gd name="T12" fmla="*/ 54 w 86"/>
                  <a:gd name="T13" fmla="*/ 333 h 745"/>
                  <a:gd name="T14" fmla="*/ 32 w 86"/>
                  <a:gd name="T15" fmla="*/ 135 h 745"/>
                  <a:gd name="T16" fmla="*/ 0 w 86"/>
                  <a:gd name="T17" fmla="*/ 0 h 745"/>
                  <a:gd name="T18" fmla="*/ 21 w 86"/>
                  <a:gd name="T19" fmla="*/ 3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745">
                    <a:moveTo>
                      <a:pt x="21" y="3"/>
                    </a:moveTo>
                    <a:cubicBezTo>
                      <a:pt x="35" y="43"/>
                      <a:pt x="45" y="84"/>
                      <a:pt x="53" y="124"/>
                    </a:cubicBezTo>
                    <a:cubicBezTo>
                      <a:pt x="67" y="191"/>
                      <a:pt x="75" y="259"/>
                      <a:pt x="79" y="328"/>
                    </a:cubicBezTo>
                    <a:cubicBezTo>
                      <a:pt x="86" y="461"/>
                      <a:pt x="82" y="602"/>
                      <a:pt x="53" y="733"/>
                    </a:cubicBezTo>
                    <a:cubicBezTo>
                      <a:pt x="50" y="745"/>
                      <a:pt x="31" y="741"/>
                      <a:pt x="32" y="729"/>
                    </a:cubicBezTo>
                    <a:cubicBezTo>
                      <a:pt x="38" y="665"/>
                      <a:pt x="47" y="601"/>
                      <a:pt x="52" y="536"/>
                    </a:cubicBezTo>
                    <a:cubicBezTo>
                      <a:pt x="56" y="468"/>
                      <a:pt x="57" y="401"/>
                      <a:pt x="54" y="333"/>
                    </a:cubicBezTo>
                    <a:cubicBezTo>
                      <a:pt x="51" y="267"/>
                      <a:pt x="44" y="201"/>
                      <a:pt x="32" y="135"/>
                    </a:cubicBezTo>
                    <a:cubicBezTo>
                      <a:pt x="24" y="90"/>
                      <a:pt x="12" y="45"/>
                      <a:pt x="0" y="0"/>
                    </a:cubicBezTo>
                    <a:lnTo>
                      <a:pt x="21" y="3"/>
                    </a:lnTo>
                    <a:close/>
                  </a:path>
                </a:pathLst>
              </a:custGeom>
              <a:solidFill>
                <a:srgbClr val="9EA0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308"/>
              <p:cNvSpPr/>
              <p:nvPr/>
            </p:nvSpPr>
            <p:spPr bwMode="auto">
              <a:xfrm>
                <a:off x="1993" y="5312"/>
                <a:ext cx="741" cy="1402"/>
              </a:xfrm>
              <a:custGeom>
                <a:avLst/>
                <a:gdLst>
                  <a:gd name="T0" fmla="*/ 45 w 389"/>
                  <a:gd name="T1" fmla="*/ 234 h 736"/>
                  <a:gd name="T2" fmla="*/ 140 w 389"/>
                  <a:gd name="T3" fmla="*/ 358 h 736"/>
                  <a:gd name="T4" fmla="*/ 261 w 389"/>
                  <a:gd name="T5" fmla="*/ 480 h 736"/>
                  <a:gd name="T6" fmla="*/ 308 w 389"/>
                  <a:gd name="T7" fmla="*/ 544 h 736"/>
                  <a:gd name="T8" fmla="*/ 379 w 389"/>
                  <a:gd name="T9" fmla="*/ 730 h 736"/>
                  <a:gd name="T10" fmla="*/ 389 w 389"/>
                  <a:gd name="T11" fmla="*/ 728 h 736"/>
                  <a:gd name="T12" fmla="*/ 343 w 389"/>
                  <a:gd name="T13" fmla="*/ 515 h 736"/>
                  <a:gd name="T14" fmla="*/ 254 w 389"/>
                  <a:gd name="T15" fmla="*/ 375 h 736"/>
                  <a:gd name="T16" fmla="*/ 132 w 389"/>
                  <a:gd name="T17" fmla="*/ 237 h 736"/>
                  <a:gd name="T18" fmla="*/ 80 w 389"/>
                  <a:gd name="T19" fmla="*/ 158 h 736"/>
                  <a:gd name="T20" fmla="*/ 61 w 389"/>
                  <a:gd name="T21" fmla="*/ 115 h 736"/>
                  <a:gd name="T22" fmla="*/ 49 w 389"/>
                  <a:gd name="T23" fmla="*/ 58 h 736"/>
                  <a:gd name="T24" fmla="*/ 45 w 389"/>
                  <a:gd name="T25" fmla="*/ 234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9" h="736">
                    <a:moveTo>
                      <a:pt x="45" y="234"/>
                    </a:moveTo>
                    <a:cubicBezTo>
                      <a:pt x="62" y="284"/>
                      <a:pt x="103" y="321"/>
                      <a:pt x="140" y="358"/>
                    </a:cubicBezTo>
                    <a:cubicBezTo>
                      <a:pt x="180" y="399"/>
                      <a:pt x="224" y="437"/>
                      <a:pt x="261" y="480"/>
                    </a:cubicBezTo>
                    <a:cubicBezTo>
                      <a:pt x="279" y="501"/>
                      <a:pt x="296" y="520"/>
                      <a:pt x="308" y="544"/>
                    </a:cubicBezTo>
                    <a:cubicBezTo>
                      <a:pt x="368" y="657"/>
                      <a:pt x="376" y="723"/>
                      <a:pt x="379" y="730"/>
                    </a:cubicBezTo>
                    <a:cubicBezTo>
                      <a:pt x="381" y="736"/>
                      <a:pt x="389" y="734"/>
                      <a:pt x="389" y="728"/>
                    </a:cubicBezTo>
                    <a:cubicBezTo>
                      <a:pt x="388" y="673"/>
                      <a:pt x="365" y="564"/>
                      <a:pt x="343" y="515"/>
                    </a:cubicBezTo>
                    <a:cubicBezTo>
                      <a:pt x="321" y="464"/>
                      <a:pt x="291" y="417"/>
                      <a:pt x="254" y="375"/>
                    </a:cubicBezTo>
                    <a:cubicBezTo>
                      <a:pt x="214" y="329"/>
                      <a:pt x="170" y="286"/>
                      <a:pt x="132" y="237"/>
                    </a:cubicBezTo>
                    <a:cubicBezTo>
                      <a:pt x="113" y="212"/>
                      <a:pt x="95" y="186"/>
                      <a:pt x="80" y="158"/>
                    </a:cubicBezTo>
                    <a:cubicBezTo>
                      <a:pt x="73" y="144"/>
                      <a:pt x="66" y="130"/>
                      <a:pt x="61" y="115"/>
                    </a:cubicBezTo>
                    <a:cubicBezTo>
                      <a:pt x="56" y="103"/>
                      <a:pt x="47" y="71"/>
                      <a:pt x="49" y="58"/>
                    </a:cubicBezTo>
                    <a:cubicBezTo>
                      <a:pt x="56" y="0"/>
                      <a:pt x="0" y="102"/>
                      <a:pt x="45" y="234"/>
                    </a:cubicBezTo>
                    <a:close/>
                  </a:path>
                </a:pathLst>
              </a:custGeom>
              <a:solidFill>
                <a:srgbClr val="9EA0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309"/>
              <p:cNvSpPr/>
              <p:nvPr/>
            </p:nvSpPr>
            <p:spPr bwMode="auto">
              <a:xfrm>
                <a:off x="2711" y="5364"/>
                <a:ext cx="520" cy="1374"/>
              </a:xfrm>
              <a:custGeom>
                <a:avLst/>
                <a:gdLst>
                  <a:gd name="T0" fmla="*/ 23 w 273"/>
                  <a:gd name="T1" fmla="*/ 591 h 722"/>
                  <a:gd name="T2" fmla="*/ 135 w 273"/>
                  <a:gd name="T3" fmla="*/ 382 h 722"/>
                  <a:gd name="T4" fmla="*/ 219 w 273"/>
                  <a:gd name="T5" fmla="*/ 202 h 722"/>
                  <a:gd name="T6" fmla="*/ 261 w 273"/>
                  <a:gd name="T7" fmla="*/ 7 h 722"/>
                  <a:gd name="T8" fmla="*/ 272 w 273"/>
                  <a:gd name="T9" fmla="*/ 7 h 722"/>
                  <a:gd name="T10" fmla="*/ 272 w 273"/>
                  <a:gd name="T11" fmla="*/ 40 h 722"/>
                  <a:gd name="T12" fmla="*/ 208 w 273"/>
                  <a:gd name="T13" fmla="*/ 377 h 722"/>
                  <a:gd name="T14" fmla="*/ 105 w 273"/>
                  <a:gd name="T15" fmla="*/ 511 h 722"/>
                  <a:gd name="T16" fmla="*/ 50 w 273"/>
                  <a:gd name="T17" fmla="*/ 579 h 722"/>
                  <a:gd name="T18" fmla="*/ 20 w 273"/>
                  <a:gd name="T19" fmla="*/ 652 h 722"/>
                  <a:gd name="T20" fmla="*/ 12 w 273"/>
                  <a:gd name="T21" fmla="*/ 715 h 722"/>
                  <a:gd name="T22" fmla="*/ 0 w 273"/>
                  <a:gd name="T23" fmla="*/ 714 h 722"/>
                  <a:gd name="T24" fmla="*/ 4 w 273"/>
                  <a:gd name="T25" fmla="*/ 661 h 722"/>
                  <a:gd name="T26" fmla="*/ 23 w 273"/>
                  <a:gd name="T27" fmla="*/ 59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722">
                    <a:moveTo>
                      <a:pt x="23" y="591"/>
                    </a:moveTo>
                    <a:cubicBezTo>
                      <a:pt x="49" y="517"/>
                      <a:pt x="96" y="449"/>
                      <a:pt x="135" y="382"/>
                    </a:cubicBezTo>
                    <a:cubicBezTo>
                      <a:pt x="168" y="325"/>
                      <a:pt x="197" y="265"/>
                      <a:pt x="219" y="202"/>
                    </a:cubicBezTo>
                    <a:cubicBezTo>
                      <a:pt x="241" y="139"/>
                      <a:pt x="253" y="73"/>
                      <a:pt x="261" y="7"/>
                    </a:cubicBezTo>
                    <a:cubicBezTo>
                      <a:pt x="262" y="0"/>
                      <a:pt x="272" y="0"/>
                      <a:pt x="272" y="7"/>
                    </a:cubicBezTo>
                    <a:cubicBezTo>
                      <a:pt x="272" y="16"/>
                      <a:pt x="273" y="32"/>
                      <a:pt x="272" y="40"/>
                    </a:cubicBezTo>
                    <a:cubicBezTo>
                      <a:pt x="268" y="174"/>
                      <a:pt x="271" y="274"/>
                      <a:pt x="208" y="377"/>
                    </a:cubicBezTo>
                    <a:cubicBezTo>
                      <a:pt x="179" y="426"/>
                      <a:pt x="142" y="469"/>
                      <a:pt x="105" y="511"/>
                    </a:cubicBezTo>
                    <a:cubicBezTo>
                      <a:pt x="86" y="533"/>
                      <a:pt x="66" y="555"/>
                      <a:pt x="50" y="579"/>
                    </a:cubicBezTo>
                    <a:cubicBezTo>
                      <a:pt x="35" y="602"/>
                      <a:pt x="30" y="628"/>
                      <a:pt x="20" y="652"/>
                    </a:cubicBezTo>
                    <a:cubicBezTo>
                      <a:pt x="15" y="673"/>
                      <a:pt x="12" y="693"/>
                      <a:pt x="12" y="715"/>
                    </a:cubicBezTo>
                    <a:cubicBezTo>
                      <a:pt x="12" y="722"/>
                      <a:pt x="0" y="721"/>
                      <a:pt x="0" y="714"/>
                    </a:cubicBezTo>
                    <a:cubicBezTo>
                      <a:pt x="0" y="696"/>
                      <a:pt x="1" y="678"/>
                      <a:pt x="4" y="661"/>
                    </a:cubicBezTo>
                    <a:cubicBezTo>
                      <a:pt x="9" y="635"/>
                      <a:pt x="15" y="616"/>
                      <a:pt x="23" y="591"/>
                    </a:cubicBezTo>
                    <a:close/>
                  </a:path>
                </a:pathLst>
              </a:custGeom>
              <a:solidFill>
                <a:srgbClr val="9EA0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310"/>
              <p:cNvSpPr/>
              <p:nvPr/>
            </p:nvSpPr>
            <p:spPr bwMode="auto">
              <a:xfrm>
                <a:off x="2216" y="4280"/>
                <a:ext cx="160" cy="171"/>
              </a:xfrm>
              <a:custGeom>
                <a:avLst/>
                <a:gdLst>
                  <a:gd name="T0" fmla="*/ 45 w 84"/>
                  <a:gd name="T1" fmla="*/ 2 h 90"/>
                  <a:gd name="T2" fmla="*/ 55 w 84"/>
                  <a:gd name="T3" fmla="*/ 17 h 90"/>
                  <a:gd name="T4" fmla="*/ 56 w 84"/>
                  <a:gd name="T5" fmla="*/ 23 h 90"/>
                  <a:gd name="T6" fmla="*/ 73 w 84"/>
                  <a:gd name="T7" fmla="*/ 23 h 90"/>
                  <a:gd name="T8" fmla="*/ 73 w 84"/>
                  <a:gd name="T9" fmla="*/ 40 h 90"/>
                  <a:gd name="T10" fmla="*/ 63 w 84"/>
                  <a:gd name="T11" fmla="*/ 49 h 90"/>
                  <a:gd name="T12" fmla="*/ 72 w 84"/>
                  <a:gd name="T13" fmla="*/ 51 h 90"/>
                  <a:gd name="T14" fmla="*/ 84 w 84"/>
                  <a:gd name="T15" fmla="*/ 62 h 90"/>
                  <a:gd name="T16" fmla="*/ 70 w 84"/>
                  <a:gd name="T17" fmla="*/ 71 h 90"/>
                  <a:gd name="T18" fmla="*/ 61 w 84"/>
                  <a:gd name="T19" fmla="*/ 67 h 90"/>
                  <a:gd name="T20" fmla="*/ 59 w 84"/>
                  <a:gd name="T21" fmla="*/ 66 h 90"/>
                  <a:gd name="T22" fmla="*/ 51 w 84"/>
                  <a:gd name="T23" fmla="*/ 90 h 90"/>
                  <a:gd name="T24" fmla="*/ 39 w 84"/>
                  <a:gd name="T25" fmla="*/ 78 h 90"/>
                  <a:gd name="T26" fmla="*/ 37 w 84"/>
                  <a:gd name="T27" fmla="*/ 68 h 90"/>
                  <a:gd name="T28" fmla="*/ 31 w 84"/>
                  <a:gd name="T29" fmla="*/ 75 h 90"/>
                  <a:gd name="T30" fmla="*/ 15 w 84"/>
                  <a:gd name="T31" fmla="*/ 78 h 90"/>
                  <a:gd name="T32" fmla="*/ 14 w 84"/>
                  <a:gd name="T33" fmla="*/ 60 h 90"/>
                  <a:gd name="T34" fmla="*/ 21 w 84"/>
                  <a:gd name="T35" fmla="*/ 51 h 90"/>
                  <a:gd name="T36" fmla="*/ 11 w 84"/>
                  <a:gd name="T37" fmla="*/ 48 h 90"/>
                  <a:gd name="T38" fmla="*/ 3 w 84"/>
                  <a:gd name="T39" fmla="*/ 31 h 90"/>
                  <a:gd name="T40" fmla="*/ 19 w 84"/>
                  <a:gd name="T41" fmla="*/ 23 h 90"/>
                  <a:gd name="T42" fmla="*/ 24 w 84"/>
                  <a:gd name="T43" fmla="*/ 24 h 90"/>
                  <a:gd name="T44" fmla="*/ 26 w 84"/>
                  <a:gd name="T45" fmla="*/ 11 h 90"/>
                  <a:gd name="T46" fmla="*/ 45 w 84"/>
                  <a:gd name="T47"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90">
                    <a:moveTo>
                      <a:pt x="45" y="2"/>
                    </a:moveTo>
                    <a:cubicBezTo>
                      <a:pt x="51" y="4"/>
                      <a:pt x="54" y="11"/>
                      <a:pt x="55" y="17"/>
                    </a:cubicBezTo>
                    <a:cubicBezTo>
                      <a:pt x="55" y="19"/>
                      <a:pt x="56" y="21"/>
                      <a:pt x="56" y="23"/>
                    </a:cubicBezTo>
                    <a:cubicBezTo>
                      <a:pt x="61" y="21"/>
                      <a:pt x="68" y="20"/>
                      <a:pt x="73" y="23"/>
                    </a:cubicBezTo>
                    <a:cubicBezTo>
                      <a:pt x="79" y="28"/>
                      <a:pt x="76" y="36"/>
                      <a:pt x="73" y="40"/>
                    </a:cubicBezTo>
                    <a:cubicBezTo>
                      <a:pt x="71" y="43"/>
                      <a:pt x="67" y="47"/>
                      <a:pt x="63" y="49"/>
                    </a:cubicBezTo>
                    <a:cubicBezTo>
                      <a:pt x="66" y="49"/>
                      <a:pt x="70" y="50"/>
                      <a:pt x="72" y="51"/>
                    </a:cubicBezTo>
                    <a:cubicBezTo>
                      <a:pt x="78" y="52"/>
                      <a:pt x="84" y="56"/>
                      <a:pt x="84" y="62"/>
                    </a:cubicBezTo>
                    <a:cubicBezTo>
                      <a:pt x="83" y="69"/>
                      <a:pt x="76" y="72"/>
                      <a:pt x="70" y="71"/>
                    </a:cubicBezTo>
                    <a:cubicBezTo>
                      <a:pt x="67" y="70"/>
                      <a:pt x="63" y="69"/>
                      <a:pt x="61" y="67"/>
                    </a:cubicBezTo>
                    <a:cubicBezTo>
                      <a:pt x="60" y="67"/>
                      <a:pt x="59" y="66"/>
                      <a:pt x="59" y="66"/>
                    </a:cubicBezTo>
                    <a:cubicBezTo>
                      <a:pt x="63" y="76"/>
                      <a:pt x="64" y="90"/>
                      <a:pt x="51" y="90"/>
                    </a:cubicBezTo>
                    <a:cubicBezTo>
                      <a:pt x="44" y="90"/>
                      <a:pt x="41" y="83"/>
                      <a:pt x="39" y="78"/>
                    </a:cubicBezTo>
                    <a:cubicBezTo>
                      <a:pt x="38" y="75"/>
                      <a:pt x="37" y="71"/>
                      <a:pt x="37" y="68"/>
                    </a:cubicBezTo>
                    <a:cubicBezTo>
                      <a:pt x="35" y="71"/>
                      <a:pt x="32" y="74"/>
                      <a:pt x="31" y="75"/>
                    </a:cubicBezTo>
                    <a:cubicBezTo>
                      <a:pt x="26" y="79"/>
                      <a:pt x="20" y="82"/>
                      <a:pt x="15" y="78"/>
                    </a:cubicBezTo>
                    <a:cubicBezTo>
                      <a:pt x="9" y="74"/>
                      <a:pt x="11" y="66"/>
                      <a:pt x="14" y="60"/>
                    </a:cubicBezTo>
                    <a:cubicBezTo>
                      <a:pt x="15" y="57"/>
                      <a:pt x="18" y="54"/>
                      <a:pt x="21" y="51"/>
                    </a:cubicBezTo>
                    <a:cubicBezTo>
                      <a:pt x="17" y="51"/>
                      <a:pt x="14" y="49"/>
                      <a:pt x="11" y="48"/>
                    </a:cubicBezTo>
                    <a:cubicBezTo>
                      <a:pt x="4" y="45"/>
                      <a:pt x="0" y="38"/>
                      <a:pt x="3" y="31"/>
                    </a:cubicBezTo>
                    <a:cubicBezTo>
                      <a:pt x="5" y="24"/>
                      <a:pt x="12" y="22"/>
                      <a:pt x="19" y="23"/>
                    </a:cubicBezTo>
                    <a:cubicBezTo>
                      <a:pt x="20" y="23"/>
                      <a:pt x="22" y="23"/>
                      <a:pt x="24" y="24"/>
                    </a:cubicBezTo>
                    <a:cubicBezTo>
                      <a:pt x="23" y="20"/>
                      <a:pt x="24" y="15"/>
                      <a:pt x="26" y="11"/>
                    </a:cubicBezTo>
                    <a:cubicBezTo>
                      <a:pt x="30" y="5"/>
                      <a:pt x="38" y="0"/>
                      <a:pt x="45" y="2"/>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11"/>
              <p:cNvSpPr/>
              <p:nvPr/>
            </p:nvSpPr>
            <p:spPr bwMode="auto">
              <a:xfrm>
                <a:off x="2271" y="4347"/>
                <a:ext cx="40" cy="40"/>
              </a:xfrm>
              <a:custGeom>
                <a:avLst/>
                <a:gdLst>
                  <a:gd name="T0" fmla="*/ 19 w 21"/>
                  <a:gd name="T1" fmla="*/ 17 h 21"/>
                  <a:gd name="T2" fmla="*/ 12 w 21"/>
                  <a:gd name="T3" fmla="*/ 20 h 21"/>
                  <a:gd name="T4" fmla="*/ 11 w 21"/>
                  <a:gd name="T5" fmla="*/ 19 h 21"/>
                  <a:gd name="T6" fmla="*/ 4 w 21"/>
                  <a:gd name="T7" fmla="*/ 8 h 21"/>
                  <a:gd name="T8" fmla="*/ 19 w 21"/>
                  <a:gd name="T9" fmla="*/ 17 h 21"/>
                </a:gdLst>
                <a:ahLst/>
                <a:cxnLst>
                  <a:cxn ang="0">
                    <a:pos x="T0" y="T1"/>
                  </a:cxn>
                  <a:cxn ang="0">
                    <a:pos x="T2" y="T3"/>
                  </a:cxn>
                  <a:cxn ang="0">
                    <a:pos x="T4" y="T5"/>
                  </a:cxn>
                  <a:cxn ang="0">
                    <a:pos x="T6" y="T7"/>
                  </a:cxn>
                  <a:cxn ang="0">
                    <a:pos x="T8" y="T9"/>
                  </a:cxn>
                </a:cxnLst>
                <a:rect l="0" t="0" r="r" b="b"/>
                <a:pathLst>
                  <a:path w="21" h="21">
                    <a:moveTo>
                      <a:pt x="19" y="17"/>
                    </a:moveTo>
                    <a:cubicBezTo>
                      <a:pt x="18" y="19"/>
                      <a:pt x="15" y="21"/>
                      <a:pt x="12" y="20"/>
                    </a:cubicBezTo>
                    <a:cubicBezTo>
                      <a:pt x="11" y="19"/>
                      <a:pt x="11" y="19"/>
                      <a:pt x="11" y="19"/>
                    </a:cubicBezTo>
                    <a:cubicBezTo>
                      <a:pt x="6" y="19"/>
                      <a:pt x="0" y="13"/>
                      <a:pt x="4" y="8"/>
                    </a:cubicBezTo>
                    <a:cubicBezTo>
                      <a:pt x="9" y="0"/>
                      <a:pt x="21" y="9"/>
                      <a:pt x="19"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Freeform 312"/>
              <p:cNvSpPr/>
              <p:nvPr/>
            </p:nvSpPr>
            <p:spPr bwMode="auto">
              <a:xfrm>
                <a:off x="2185" y="4651"/>
                <a:ext cx="229" cy="210"/>
              </a:xfrm>
              <a:custGeom>
                <a:avLst/>
                <a:gdLst>
                  <a:gd name="T0" fmla="*/ 115 w 120"/>
                  <a:gd name="T1" fmla="*/ 39 h 110"/>
                  <a:gd name="T2" fmla="*/ 90 w 120"/>
                  <a:gd name="T3" fmla="*/ 30 h 110"/>
                  <a:gd name="T4" fmla="*/ 76 w 120"/>
                  <a:gd name="T5" fmla="*/ 34 h 110"/>
                  <a:gd name="T6" fmla="*/ 77 w 120"/>
                  <a:gd name="T7" fmla="*/ 32 h 110"/>
                  <a:gd name="T8" fmla="*/ 81 w 120"/>
                  <a:gd name="T9" fmla="*/ 19 h 110"/>
                  <a:gd name="T10" fmla="*/ 67 w 120"/>
                  <a:gd name="T11" fmla="*/ 1 h 110"/>
                  <a:gd name="T12" fmla="*/ 50 w 120"/>
                  <a:gd name="T13" fmla="*/ 17 h 110"/>
                  <a:gd name="T14" fmla="*/ 49 w 120"/>
                  <a:gd name="T15" fmla="*/ 33 h 110"/>
                  <a:gd name="T16" fmla="*/ 49 w 120"/>
                  <a:gd name="T17" fmla="*/ 33 h 110"/>
                  <a:gd name="T18" fmla="*/ 35 w 120"/>
                  <a:gd name="T19" fmla="*/ 26 h 110"/>
                  <a:gd name="T20" fmla="*/ 9 w 120"/>
                  <a:gd name="T21" fmla="*/ 27 h 110"/>
                  <a:gd name="T22" fmla="*/ 9 w 120"/>
                  <a:gd name="T23" fmla="*/ 54 h 110"/>
                  <a:gd name="T24" fmla="*/ 23 w 120"/>
                  <a:gd name="T25" fmla="*/ 59 h 110"/>
                  <a:gd name="T26" fmla="*/ 27 w 120"/>
                  <a:gd name="T27" fmla="*/ 59 h 110"/>
                  <a:gd name="T28" fmla="*/ 19 w 120"/>
                  <a:gd name="T29" fmla="*/ 68 h 110"/>
                  <a:gd name="T30" fmla="*/ 17 w 120"/>
                  <a:gd name="T31" fmla="*/ 90 h 110"/>
                  <a:gd name="T32" fmla="*/ 42 w 120"/>
                  <a:gd name="T33" fmla="*/ 90 h 110"/>
                  <a:gd name="T34" fmla="*/ 50 w 120"/>
                  <a:gd name="T35" fmla="*/ 80 h 110"/>
                  <a:gd name="T36" fmla="*/ 50 w 120"/>
                  <a:gd name="T37" fmla="*/ 80 h 110"/>
                  <a:gd name="T38" fmla="*/ 59 w 120"/>
                  <a:gd name="T39" fmla="*/ 97 h 110"/>
                  <a:gd name="T40" fmla="*/ 85 w 120"/>
                  <a:gd name="T41" fmla="*/ 103 h 110"/>
                  <a:gd name="T42" fmla="*/ 89 w 120"/>
                  <a:gd name="T43" fmla="*/ 76 h 110"/>
                  <a:gd name="T44" fmla="*/ 84 w 120"/>
                  <a:gd name="T45" fmla="*/ 66 h 110"/>
                  <a:gd name="T46" fmla="*/ 101 w 120"/>
                  <a:gd name="T47" fmla="*/ 64 h 110"/>
                  <a:gd name="T48" fmla="*/ 115 w 120"/>
                  <a:gd name="T49"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0">
                    <a:moveTo>
                      <a:pt x="115" y="39"/>
                    </a:moveTo>
                    <a:cubicBezTo>
                      <a:pt x="111" y="30"/>
                      <a:pt x="98" y="29"/>
                      <a:pt x="90" y="30"/>
                    </a:cubicBezTo>
                    <a:cubicBezTo>
                      <a:pt x="85" y="31"/>
                      <a:pt x="80" y="32"/>
                      <a:pt x="76" y="34"/>
                    </a:cubicBezTo>
                    <a:cubicBezTo>
                      <a:pt x="76" y="33"/>
                      <a:pt x="76" y="33"/>
                      <a:pt x="77" y="32"/>
                    </a:cubicBezTo>
                    <a:cubicBezTo>
                      <a:pt x="79" y="28"/>
                      <a:pt x="80" y="24"/>
                      <a:pt x="81" y="19"/>
                    </a:cubicBezTo>
                    <a:cubicBezTo>
                      <a:pt x="81" y="10"/>
                      <a:pt x="77" y="2"/>
                      <a:pt x="67" y="1"/>
                    </a:cubicBezTo>
                    <a:cubicBezTo>
                      <a:pt x="57" y="0"/>
                      <a:pt x="51" y="8"/>
                      <a:pt x="50" y="17"/>
                    </a:cubicBezTo>
                    <a:cubicBezTo>
                      <a:pt x="49" y="22"/>
                      <a:pt x="48" y="28"/>
                      <a:pt x="49" y="33"/>
                    </a:cubicBezTo>
                    <a:cubicBezTo>
                      <a:pt x="49" y="33"/>
                      <a:pt x="49" y="33"/>
                      <a:pt x="49" y="33"/>
                    </a:cubicBezTo>
                    <a:cubicBezTo>
                      <a:pt x="45" y="30"/>
                      <a:pt x="40" y="28"/>
                      <a:pt x="35" y="26"/>
                    </a:cubicBezTo>
                    <a:cubicBezTo>
                      <a:pt x="27" y="23"/>
                      <a:pt x="16" y="21"/>
                      <a:pt x="9" y="27"/>
                    </a:cubicBezTo>
                    <a:cubicBezTo>
                      <a:pt x="1" y="33"/>
                      <a:pt x="0" y="48"/>
                      <a:pt x="9" y="54"/>
                    </a:cubicBezTo>
                    <a:cubicBezTo>
                      <a:pt x="13" y="57"/>
                      <a:pt x="18" y="59"/>
                      <a:pt x="23" y="59"/>
                    </a:cubicBezTo>
                    <a:cubicBezTo>
                      <a:pt x="25" y="59"/>
                      <a:pt x="26" y="59"/>
                      <a:pt x="27" y="59"/>
                    </a:cubicBezTo>
                    <a:cubicBezTo>
                      <a:pt x="24" y="62"/>
                      <a:pt x="21" y="65"/>
                      <a:pt x="19" y="68"/>
                    </a:cubicBezTo>
                    <a:cubicBezTo>
                      <a:pt x="14" y="75"/>
                      <a:pt x="11" y="83"/>
                      <a:pt x="17" y="90"/>
                    </a:cubicBezTo>
                    <a:cubicBezTo>
                      <a:pt x="24" y="98"/>
                      <a:pt x="35" y="97"/>
                      <a:pt x="42" y="90"/>
                    </a:cubicBezTo>
                    <a:cubicBezTo>
                      <a:pt x="45" y="88"/>
                      <a:pt x="48" y="84"/>
                      <a:pt x="50" y="80"/>
                    </a:cubicBezTo>
                    <a:cubicBezTo>
                      <a:pt x="50" y="80"/>
                      <a:pt x="50" y="80"/>
                      <a:pt x="50" y="80"/>
                    </a:cubicBezTo>
                    <a:cubicBezTo>
                      <a:pt x="52" y="86"/>
                      <a:pt x="55" y="92"/>
                      <a:pt x="59" y="97"/>
                    </a:cubicBezTo>
                    <a:cubicBezTo>
                      <a:pt x="65" y="104"/>
                      <a:pt x="76" y="110"/>
                      <a:pt x="85" y="103"/>
                    </a:cubicBezTo>
                    <a:cubicBezTo>
                      <a:pt x="93" y="97"/>
                      <a:pt x="92" y="85"/>
                      <a:pt x="89" y="76"/>
                    </a:cubicBezTo>
                    <a:cubicBezTo>
                      <a:pt x="88" y="73"/>
                      <a:pt x="86" y="69"/>
                      <a:pt x="84" y="66"/>
                    </a:cubicBezTo>
                    <a:cubicBezTo>
                      <a:pt x="89" y="66"/>
                      <a:pt x="96" y="66"/>
                      <a:pt x="101" y="64"/>
                    </a:cubicBezTo>
                    <a:cubicBezTo>
                      <a:pt x="111" y="61"/>
                      <a:pt x="120" y="50"/>
                      <a:pt x="115"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13"/>
              <p:cNvSpPr/>
              <p:nvPr/>
            </p:nvSpPr>
            <p:spPr bwMode="auto">
              <a:xfrm>
                <a:off x="2267" y="4729"/>
                <a:ext cx="46" cy="42"/>
              </a:xfrm>
              <a:custGeom>
                <a:avLst/>
                <a:gdLst>
                  <a:gd name="T0" fmla="*/ 15 w 24"/>
                  <a:gd name="T1" fmla="*/ 21 h 22"/>
                  <a:gd name="T2" fmla="*/ 1 w 24"/>
                  <a:gd name="T3" fmla="*/ 13 h 22"/>
                  <a:gd name="T4" fmla="*/ 1 w 24"/>
                  <a:gd name="T5" fmla="*/ 12 h 22"/>
                  <a:gd name="T6" fmla="*/ 4 w 24"/>
                  <a:gd name="T7" fmla="*/ 4 h 22"/>
                  <a:gd name="T8" fmla="*/ 20 w 24"/>
                  <a:gd name="T9" fmla="*/ 8 h 22"/>
                  <a:gd name="T10" fmla="*/ 15 w 24"/>
                  <a:gd name="T11" fmla="*/ 21 h 22"/>
                </a:gdLst>
                <a:ahLst/>
                <a:cxnLst>
                  <a:cxn ang="0">
                    <a:pos x="T0" y="T1"/>
                  </a:cxn>
                  <a:cxn ang="0">
                    <a:pos x="T2" y="T3"/>
                  </a:cxn>
                  <a:cxn ang="0">
                    <a:pos x="T4" y="T5"/>
                  </a:cxn>
                  <a:cxn ang="0">
                    <a:pos x="T6" y="T7"/>
                  </a:cxn>
                  <a:cxn ang="0">
                    <a:pos x="T8" y="T9"/>
                  </a:cxn>
                  <a:cxn ang="0">
                    <a:pos x="T10" y="T11"/>
                  </a:cxn>
                </a:cxnLst>
                <a:rect l="0" t="0" r="r" b="b"/>
                <a:pathLst>
                  <a:path w="24" h="22">
                    <a:moveTo>
                      <a:pt x="15" y="21"/>
                    </a:moveTo>
                    <a:cubicBezTo>
                      <a:pt x="9" y="22"/>
                      <a:pt x="0" y="20"/>
                      <a:pt x="1" y="13"/>
                    </a:cubicBezTo>
                    <a:cubicBezTo>
                      <a:pt x="1" y="12"/>
                      <a:pt x="1" y="12"/>
                      <a:pt x="1" y="12"/>
                    </a:cubicBezTo>
                    <a:cubicBezTo>
                      <a:pt x="1" y="9"/>
                      <a:pt x="2" y="6"/>
                      <a:pt x="4" y="4"/>
                    </a:cubicBezTo>
                    <a:cubicBezTo>
                      <a:pt x="9" y="0"/>
                      <a:pt x="17" y="2"/>
                      <a:pt x="20" y="8"/>
                    </a:cubicBezTo>
                    <a:cubicBezTo>
                      <a:pt x="24" y="13"/>
                      <a:pt x="20" y="19"/>
                      <a:pt x="15" y="2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14"/>
              <p:cNvSpPr/>
              <p:nvPr/>
            </p:nvSpPr>
            <p:spPr bwMode="auto">
              <a:xfrm>
                <a:off x="2136" y="4724"/>
                <a:ext cx="230" cy="251"/>
              </a:xfrm>
              <a:custGeom>
                <a:avLst/>
                <a:gdLst>
                  <a:gd name="T0" fmla="*/ 76 w 121"/>
                  <a:gd name="T1" fmla="*/ 127 h 132"/>
                  <a:gd name="T2" fmla="*/ 87 w 121"/>
                  <a:gd name="T3" fmla="*/ 99 h 132"/>
                  <a:gd name="T4" fmla="*/ 84 w 121"/>
                  <a:gd name="T5" fmla="*/ 84 h 132"/>
                  <a:gd name="T6" fmla="*/ 86 w 121"/>
                  <a:gd name="T7" fmla="*/ 85 h 132"/>
                  <a:gd name="T8" fmla="*/ 100 w 121"/>
                  <a:gd name="T9" fmla="*/ 90 h 132"/>
                  <a:gd name="T10" fmla="*/ 120 w 121"/>
                  <a:gd name="T11" fmla="*/ 76 h 132"/>
                  <a:gd name="T12" fmla="*/ 103 w 121"/>
                  <a:gd name="T13" fmla="*/ 56 h 132"/>
                  <a:gd name="T14" fmla="*/ 85 w 121"/>
                  <a:gd name="T15" fmla="*/ 55 h 132"/>
                  <a:gd name="T16" fmla="*/ 86 w 121"/>
                  <a:gd name="T17" fmla="*/ 54 h 132"/>
                  <a:gd name="T18" fmla="*/ 94 w 121"/>
                  <a:gd name="T19" fmla="*/ 40 h 132"/>
                  <a:gd name="T20" fmla="*/ 94 w 121"/>
                  <a:gd name="T21" fmla="*/ 10 h 132"/>
                  <a:gd name="T22" fmla="*/ 64 w 121"/>
                  <a:gd name="T23" fmla="*/ 9 h 132"/>
                  <a:gd name="T24" fmla="*/ 58 w 121"/>
                  <a:gd name="T25" fmla="*/ 25 h 132"/>
                  <a:gd name="T26" fmla="*/ 58 w 121"/>
                  <a:gd name="T27" fmla="*/ 29 h 132"/>
                  <a:gd name="T28" fmla="*/ 48 w 121"/>
                  <a:gd name="T29" fmla="*/ 20 h 132"/>
                  <a:gd name="T30" fmla="*/ 25 w 121"/>
                  <a:gd name="T31" fmla="*/ 16 h 132"/>
                  <a:gd name="T32" fmla="*/ 23 w 121"/>
                  <a:gd name="T33" fmla="*/ 45 h 132"/>
                  <a:gd name="T34" fmla="*/ 34 w 121"/>
                  <a:gd name="T35" fmla="*/ 54 h 132"/>
                  <a:gd name="T36" fmla="*/ 34 w 121"/>
                  <a:gd name="T37" fmla="*/ 54 h 132"/>
                  <a:gd name="T38" fmla="*/ 15 w 121"/>
                  <a:gd name="T39" fmla="*/ 63 h 132"/>
                  <a:gd name="T40" fmla="*/ 7 w 121"/>
                  <a:gd name="T41" fmla="*/ 91 h 132"/>
                  <a:gd name="T42" fmla="*/ 36 w 121"/>
                  <a:gd name="T43" fmla="*/ 96 h 132"/>
                  <a:gd name="T44" fmla="*/ 48 w 121"/>
                  <a:gd name="T45" fmla="*/ 91 h 132"/>
                  <a:gd name="T46" fmla="*/ 49 w 121"/>
                  <a:gd name="T47" fmla="*/ 111 h 132"/>
                  <a:gd name="T48" fmla="*/ 76 w 121"/>
                  <a:gd name="T49" fmla="*/ 12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32">
                    <a:moveTo>
                      <a:pt x="76" y="127"/>
                    </a:moveTo>
                    <a:cubicBezTo>
                      <a:pt x="86" y="123"/>
                      <a:pt x="88" y="109"/>
                      <a:pt x="87" y="99"/>
                    </a:cubicBezTo>
                    <a:cubicBezTo>
                      <a:pt x="86" y="95"/>
                      <a:pt x="86" y="89"/>
                      <a:pt x="84" y="84"/>
                    </a:cubicBezTo>
                    <a:cubicBezTo>
                      <a:pt x="84" y="84"/>
                      <a:pt x="85" y="85"/>
                      <a:pt x="86" y="85"/>
                    </a:cubicBezTo>
                    <a:cubicBezTo>
                      <a:pt x="90" y="87"/>
                      <a:pt x="95" y="89"/>
                      <a:pt x="100" y="90"/>
                    </a:cubicBezTo>
                    <a:cubicBezTo>
                      <a:pt x="109" y="91"/>
                      <a:pt x="119" y="87"/>
                      <a:pt x="120" y="76"/>
                    </a:cubicBezTo>
                    <a:cubicBezTo>
                      <a:pt x="121" y="65"/>
                      <a:pt x="113" y="58"/>
                      <a:pt x="103" y="56"/>
                    </a:cubicBezTo>
                    <a:cubicBezTo>
                      <a:pt x="98" y="55"/>
                      <a:pt x="91" y="54"/>
                      <a:pt x="85" y="55"/>
                    </a:cubicBezTo>
                    <a:cubicBezTo>
                      <a:pt x="86" y="54"/>
                      <a:pt x="86" y="54"/>
                      <a:pt x="86" y="54"/>
                    </a:cubicBezTo>
                    <a:cubicBezTo>
                      <a:pt x="89" y="50"/>
                      <a:pt x="92" y="45"/>
                      <a:pt x="94" y="40"/>
                    </a:cubicBezTo>
                    <a:cubicBezTo>
                      <a:pt x="98" y="31"/>
                      <a:pt x="101" y="19"/>
                      <a:pt x="94" y="10"/>
                    </a:cubicBezTo>
                    <a:cubicBezTo>
                      <a:pt x="88" y="1"/>
                      <a:pt x="72" y="0"/>
                      <a:pt x="64" y="9"/>
                    </a:cubicBezTo>
                    <a:cubicBezTo>
                      <a:pt x="61" y="14"/>
                      <a:pt x="59" y="19"/>
                      <a:pt x="58" y="25"/>
                    </a:cubicBezTo>
                    <a:cubicBezTo>
                      <a:pt x="58" y="26"/>
                      <a:pt x="58" y="28"/>
                      <a:pt x="58" y="29"/>
                    </a:cubicBezTo>
                    <a:cubicBezTo>
                      <a:pt x="55" y="26"/>
                      <a:pt x="52" y="22"/>
                      <a:pt x="48" y="20"/>
                    </a:cubicBezTo>
                    <a:cubicBezTo>
                      <a:pt x="41" y="14"/>
                      <a:pt x="32" y="10"/>
                      <a:pt x="25" y="16"/>
                    </a:cubicBezTo>
                    <a:cubicBezTo>
                      <a:pt x="15" y="24"/>
                      <a:pt x="16" y="36"/>
                      <a:pt x="23" y="45"/>
                    </a:cubicBezTo>
                    <a:cubicBezTo>
                      <a:pt x="26" y="48"/>
                      <a:pt x="30" y="51"/>
                      <a:pt x="34" y="54"/>
                    </a:cubicBezTo>
                    <a:cubicBezTo>
                      <a:pt x="34" y="54"/>
                      <a:pt x="34" y="54"/>
                      <a:pt x="34" y="54"/>
                    </a:cubicBezTo>
                    <a:cubicBezTo>
                      <a:pt x="27" y="56"/>
                      <a:pt x="21" y="59"/>
                      <a:pt x="15" y="63"/>
                    </a:cubicBezTo>
                    <a:cubicBezTo>
                      <a:pt x="7" y="69"/>
                      <a:pt x="0" y="81"/>
                      <a:pt x="7" y="91"/>
                    </a:cubicBezTo>
                    <a:cubicBezTo>
                      <a:pt x="14" y="100"/>
                      <a:pt x="27" y="99"/>
                      <a:pt x="36" y="96"/>
                    </a:cubicBezTo>
                    <a:cubicBezTo>
                      <a:pt x="40" y="95"/>
                      <a:pt x="44" y="94"/>
                      <a:pt x="48" y="91"/>
                    </a:cubicBezTo>
                    <a:cubicBezTo>
                      <a:pt x="47" y="98"/>
                      <a:pt x="47" y="104"/>
                      <a:pt x="49" y="111"/>
                    </a:cubicBezTo>
                    <a:cubicBezTo>
                      <a:pt x="53" y="121"/>
                      <a:pt x="64" y="132"/>
                      <a:pt x="76" y="127"/>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15"/>
              <p:cNvSpPr/>
              <p:nvPr/>
            </p:nvSpPr>
            <p:spPr bwMode="auto">
              <a:xfrm>
                <a:off x="2235" y="4813"/>
                <a:ext cx="47" cy="50"/>
              </a:xfrm>
              <a:custGeom>
                <a:avLst/>
                <a:gdLst>
                  <a:gd name="T0" fmla="*/ 2 w 25"/>
                  <a:gd name="T1" fmla="*/ 16 h 26"/>
                  <a:gd name="T2" fmla="*/ 11 w 25"/>
                  <a:gd name="T3" fmla="*/ 1 h 26"/>
                  <a:gd name="T4" fmla="*/ 12 w 25"/>
                  <a:gd name="T5" fmla="*/ 1 h 26"/>
                  <a:gd name="T6" fmla="*/ 20 w 25"/>
                  <a:gd name="T7" fmla="*/ 5 h 26"/>
                  <a:gd name="T8" fmla="*/ 16 w 25"/>
                  <a:gd name="T9" fmla="*/ 23 h 26"/>
                  <a:gd name="T10" fmla="*/ 2 w 25"/>
                  <a:gd name="T11" fmla="*/ 16 h 26"/>
                </a:gdLst>
                <a:ahLst/>
                <a:cxnLst>
                  <a:cxn ang="0">
                    <a:pos x="T0" y="T1"/>
                  </a:cxn>
                  <a:cxn ang="0">
                    <a:pos x="T2" y="T3"/>
                  </a:cxn>
                  <a:cxn ang="0">
                    <a:pos x="T4" y="T5"/>
                  </a:cxn>
                  <a:cxn ang="0">
                    <a:pos x="T6" y="T7"/>
                  </a:cxn>
                  <a:cxn ang="0">
                    <a:pos x="T8" y="T9"/>
                  </a:cxn>
                  <a:cxn ang="0">
                    <a:pos x="T10" y="T11"/>
                  </a:cxn>
                </a:cxnLst>
                <a:rect l="0" t="0" r="r" b="b"/>
                <a:pathLst>
                  <a:path w="25" h="26">
                    <a:moveTo>
                      <a:pt x="2" y="16"/>
                    </a:moveTo>
                    <a:cubicBezTo>
                      <a:pt x="0" y="10"/>
                      <a:pt x="4" y="0"/>
                      <a:pt x="11" y="1"/>
                    </a:cubicBezTo>
                    <a:cubicBezTo>
                      <a:pt x="12" y="1"/>
                      <a:pt x="12" y="1"/>
                      <a:pt x="12" y="1"/>
                    </a:cubicBezTo>
                    <a:cubicBezTo>
                      <a:pt x="15" y="1"/>
                      <a:pt x="18" y="2"/>
                      <a:pt x="20" y="5"/>
                    </a:cubicBezTo>
                    <a:cubicBezTo>
                      <a:pt x="25" y="11"/>
                      <a:pt x="22" y="19"/>
                      <a:pt x="16" y="23"/>
                    </a:cubicBezTo>
                    <a:cubicBezTo>
                      <a:pt x="10" y="26"/>
                      <a:pt x="4" y="22"/>
                      <a:pt x="2" y="1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16"/>
              <p:cNvSpPr/>
              <p:nvPr/>
            </p:nvSpPr>
            <p:spPr bwMode="auto">
              <a:xfrm>
                <a:off x="2503" y="5415"/>
                <a:ext cx="288" cy="312"/>
              </a:xfrm>
              <a:custGeom>
                <a:avLst/>
                <a:gdLst>
                  <a:gd name="T0" fmla="*/ 2 w 151"/>
                  <a:gd name="T1" fmla="*/ 119 h 164"/>
                  <a:gd name="T2" fmla="*/ 16 w 151"/>
                  <a:gd name="T3" fmla="*/ 90 h 164"/>
                  <a:gd name="T4" fmla="*/ 26 w 151"/>
                  <a:gd name="T5" fmla="*/ 84 h 164"/>
                  <a:gd name="T6" fmla="*/ 11 w 151"/>
                  <a:gd name="T7" fmla="*/ 56 h 164"/>
                  <a:gd name="T8" fmla="*/ 39 w 151"/>
                  <a:gd name="T9" fmla="*/ 41 h 164"/>
                  <a:gd name="T10" fmla="*/ 61 w 151"/>
                  <a:gd name="T11" fmla="*/ 51 h 164"/>
                  <a:gd name="T12" fmla="*/ 55 w 151"/>
                  <a:gd name="T13" fmla="*/ 34 h 164"/>
                  <a:gd name="T14" fmla="*/ 64 w 151"/>
                  <a:gd name="T15" fmla="*/ 6 h 164"/>
                  <a:gd name="T16" fmla="*/ 89 w 151"/>
                  <a:gd name="T17" fmla="*/ 20 h 164"/>
                  <a:gd name="T18" fmla="*/ 91 w 151"/>
                  <a:gd name="T19" fmla="*/ 39 h 164"/>
                  <a:gd name="T20" fmla="*/ 91 w 151"/>
                  <a:gd name="T21" fmla="*/ 43 h 164"/>
                  <a:gd name="T22" fmla="*/ 137 w 151"/>
                  <a:gd name="T23" fmla="*/ 34 h 164"/>
                  <a:gd name="T24" fmla="*/ 127 w 151"/>
                  <a:gd name="T25" fmla="*/ 63 h 164"/>
                  <a:gd name="T26" fmla="*/ 113 w 151"/>
                  <a:gd name="T27" fmla="*/ 75 h 164"/>
                  <a:gd name="T28" fmla="*/ 130 w 151"/>
                  <a:gd name="T29" fmla="*/ 79 h 164"/>
                  <a:gd name="T30" fmla="*/ 149 w 151"/>
                  <a:gd name="T31" fmla="*/ 103 h 164"/>
                  <a:gd name="T32" fmla="*/ 122 w 151"/>
                  <a:gd name="T33" fmla="*/ 119 h 164"/>
                  <a:gd name="T34" fmla="*/ 100 w 151"/>
                  <a:gd name="T35" fmla="*/ 116 h 164"/>
                  <a:gd name="T36" fmla="*/ 104 w 151"/>
                  <a:gd name="T37" fmla="*/ 134 h 164"/>
                  <a:gd name="T38" fmla="*/ 84 w 151"/>
                  <a:gd name="T39" fmla="*/ 162 h 164"/>
                  <a:gd name="T40" fmla="*/ 57 w 151"/>
                  <a:gd name="T41" fmla="*/ 143 h 164"/>
                  <a:gd name="T42" fmla="*/ 54 w 151"/>
                  <a:gd name="T43" fmla="*/ 133 h 164"/>
                  <a:gd name="T44" fmla="*/ 31 w 151"/>
                  <a:gd name="T45" fmla="*/ 142 h 164"/>
                  <a:gd name="T46" fmla="*/ 2 w 151"/>
                  <a:gd name="T47" fmla="*/ 1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64">
                    <a:moveTo>
                      <a:pt x="2" y="119"/>
                    </a:moveTo>
                    <a:cubicBezTo>
                      <a:pt x="0" y="108"/>
                      <a:pt x="7" y="97"/>
                      <a:pt x="16" y="90"/>
                    </a:cubicBezTo>
                    <a:cubicBezTo>
                      <a:pt x="19" y="88"/>
                      <a:pt x="22" y="86"/>
                      <a:pt x="26" y="84"/>
                    </a:cubicBezTo>
                    <a:cubicBezTo>
                      <a:pt x="18" y="77"/>
                      <a:pt x="9" y="67"/>
                      <a:pt x="11" y="56"/>
                    </a:cubicBezTo>
                    <a:cubicBezTo>
                      <a:pt x="13" y="43"/>
                      <a:pt x="28" y="40"/>
                      <a:pt x="39" y="41"/>
                    </a:cubicBezTo>
                    <a:cubicBezTo>
                      <a:pt x="44" y="42"/>
                      <a:pt x="54" y="46"/>
                      <a:pt x="61" y="51"/>
                    </a:cubicBezTo>
                    <a:cubicBezTo>
                      <a:pt x="58" y="45"/>
                      <a:pt x="56" y="38"/>
                      <a:pt x="55" y="34"/>
                    </a:cubicBezTo>
                    <a:cubicBezTo>
                      <a:pt x="53" y="24"/>
                      <a:pt x="53" y="11"/>
                      <a:pt x="64" y="6"/>
                    </a:cubicBezTo>
                    <a:cubicBezTo>
                      <a:pt x="76" y="0"/>
                      <a:pt x="86" y="9"/>
                      <a:pt x="89" y="20"/>
                    </a:cubicBezTo>
                    <a:cubicBezTo>
                      <a:pt x="91" y="26"/>
                      <a:pt x="92" y="33"/>
                      <a:pt x="91" y="39"/>
                    </a:cubicBezTo>
                    <a:cubicBezTo>
                      <a:pt x="91" y="40"/>
                      <a:pt x="91" y="41"/>
                      <a:pt x="91" y="43"/>
                    </a:cubicBezTo>
                    <a:cubicBezTo>
                      <a:pt x="104" y="27"/>
                      <a:pt x="125" y="14"/>
                      <a:pt x="137" y="34"/>
                    </a:cubicBezTo>
                    <a:cubicBezTo>
                      <a:pt x="142" y="45"/>
                      <a:pt x="134" y="56"/>
                      <a:pt x="127" y="63"/>
                    </a:cubicBezTo>
                    <a:cubicBezTo>
                      <a:pt x="124" y="67"/>
                      <a:pt x="119" y="72"/>
                      <a:pt x="113" y="75"/>
                    </a:cubicBezTo>
                    <a:cubicBezTo>
                      <a:pt x="120" y="75"/>
                      <a:pt x="127" y="78"/>
                      <a:pt x="130" y="79"/>
                    </a:cubicBezTo>
                    <a:cubicBezTo>
                      <a:pt x="141" y="83"/>
                      <a:pt x="151" y="90"/>
                      <a:pt x="149" y="103"/>
                    </a:cubicBezTo>
                    <a:cubicBezTo>
                      <a:pt x="147" y="115"/>
                      <a:pt x="132" y="119"/>
                      <a:pt x="122" y="119"/>
                    </a:cubicBezTo>
                    <a:cubicBezTo>
                      <a:pt x="115" y="119"/>
                      <a:pt x="107" y="118"/>
                      <a:pt x="100" y="116"/>
                    </a:cubicBezTo>
                    <a:cubicBezTo>
                      <a:pt x="103" y="122"/>
                      <a:pt x="104" y="129"/>
                      <a:pt x="104" y="134"/>
                    </a:cubicBezTo>
                    <a:cubicBezTo>
                      <a:pt x="105" y="147"/>
                      <a:pt x="98" y="160"/>
                      <a:pt x="84" y="162"/>
                    </a:cubicBezTo>
                    <a:cubicBezTo>
                      <a:pt x="71" y="164"/>
                      <a:pt x="62" y="154"/>
                      <a:pt x="57" y="143"/>
                    </a:cubicBezTo>
                    <a:cubicBezTo>
                      <a:pt x="56" y="141"/>
                      <a:pt x="55" y="137"/>
                      <a:pt x="54" y="133"/>
                    </a:cubicBezTo>
                    <a:cubicBezTo>
                      <a:pt x="48" y="139"/>
                      <a:pt x="40" y="142"/>
                      <a:pt x="31" y="142"/>
                    </a:cubicBezTo>
                    <a:cubicBezTo>
                      <a:pt x="19" y="141"/>
                      <a:pt x="4" y="132"/>
                      <a:pt x="2" y="11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17"/>
              <p:cNvSpPr/>
              <p:nvPr/>
            </p:nvSpPr>
            <p:spPr bwMode="auto">
              <a:xfrm>
                <a:off x="2618" y="5552"/>
                <a:ext cx="60" cy="61"/>
              </a:xfrm>
              <a:custGeom>
                <a:avLst/>
                <a:gdLst>
                  <a:gd name="T0" fmla="*/ 18 w 32"/>
                  <a:gd name="T1" fmla="*/ 1 h 32"/>
                  <a:gd name="T2" fmla="*/ 28 w 32"/>
                  <a:gd name="T3" fmla="*/ 8 h 32"/>
                  <a:gd name="T4" fmla="*/ 28 w 32"/>
                  <a:gd name="T5" fmla="*/ 10 h 32"/>
                  <a:gd name="T6" fmla="*/ 17 w 32"/>
                  <a:gd name="T7" fmla="*/ 31 h 32"/>
                  <a:gd name="T8" fmla="*/ 18 w 32"/>
                  <a:gd name="T9" fmla="*/ 1 h 32"/>
                </a:gdLst>
                <a:ahLst/>
                <a:cxnLst>
                  <a:cxn ang="0">
                    <a:pos x="T0" y="T1"/>
                  </a:cxn>
                  <a:cxn ang="0">
                    <a:pos x="T2" y="T3"/>
                  </a:cxn>
                  <a:cxn ang="0">
                    <a:pos x="T4" y="T5"/>
                  </a:cxn>
                  <a:cxn ang="0">
                    <a:pos x="T6" y="T7"/>
                  </a:cxn>
                  <a:cxn ang="0">
                    <a:pos x="T8" y="T9"/>
                  </a:cxn>
                </a:cxnLst>
                <a:rect l="0" t="0" r="r" b="b"/>
                <a:pathLst>
                  <a:path w="32" h="32">
                    <a:moveTo>
                      <a:pt x="18" y="1"/>
                    </a:moveTo>
                    <a:cubicBezTo>
                      <a:pt x="23" y="0"/>
                      <a:pt x="29" y="2"/>
                      <a:pt x="28" y="8"/>
                    </a:cubicBezTo>
                    <a:cubicBezTo>
                      <a:pt x="28" y="9"/>
                      <a:pt x="28" y="9"/>
                      <a:pt x="28" y="10"/>
                    </a:cubicBezTo>
                    <a:cubicBezTo>
                      <a:pt x="32" y="19"/>
                      <a:pt x="29" y="32"/>
                      <a:pt x="17" y="31"/>
                    </a:cubicBezTo>
                    <a:cubicBezTo>
                      <a:pt x="0" y="30"/>
                      <a:pt x="4" y="3"/>
                      <a:pt x="18" y="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18"/>
              <p:cNvSpPr/>
              <p:nvPr/>
            </p:nvSpPr>
            <p:spPr bwMode="auto">
              <a:xfrm>
                <a:off x="2132" y="4809"/>
                <a:ext cx="240" cy="217"/>
              </a:xfrm>
              <a:custGeom>
                <a:avLst/>
                <a:gdLst>
                  <a:gd name="T0" fmla="*/ 23 w 126"/>
                  <a:gd name="T1" fmla="*/ 4 h 114"/>
                  <a:gd name="T2" fmla="*/ 47 w 126"/>
                  <a:gd name="T3" fmla="*/ 10 h 114"/>
                  <a:gd name="T4" fmla="*/ 53 w 126"/>
                  <a:gd name="T5" fmla="*/ 16 h 114"/>
                  <a:gd name="T6" fmla="*/ 73 w 126"/>
                  <a:gd name="T7" fmla="*/ 1 h 114"/>
                  <a:gd name="T8" fmla="*/ 88 w 126"/>
                  <a:gd name="T9" fmla="*/ 19 h 114"/>
                  <a:gd name="T10" fmla="*/ 85 w 126"/>
                  <a:gd name="T11" fmla="*/ 38 h 114"/>
                  <a:gd name="T12" fmla="*/ 97 w 126"/>
                  <a:gd name="T13" fmla="*/ 31 h 114"/>
                  <a:gd name="T14" fmla="*/ 119 w 126"/>
                  <a:gd name="T15" fmla="*/ 32 h 114"/>
                  <a:gd name="T16" fmla="*/ 113 w 126"/>
                  <a:gd name="T17" fmla="*/ 54 h 114"/>
                  <a:gd name="T18" fmla="*/ 99 w 126"/>
                  <a:gd name="T19" fmla="*/ 59 h 114"/>
                  <a:gd name="T20" fmla="*/ 96 w 126"/>
                  <a:gd name="T21" fmla="*/ 59 h 114"/>
                  <a:gd name="T22" fmla="*/ 110 w 126"/>
                  <a:gd name="T23" fmla="*/ 93 h 114"/>
                  <a:gd name="T24" fmla="*/ 86 w 126"/>
                  <a:gd name="T25" fmla="*/ 90 h 114"/>
                  <a:gd name="T26" fmla="*/ 75 w 126"/>
                  <a:gd name="T27" fmla="*/ 82 h 114"/>
                  <a:gd name="T28" fmla="*/ 75 w 126"/>
                  <a:gd name="T29" fmla="*/ 95 h 114"/>
                  <a:gd name="T30" fmla="*/ 60 w 126"/>
                  <a:gd name="T31" fmla="*/ 113 h 114"/>
                  <a:gd name="T32" fmla="*/ 43 w 126"/>
                  <a:gd name="T33" fmla="*/ 95 h 114"/>
                  <a:gd name="T34" fmla="*/ 42 w 126"/>
                  <a:gd name="T35" fmla="*/ 79 h 114"/>
                  <a:gd name="T36" fmla="*/ 29 w 126"/>
                  <a:gd name="T37" fmla="*/ 85 h 114"/>
                  <a:gd name="T38" fmla="*/ 4 w 126"/>
                  <a:gd name="T39" fmla="*/ 74 h 114"/>
                  <a:gd name="T40" fmla="*/ 14 w 126"/>
                  <a:gd name="T41" fmla="*/ 50 h 114"/>
                  <a:gd name="T42" fmla="*/ 21 w 126"/>
                  <a:gd name="T43" fmla="*/ 46 h 114"/>
                  <a:gd name="T44" fmla="*/ 10 w 126"/>
                  <a:gd name="T45" fmla="*/ 30 h 114"/>
                  <a:gd name="T46" fmla="*/ 23 w 126"/>
                  <a:gd name="T4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114">
                    <a:moveTo>
                      <a:pt x="23" y="4"/>
                    </a:moveTo>
                    <a:cubicBezTo>
                      <a:pt x="31" y="1"/>
                      <a:pt x="40" y="5"/>
                      <a:pt x="47" y="10"/>
                    </a:cubicBezTo>
                    <a:cubicBezTo>
                      <a:pt x="49" y="12"/>
                      <a:pt x="51" y="14"/>
                      <a:pt x="53" y="16"/>
                    </a:cubicBezTo>
                    <a:cubicBezTo>
                      <a:pt x="58" y="10"/>
                      <a:pt x="64" y="1"/>
                      <a:pt x="73" y="1"/>
                    </a:cubicBezTo>
                    <a:cubicBezTo>
                      <a:pt x="82" y="0"/>
                      <a:pt x="87" y="11"/>
                      <a:pt x="88" y="19"/>
                    </a:cubicBezTo>
                    <a:cubicBezTo>
                      <a:pt x="88" y="23"/>
                      <a:pt x="88" y="32"/>
                      <a:pt x="85" y="38"/>
                    </a:cubicBezTo>
                    <a:cubicBezTo>
                      <a:pt x="89" y="35"/>
                      <a:pt x="94" y="32"/>
                      <a:pt x="97" y="31"/>
                    </a:cubicBezTo>
                    <a:cubicBezTo>
                      <a:pt x="104" y="27"/>
                      <a:pt x="114" y="25"/>
                      <a:pt x="119" y="32"/>
                    </a:cubicBezTo>
                    <a:cubicBezTo>
                      <a:pt x="126" y="40"/>
                      <a:pt x="120" y="50"/>
                      <a:pt x="113" y="54"/>
                    </a:cubicBezTo>
                    <a:cubicBezTo>
                      <a:pt x="109" y="57"/>
                      <a:pt x="104" y="58"/>
                      <a:pt x="99" y="59"/>
                    </a:cubicBezTo>
                    <a:cubicBezTo>
                      <a:pt x="98" y="59"/>
                      <a:pt x="97" y="59"/>
                      <a:pt x="96" y="59"/>
                    </a:cubicBezTo>
                    <a:cubicBezTo>
                      <a:pt x="110" y="66"/>
                      <a:pt x="124" y="81"/>
                      <a:pt x="110" y="93"/>
                    </a:cubicBezTo>
                    <a:cubicBezTo>
                      <a:pt x="103" y="99"/>
                      <a:pt x="93" y="95"/>
                      <a:pt x="86" y="90"/>
                    </a:cubicBezTo>
                    <a:cubicBezTo>
                      <a:pt x="83" y="88"/>
                      <a:pt x="79" y="85"/>
                      <a:pt x="75" y="82"/>
                    </a:cubicBezTo>
                    <a:cubicBezTo>
                      <a:pt x="76" y="86"/>
                      <a:pt x="75" y="93"/>
                      <a:pt x="75" y="95"/>
                    </a:cubicBezTo>
                    <a:cubicBezTo>
                      <a:pt x="74" y="104"/>
                      <a:pt x="70" y="113"/>
                      <a:pt x="60" y="113"/>
                    </a:cubicBezTo>
                    <a:cubicBezTo>
                      <a:pt x="50" y="114"/>
                      <a:pt x="45" y="103"/>
                      <a:pt x="43" y="95"/>
                    </a:cubicBezTo>
                    <a:cubicBezTo>
                      <a:pt x="42" y="90"/>
                      <a:pt x="41" y="84"/>
                      <a:pt x="42" y="79"/>
                    </a:cubicBezTo>
                    <a:cubicBezTo>
                      <a:pt x="38" y="81"/>
                      <a:pt x="33" y="84"/>
                      <a:pt x="29" y="85"/>
                    </a:cubicBezTo>
                    <a:cubicBezTo>
                      <a:pt x="19" y="88"/>
                      <a:pt x="7" y="84"/>
                      <a:pt x="4" y="74"/>
                    </a:cubicBezTo>
                    <a:cubicBezTo>
                      <a:pt x="0" y="64"/>
                      <a:pt x="6" y="56"/>
                      <a:pt x="14" y="50"/>
                    </a:cubicBezTo>
                    <a:cubicBezTo>
                      <a:pt x="16" y="49"/>
                      <a:pt x="18" y="48"/>
                      <a:pt x="21" y="46"/>
                    </a:cubicBezTo>
                    <a:cubicBezTo>
                      <a:pt x="16" y="43"/>
                      <a:pt x="12" y="37"/>
                      <a:pt x="10" y="30"/>
                    </a:cubicBezTo>
                    <a:cubicBezTo>
                      <a:pt x="9" y="21"/>
                      <a:pt x="13" y="8"/>
                      <a:pt x="23" y="4"/>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19"/>
              <p:cNvSpPr/>
              <p:nvPr/>
            </p:nvSpPr>
            <p:spPr bwMode="auto">
              <a:xfrm>
                <a:off x="2220" y="4893"/>
                <a:ext cx="51" cy="46"/>
              </a:xfrm>
              <a:custGeom>
                <a:avLst/>
                <a:gdLst>
                  <a:gd name="T0" fmla="*/ 25 w 27"/>
                  <a:gd name="T1" fmla="*/ 11 h 24"/>
                  <a:gd name="T2" fmla="*/ 21 w 27"/>
                  <a:gd name="T3" fmla="*/ 19 h 24"/>
                  <a:gd name="T4" fmla="*/ 20 w 27"/>
                  <a:gd name="T5" fmla="*/ 20 h 24"/>
                  <a:gd name="T6" fmla="*/ 1 w 27"/>
                  <a:gd name="T7" fmla="*/ 15 h 24"/>
                  <a:gd name="T8" fmla="*/ 25 w 27"/>
                  <a:gd name="T9" fmla="*/ 11 h 24"/>
                </a:gdLst>
                <a:ahLst/>
                <a:cxnLst>
                  <a:cxn ang="0">
                    <a:pos x="T0" y="T1"/>
                  </a:cxn>
                  <a:cxn ang="0">
                    <a:pos x="T2" y="T3"/>
                  </a:cxn>
                  <a:cxn ang="0">
                    <a:pos x="T4" y="T5"/>
                  </a:cxn>
                  <a:cxn ang="0">
                    <a:pos x="T6" y="T7"/>
                  </a:cxn>
                  <a:cxn ang="0">
                    <a:pos x="T8" y="T9"/>
                  </a:cxn>
                </a:cxnLst>
                <a:rect l="0" t="0" r="r" b="b"/>
                <a:pathLst>
                  <a:path w="27" h="24">
                    <a:moveTo>
                      <a:pt x="25" y="11"/>
                    </a:moveTo>
                    <a:cubicBezTo>
                      <a:pt x="27" y="14"/>
                      <a:pt x="25" y="19"/>
                      <a:pt x="21" y="19"/>
                    </a:cubicBezTo>
                    <a:cubicBezTo>
                      <a:pt x="21" y="20"/>
                      <a:pt x="20" y="20"/>
                      <a:pt x="20" y="20"/>
                    </a:cubicBezTo>
                    <a:cubicBezTo>
                      <a:pt x="14" y="24"/>
                      <a:pt x="3" y="24"/>
                      <a:pt x="1" y="15"/>
                    </a:cubicBezTo>
                    <a:cubicBezTo>
                      <a:pt x="0" y="1"/>
                      <a:pt x="21" y="0"/>
                      <a:pt x="25" y="1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20"/>
              <p:cNvSpPr/>
              <p:nvPr/>
            </p:nvSpPr>
            <p:spPr bwMode="auto">
              <a:xfrm>
                <a:off x="2086" y="4196"/>
                <a:ext cx="238" cy="217"/>
              </a:xfrm>
              <a:custGeom>
                <a:avLst/>
                <a:gdLst>
                  <a:gd name="T0" fmla="*/ 22 w 125"/>
                  <a:gd name="T1" fmla="*/ 4 h 114"/>
                  <a:gd name="T2" fmla="*/ 47 w 125"/>
                  <a:gd name="T3" fmla="*/ 10 h 114"/>
                  <a:gd name="T4" fmla="*/ 53 w 125"/>
                  <a:gd name="T5" fmla="*/ 16 h 114"/>
                  <a:gd name="T6" fmla="*/ 72 w 125"/>
                  <a:gd name="T7" fmla="*/ 0 h 114"/>
                  <a:gd name="T8" fmla="*/ 88 w 125"/>
                  <a:gd name="T9" fmla="*/ 19 h 114"/>
                  <a:gd name="T10" fmla="*/ 84 w 125"/>
                  <a:gd name="T11" fmla="*/ 38 h 114"/>
                  <a:gd name="T12" fmla="*/ 96 w 125"/>
                  <a:gd name="T13" fmla="*/ 30 h 114"/>
                  <a:gd name="T14" fmla="*/ 119 w 125"/>
                  <a:gd name="T15" fmla="*/ 32 h 114"/>
                  <a:gd name="T16" fmla="*/ 112 w 125"/>
                  <a:gd name="T17" fmla="*/ 54 h 114"/>
                  <a:gd name="T18" fmla="*/ 99 w 125"/>
                  <a:gd name="T19" fmla="*/ 59 h 114"/>
                  <a:gd name="T20" fmla="*/ 96 w 125"/>
                  <a:gd name="T21" fmla="*/ 59 h 114"/>
                  <a:gd name="T22" fmla="*/ 110 w 125"/>
                  <a:gd name="T23" fmla="*/ 92 h 114"/>
                  <a:gd name="T24" fmla="*/ 86 w 125"/>
                  <a:gd name="T25" fmla="*/ 90 h 114"/>
                  <a:gd name="T26" fmla="*/ 74 w 125"/>
                  <a:gd name="T27" fmla="*/ 81 h 114"/>
                  <a:gd name="T28" fmla="*/ 75 w 125"/>
                  <a:gd name="T29" fmla="*/ 95 h 114"/>
                  <a:gd name="T30" fmla="*/ 60 w 125"/>
                  <a:gd name="T31" fmla="*/ 113 h 114"/>
                  <a:gd name="T32" fmla="*/ 42 w 125"/>
                  <a:gd name="T33" fmla="*/ 95 h 114"/>
                  <a:gd name="T34" fmla="*/ 41 w 125"/>
                  <a:gd name="T35" fmla="*/ 78 h 114"/>
                  <a:gd name="T36" fmla="*/ 28 w 125"/>
                  <a:gd name="T37" fmla="*/ 84 h 114"/>
                  <a:gd name="T38" fmla="*/ 3 w 125"/>
                  <a:gd name="T39" fmla="*/ 73 h 114"/>
                  <a:gd name="T40" fmla="*/ 13 w 125"/>
                  <a:gd name="T41" fmla="*/ 50 h 114"/>
                  <a:gd name="T42" fmla="*/ 20 w 125"/>
                  <a:gd name="T43" fmla="*/ 46 h 114"/>
                  <a:gd name="T44" fmla="*/ 10 w 125"/>
                  <a:gd name="T45" fmla="*/ 30 h 114"/>
                  <a:gd name="T46" fmla="*/ 22 w 125"/>
                  <a:gd name="T4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4">
                    <a:moveTo>
                      <a:pt x="22" y="4"/>
                    </a:moveTo>
                    <a:cubicBezTo>
                      <a:pt x="31" y="0"/>
                      <a:pt x="40" y="4"/>
                      <a:pt x="47" y="10"/>
                    </a:cubicBezTo>
                    <a:cubicBezTo>
                      <a:pt x="49" y="12"/>
                      <a:pt x="51" y="14"/>
                      <a:pt x="53" y="16"/>
                    </a:cubicBezTo>
                    <a:cubicBezTo>
                      <a:pt x="57" y="9"/>
                      <a:pt x="63" y="1"/>
                      <a:pt x="72" y="0"/>
                    </a:cubicBezTo>
                    <a:cubicBezTo>
                      <a:pt x="82" y="0"/>
                      <a:pt x="87" y="10"/>
                      <a:pt x="88" y="19"/>
                    </a:cubicBezTo>
                    <a:cubicBezTo>
                      <a:pt x="88" y="23"/>
                      <a:pt x="87" y="31"/>
                      <a:pt x="84" y="38"/>
                    </a:cubicBezTo>
                    <a:cubicBezTo>
                      <a:pt x="88" y="34"/>
                      <a:pt x="93" y="32"/>
                      <a:pt x="96" y="30"/>
                    </a:cubicBezTo>
                    <a:cubicBezTo>
                      <a:pt x="103" y="27"/>
                      <a:pt x="114" y="25"/>
                      <a:pt x="119" y="32"/>
                    </a:cubicBezTo>
                    <a:cubicBezTo>
                      <a:pt x="125" y="40"/>
                      <a:pt x="120" y="49"/>
                      <a:pt x="112" y="54"/>
                    </a:cubicBezTo>
                    <a:cubicBezTo>
                      <a:pt x="108" y="56"/>
                      <a:pt x="103" y="58"/>
                      <a:pt x="99" y="59"/>
                    </a:cubicBezTo>
                    <a:cubicBezTo>
                      <a:pt x="98" y="59"/>
                      <a:pt x="97" y="59"/>
                      <a:pt x="96" y="59"/>
                    </a:cubicBezTo>
                    <a:cubicBezTo>
                      <a:pt x="110" y="66"/>
                      <a:pt x="123" y="80"/>
                      <a:pt x="110" y="92"/>
                    </a:cubicBezTo>
                    <a:cubicBezTo>
                      <a:pt x="103" y="98"/>
                      <a:pt x="93" y="94"/>
                      <a:pt x="86" y="90"/>
                    </a:cubicBezTo>
                    <a:cubicBezTo>
                      <a:pt x="83" y="88"/>
                      <a:pt x="78" y="85"/>
                      <a:pt x="74" y="81"/>
                    </a:cubicBezTo>
                    <a:cubicBezTo>
                      <a:pt x="75" y="86"/>
                      <a:pt x="75" y="92"/>
                      <a:pt x="75" y="95"/>
                    </a:cubicBezTo>
                    <a:cubicBezTo>
                      <a:pt x="74" y="104"/>
                      <a:pt x="69" y="112"/>
                      <a:pt x="60" y="113"/>
                    </a:cubicBezTo>
                    <a:cubicBezTo>
                      <a:pt x="50" y="114"/>
                      <a:pt x="44" y="103"/>
                      <a:pt x="42" y="95"/>
                    </a:cubicBezTo>
                    <a:cubicBezTo>
                      <a:pt x="41" y="90"/>
                      <a:pt x="41" y="84"/>
                      <a:pt x="41" y="78"/>
                    </a:cubicBezTo>
                    <a:cubicBezTo>
                      <a:pt x="37" y="81"/>
                      <a:pt x="32" y="83"/>
                      <a:pt x="28" y="84"/>
                    </a:cubicBezTo>
                    <a:cubicBezTo>
                      <a:pt x="18" y="87"/>
                      <a:pt x="7" y="84"/>
                      <a:pt x="3" y="73"/>
                    </a:cubicBezTo>
                    <a:cubicBezTo>
                      <a:pt x="0" y="64"/>
                      <a:pt x="6" y="55"/>
                      <a:pt x="13" y="50"/>
                    </a:cubicBezTo>
                    <a:cubicBezTo>
                      <a:pt x="15" y="49"/>
                      <a:pt x="18" y="47"/>
                      <a:pt x="20" y="46"/>
                    </a:cubicBezTo>
                    <a:cubicBezTo>
                      <a:pt x="15" y="42"/>
                      <a:pt x="11" y="37"/>
                      <a:pt x="10" y="30"/>
                    </a:cubicBezTo>
                    <a:cubicBezTo>
                      <a:pt x="8" y="20"/>
                      <a:pt x="13" y="8"/>
                      <a:pt x="22" y="4"/>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321"/>
              <p:cNvSpPr/>
              <p:nvPr/>
            </p:nvSpPr>
            <p:spPr bwMode="auto">
              <a:xfrm>
                <a:off x="2172" y="4280"/>
                <a:ext cx="51" cy="46"/>
              </a:xfrm>
              <a:custGeom>
                <a:avLst/>
                <a:gdLst>
                  <a:gd name="T0" fmla="*/ 26 w 27"/>
                  <a:gd name="T1" fmla="*/ 10 h 24"/>
                  <a:gd name="T2" fmla="*/ 22 w 27"/>
                  <a:gd name="T3" fmla="*/ 19 h 24"/>
                  <a:gd name="T4" fmla="*/ 20 w 27"/>
                  <a:gd name="T5" fmla="*/ 19 h 24"/>
                  <a:gd name="T6" fmla="*/ 2 w 27"/>
                  <a:gd name="T7" fmla="*/ 14 h 24"/>
                  <a:gd name="T8" fmla="*/ 26 w 27"/>
                  <a:gd name="T9" fmla="*/ 10 h 24"/>
                </a:gdLst>
                <a:ahLst/>
                <a:cxnLst>
                  <a:cxn ang="0">
                    <a:pos x="T0" y="T1"/>
                  </a:cxn>
                  <a:cxn ang="0">
                    <a:pos x="T2" y="T3"/>
                  </a:cxn>
                  <a:cxn ang="0">
                    <a:pos x="T4" y="T5"/>
                  </a:cxn>
                  <a:cxn ang="0">
                    <a:pos x="T6" y="T7"/>
                  </a:cxn>
                  <a:cxn ang="0">
                    <a:pos x="T8" y="T9"/>
                  </a:cxn>
                </a:cxnLst>
                <a:rect l="0" t="0" r="r" b="b"/>
                <a:pathLst>
                  <a:path w="27" h="24">
                    <a:moveTo>
                      <a:pt x="26" y="10"/>
                    </a:moveTo>
                    <a:cubicBezTo>
                      <a:pt x="27" y="14"/>
                      <a:pt x="26" y="18"/>
                      <a:pt x="22" y="19"/>
                    </a:cubicBezTo>
                    <a:cubicBezTo>
                      <a:pt x="21" y="19"/>
                      <a:pt x="21" y="19"/>
                      <a:pt x="20" y="19"/>
                    </a:cubicBezTo>
                    <a:cubicBezTo>
                      <a:pt x="14" y="24"/>
                      <a:pt x="3" y="23"/>
                      <a:pt x="2" y="14"/>
                    </a:cubicBezTo>
                    <a:cubicBezTo>
                      <a:pt x="0" y="1"/>
                      <a:pt x="21" y="0"/>
                      <a:pt x="26"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8" name="Freeform 323"/>
            <p:cNvSpPr/>
            <p:nvPr/>
          </p:nvSpPr>
          <p:spPr bwMode="auto">
            <a:xfrm>
              <a:off x="3562350" y="7154863"/>
              <a:ext cx="381000" cy="344488"/>
            </a:xfrm>
            <a:custGeom>
              <a:avLst/>
              <a:gdLst>
                <a:gd name="T0" fmla="*/ 23 w 126"/>
                <a:gd name="T1" fmla="*/ 4 h 114"/>
                <a:gd name="T2" fmla="*/ 47 w 126"/>
                <a:gd name="T3" fmla="*/ 10 h 114"/>
                <a:gd name="T4" fmla="*/ 53 w 126"/>
                <a:gd name="T5" fmla="*/ 16 h 114"/>
                <a:gd name="T6" fmla="*/ 73 w 126"/>
                <a:gd name="T7" fmla="*/ 1 h 114"/>
                <a:gd name="T8" fmla="*/ 88 w 126"/>
                <a:gd name="T9" fmla="*/ 19 h 114"/>
                <a:gd name="T10" fmla="*/ 85 w 126"/>
                <a:gd name="T11" fmla="*/ 38 h 114"/>
                <a:gd name="T12" fmla="*/ 97 w 126"/>
                <a:gd name="T13" fmla="*/ 31 h 114"/>
                <a:gd name="T14" fmla="*/ 120 w 126"/>
                <a:gd name="T15" fmla="*/ 32 h 114"/>
                <a:gd name="T16" fmla="*/ 113 w 126"/>
                <a:gd name="T17" fmla="*/ 54 h 114"/>
                <a:gd name="T18" fmla="*/ 99 w 126"/>
                <a:gd name="T19" fmla="*/ 59 h 114"/>
                <a:gd name="T20" fmla="*/ 96 w 126"/>
                <a:gd name="T21" fmla="*/ 59 h 114"/>
                <a:gd name="T22" fmla="*/ 110 w 126"/>
                <a:gd name="T23" fmla="*/ 93 h 114"/>
                <a:gd name="T24" fmla="*/ 87 w 126"/>
                <a:gd name="T25" fmla="*/ 90 h 114"/>
                <a:gd name="T26" fmla="*/ 75 w 126"/>
                <a:gd name="T27" fmla="*/ 82 h 114"/>
                <a:gd name="T28" fmla="*/ 75 w 126"/>
                <a:gd name="T29" fmla="*/ 95 h 114"/>
                <a:gd name="T30" fmla="*/ 60 w 126"/>
                <a:gd name="T31" fmla="*/ 114 h 114"/>
                <a:gd name="T32" fmla="*/ 43 w 126"/>
                <a:gd name="T33" fmla="*/ 95 h 114"/>
                <a:gd name="T34" fmla="*/ 42 w 126"/>
                <a:gd name="T35" fmla="*/ 79 h 114"/>
                <a:gd name="T36" fmla="*/ 29 w 126"/>
                <a:gd name="T37" fmla="*/ 85 h 114"/>
                <a:gd name="T38" fmla="*/ 4 w 126"/>
                <a:gd name="T39" fmla="*/ 74 h 114"/>
                <a:gd name="T40" fmla="*/ 14 w 126"/>
                <a:gd name="T41" fmla="*/ 50 h 114"/>
                <a:gd name="T42" fmla="*/ 21 w 126"/>
                <a:gd name="T43" fmla="*/ 46 h 114"/>
                <a:gd name="T44" fmla="*/ 11 w 126"/>
                <a:gd name="T45" fmla="*/ 30 h 114"/>
                <a:gd name="T46" fmla="*/ 23 w 126"/>
                <a:gd name="T4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114">
                  <a:moveTo>
                    <a:pt x="23" y="4"/>
                  </a:moveTo>
                  <a:cubicBezTo>
                    <a:pt x="31" y="1"/>
                    <a:pt x="41" y="5"/>
                    <a:pt x="47" y="10"/>
                  </a:cubicBezTo>
                  <a:cubicBezTo>
                    <a:pt x="49" y="12"/>
                    <a:pt x="51" y="14"/>
                    <a:pt x="53" y="16"/>
                  </a:cubicBezTo>
                  <a:cubicBezTo>
                    <a:pt x="58" y="10"/>
                    <a:pt x="64" y="1"/>
                    <a:pt x="73" y="1"/>
                  </a:cubicBezTo>
                  <a:cubicBezTo>
                    <a:pt x="83" y="0"/>
                    <a:pt x="88" y="11"/>
                    <a:pt x="88" y="19"/>
                  </a:cubicBezTo>
                  <a:cubicBezTo>
                    <a:pt x="89" y="23"/>
                    <a:pt x="88" y="32"/>
                    <a:pt x="85" y="38"/>
                  </a:cubicBezTo>
                  <a:cubicBezTo>
                    <a:pt x="89" y="35"/>
                    <a:pt x="94" y="32"/>
                    <a:pt x="97" y="31"/>
                  </a:cubicBezTo>
                  <a:cubicBezTo>
                    <a:pt x="104" y="27"/>
                    <a:pt x="114" y="25"/>
                    <a:pt x="120" y="32"/>
                  </a:cubicBezTo>
                  <a:cubicBezTo>
                    <a:pt x="126" y="40"/>
                    <a:pt x="121" y="50"/>
                    <a:pt x="113" y="54"/>
                  </a:cubicBezTo>
                  <a:cubicBezTo>
                    <a:pt x="109" y="57"/>
                    <a:pt x="104" y="58"/>
                    <a:pt x="99" y="59"/>
                  </a:cubicBezTo>
                  <a:cubicBezTo>
                    <a:pt x="98" y="59"/>
                    <a:pt x="97" y="59"/>
                    <a:pt x="96" y="59"/>
                  </a:cubicBezTo>
                  <a:cubicBezTo>
                    <a:pt x="110" y="66"/>
                    <a:pt x="124" y="81"/>
                    <a:pt x="110" y="93"/>
                  </a:cubicBezTo>
                  <a:cubicBezTo>
                    <a:pt x="103" y="99"/>
                    <a:pt x="93" y="95"/>
                    <a:pt x="87" y="90"/>
                  </a:cubicBezTo>
                  <a:cubicBezTo>
                    <a:pt x="83" y="88"/>
                    <a:pt x="79" y="85"/>
                    <a:pt x="75" y="82"/>
                  </a:cubicBezTo>
                  <a:cubicBezTo>
                    <a:pt x="76" y="87"/>
                    <a:pt x="76" y="93"/>
                    <a:pt x="75" y="95"/>
                  </a:cubicBezTo>
                  <a:cubicBezTo>
                    <a:pt x="74" y="104"/>
                    <a:pt x="70" y="113"/>
                    <a:pt x="60" y="114"/>
                  </a:cubicBezTo>
                  <a:cubicBezTo>
                    <a:pt x="50" y="114"/>
                    <a:pt x="45" y="103"/>
                    <a:pt x="43" y="95"/>
                  </a:cubicBezTo>
                  <a:cubicBezTo>
                    <a:pt x="42" y="90"/>
                    <a:pt x="41" y="84"/>
                    <a:pt x="42" y="79"/>
                  </a:cubicBezTo>
                  <a:cubicBezTo>
                    <a:pt x="38" y="81"/>
                    <a:pt x="33" y="84"/>
                    <a:pt x="29" y="85"/>
                  </a:cubicBezTo>
                  <a:cubicBezTo>
                    <a:pt x="19" y="88"/>
                    <a:pt x="8" y="84"/>
                    <a:pt x="4" y="74"/>
                  </a:cubicBezTo>
                  <a:cubicBezTo>
                    <a:pt x="0" y="65"/>
                    <a:pt x="7" y="56"/>
                    <a:pt x="14" y="50"/>
                  </a:cubicBezTo>
                  <a:cubicBezTo>
                    <a:pt x="16" y="49"/>
                    <a:pt x="18" y="48"/>
                    <a:pt x="21" y="46"/>
                  </a:cubicBezTo>
                  <a:cubicBezTo>
                    <a:pt x="16" y="43"/>
                    <a:pt x="12" y="37"/>
                    <a:pt x="11" y="30"/>
                  </a:cubicBezTo>
                  <a:cubicBezTo>
                    <a:pt x="9" y="21"/>
                    <a:pt x="13" y="8"/>
                    <a:pt x="23" y="4"/>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24"/>
            <p:cNvSpPr/>
            <p:nvPr/>
          </p:nvSpPr>
          <p:spPr bwMode="auto">
            <a:xfrm>
              <a:off x="3702050" y="7286625"/>
              <a:ext cx="80963" cy="73025"/>
            </a:xfrm>
            <a:custGeom>
              <a:avLst/>
              <a:gdLst>
                <a:gd name="T0" fmla="*/ 25 w 27"/>
                <a:gd name="T1" fmla="*/ 11 h 24"/>
                <a:gd name="T2" fmla="*/ 21 w 27"/>
                <a:gd name="T3" fmla="*/ 20 h 24"/>
                <a:gd name="T4" fmla="*/ 20 w 27"/>
                <a:gd name="T5" fmla="*/ 20 h 24"/>
                <a:gd name="T6" fmla="*/ 2 w 27"/>
                <a:gd name="T7" fmla="*/ 15 h 24"/>
                <a:gd name="T8" fmla="*/ 25 w 27"/>
                <a:gd name="T9" fmla="*/ 11 h 24"/>
              </a:gdLst>
              <a:ahLst/>
              <a:cxnLst>
                <a:cxn ang="0">
                  <a:pos x="T0" y="T1"/>
                </a:cxn>
                <a:cxn ang="0">
                  <a:pos x="T2" y="T3"/>
                </a:cxn>
                <a:cxn ang="0">
                  <a:pos x="T4" y="T5"/>
                </a:cxn>
                <a:cxn ang="0">
                  <a:pos x="T6" y="T7"/>
                </a:cxn>
                <a:cxn ang="0">
                  <a:pos x="T8" y="T9"/>
                </a:cxn>
              </a:cxnLst>
              <a:rect l="0" t="0" r="r" b="b"/>
              <a:pathLst>
                <a:path w="27" h="24">
                  <a:moveTo>
                    <a:pt x="25" y="11"/>
                  </a:moveTo>
                  <a:cubicBezTo>
                    <a:pt x="27" y="14"/>
                    <a:pt x="26" y="19"/>
                    <a:pt x="21" y="20"/>
                  </a:cubicBezTo>
                  <a:cubicBezTo>
                    <a:pt x="21" y="20"/>
                    <a:pt x="20" y="20"/>
                    <a:pt x="20" y="20"/>
                  </a:cubicBezTo>
                  <a:cubicBezTo>
                    <a:pt x="14" y="24"/>
                    <a:pt x="3" y="24"/>
                    <a:pt x="2" y="15"/>
                  </a:cubicBezTo>
                  <a:cubicBezTo>
                    <a:pt x="0" y="1"/>
                    <a:pt x="21" y="0"/>
                    <a:pt x="25" y="1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25"/>
            <p:cNvSpPr/>
            <p:nvPr/>
          </p:nvSpPr>
          <p:spPr bwMode="auto">
            <a:xfrm>
              <a:off x="3287713" y="7129463"/>
              <a:ext cx="254000" cy="273050"/>
            </a:xfrm>
            <a:custGeom>
              <a:avLst/>
              <a:gdLst>
                <a:gd name="T0" fmla="*/ 45 w 84"/>
                <a:gd name="T1" fmla="*/ 2 h 90"/>
                <a:gd name="T2" fmla="*/ 55 w 84"/>
                <a:gd name="T3" fmla="*/ 17 h 90"/>
                <a:gd name="T4" fmla="*/ 56 w 84"/>
                <a:gd name="T5" fmla="*/ 23 h 90"/>
                <a:gd name="T6" fmla="*/ 73 w 84"/>
                <a:gd name="T7" fmla="*/ 23 h 90"/>
                <a:gd name="T8" fmla="*/ 73 w 84"/>
                <a:gd name="T9" fmla="*/ 40 h 90"/>
                <a:gd name="T10" fmla="*/ 63 w 84"/>
                <a:gd name="T11" fmla="*/ 49 h 90"/>
                <a:gd name="T12" fmla="*/ 73 w 84"/>
                <a:gd name="T13" fmla="*/ 50 h 90"/>
                <a:gd name="T14" fmla="*/ 84 w 84"/>
                <a:gd name="T15" fmla="*/ 62 h 90"/>
                <a:gd name="T16" fmla="*/ 70 w 84"/>
                <a:gd name="T17" fmla="*/ 70 h 90"/>
                <a:gd name="T18" fmla="*/ 61 w 84"/>
                <a:gd name="T19" fmla="*/ 67 h 90"/>
                <a:gd name="T20" fmla="*/ 59 w 84"/>
                <a:gd name="T21" fmla="*/ 65 h 90"/>
                <a:gd name="T22" fmla="*/ 51 w 84"/>
                <a:gd name="T23" fmla="*/ 90 h 90"/>
                <a:gd name="T24" fmla="*/ 40 w 84"/>
                <a:gd name="T25" fmla="*/ 78 h 90"/>
                <a:gd name="T26" fmla="*/ 37 w 84"/>
                <a:gd name="T27" fmla="*/ 67 h 90"/>
                <a:gd name="T28" fmla="*/ 31 w 84"/>
                <a:gd name="T29" fmla="*/ 75 h 90"/>
                <a:gd name="T30" fmla="*/ 15 w 84"/>
                <a:gd name="T31" fmla="*/ 78 h 90"/>
                <a:gd name="T32" fmla="*/ 14 w 84"/>
                <a:gd name="T33" fmla="*/ 60 h 90"/>
                <a:gd name="T34" fmla="*/ 21 w 84"/>
                <a:gd name="T35" fmla="*/ 51 h 90"/>
                <a:gd name="T36" fmla="*/ 11 w 84"/>
                <a:gd name="T37" fmla="*/ 48 h 90"/>
                <a:gd name="T38" fmla="*/ 3 w 84"/>
                <a:gd name="T39" fmla="*/ 31 h 90"/>
                <a:gd name="T40" fmla="*/ 19 w 84"/>
                <a:gd name="T41" fmla="*/ 23 h 90"/>
                <a:gd name="T42" fmla="*/ 25 w 84"/>
                <a:gd name="T43" fmla="*/ 24 h 90"/>
                <a:gd name="T44" fmla="*/ 27 w 84"/>
                <a:gd name="T45" fmla="*/ 10 h 90"/>
                <a:gd name="T46" fmla="*/ 45 w 84"/>
                <a:gd name="T47"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90">
                  <a:moveTo>
                    <a:pt x="45" y="2"/>
                  </a:moveTo>
                  <a:cubicBezTo>
                    <a:pt x="51" y="4"/>
                    <a:pt x="54" y="11"/>
                    <a:pt x="55" y="17"/>
                  </a:cubicBezTo>
                  <a:cubicBezTo>
                    <a:pt x="56" y="18"/>
                    <a:pt x="56" y="21"/>
                    <a:pt x="56" y="23"/>
                  </a:cubicBezTo>
                  <a:cubicBezTo>
                    <a:pt x="61" y="21"/>
                    <a:pt x="69" y="19"/>
                    <a:pt x="73" y="23"/>
                  </a:cubicBezTo>
                  <a:cubicBezTo>
                    <a:pt x="79" y="27"/>
                    <a:pt x="77" y="36"/>
                    <a:pt x="73" y="40"/>
                  </a:cubicBezTo>
                  <a:cubicBezTo>
                    <a:pt x="71" y="43"/>
                    <a:pt x="67" y="47"/>
                    <a:pt x="63" y="49"/>
                  </a:cubicBezTo>
                  <a:cubicBezTo>
                    <a:pt x="66" y="49"/>
                    <a:pt x="70" y="50"/>
                    <a:pt x="73" y="50"/>
                  </a:cubicBezTo>
                  <a:cubicBezTo>
                    <a:pt x="78" y="52"/>
                    <a:pt x="84" y="55"/>
                    <a:pt x="84" y="62"/>
                  </a:cubicBezTo>
                  <a:cubicBezTo>
                    <a:pt x="83" y="69"/>
                    <a:pt x="76" y="71"/>
                    <a:pt x="70" y="70"/>
                  </a:cubicBezTo>
                  <a:cubicBezTo>
                    <a:pt x="67" y="70"/>
                    <a:pt x="64" y="68"/>
                    <a:pt x="61" y="67"/>
                  </a:cubicBezTo>
                  <a:cubicBezTo>
                    <a:pt x="60" y="66"/>
                    <a:pt x="60" y="66"/>
                    <a:pt x="59" y="65"/>
                  </a:cubicBezTo>
                  <a:cubicBezTo>
                    <a:pt x="63" y="76"/>
                    <a:pt x="64" y="89"/>
                    <a:pt x="51" y="90"/>
                  </a:cubicBezTo>
                  <a:cubicBezTo>
                    <a:pt x="45" y="90"/>
                    <a:pt x="41" y="83"/>
                    <a:pt x="40" y="78"/>
                  </a:cubicBezTo>
                  <a:cubicBezTo>
                    <a:pt x="39" y="75"/>
                    <a:pt x="38" y="71"/>
                    <a:pt x="37" y="67"/>
                  </a:cubicBezTo>
                  <a:cubicBezTo>
                    <a:pt x="36" y="71"/>
                    <a:pt x="33" y="74"/>
                    <a:pt x="31" y="75"/>
                  </a:cubicBezTo>
                  <a:cubicBezTo>
                    <a:pt x="27" y="79"/>
                    <a:pt x="20" y="82"/>
                    <a:pt x="15" y="78"/>
                  </a:cubicBezTo>
                  <a:cubicBezTo>
                    <a:pt x="9" y="74"/>
                    <a:pt x="11" y="65"/>
                    <a:pt x="14" y="60"/>
                  </a:cubicBezTo>
                  <a:cubicBezTo>
                    <a:pt x="16" y="57"/>
                    <a:pt x="18" y="53"/>
                    <a:pt x="21" y="51"/>
                  </a:cubicBezTo>
                  <a:cubicBezTo>
                    <a:pt x="18" y="50"/>
                    <a:pt x="14" y="49"/>
                    <a:pt x="11" y="48"/>
                  </a:cubicBezTo>
                  <a:cubicBezTo>
                    <a:pt x="5" y="45"/>
                    <a:pt x="0" y="38"/>
                    <a:pt x="3" y="31"/>
                  </a:cubicBezTo>
                  <a:cubicBezTo>
                    <a:pt x="5" y="24"/>
                    <a:pt x="13" y="22"/>
                    <a:pt x="19" y="23"/>
                  </a:cubicBezTo>
                  <a:cubicBezTo>
                    <a:pt x="21" y="23"/>
                    <a:pt x="23" y="23"/>
                    <a:pt x="25" y="24"/>
                  </a:cubicBezTo>
                  <a:cubicBezTo>
                    <a:pt x="24" y="19"/>
                    <a:pt x="24" y="15"/>
                    <a:pt x="27" y="10"/>
                  </a:cubicBezTo>
                  <a:cubicBezTo>
                    <a:pt x="30" y="4"/>
                    <a:pt x="38" y="0"/>
                    <a:pt x="45" y="2"/>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326"/>
            <p:cNvSpPr/>
            <p:nvPr/>
          </p:nvSpPr>
          <p:spPr bwMode="auto">
            <a:xfrm>
              <a:off x="3378200" y="7235825"/>
              <a:ext cx="60325" cy="63500"/>
            </a:xfrm>
            <a:custGeom>
              <a:avLst/>
              <a:gdLst>
                <a:gd name="T0" fmla="*/ 18 w 20"/>
                <a:gd name="T1" fmla="*/ 16 h 21"/>
                <a:gd name="T2" fmla="*/ 12 w 20"/>
                <a:gd name="T3" fmla="*/ 19 h 21"/>
                <a:gd name="T4" fmla="*/ 11 w 20"/>
                <a:gd name="T5" fmla="*/ 19 h 21"/>
                <a:gd name="T6" fmla="*/ 3 w 20"/>
                <a:gd name="T7" fmla="*/ 8 h 21"/>
                <a:gd name="T8" fmla="*/ 18 w 20"/>
                <a:gd name="T9" fmla="*/ 16 h 21"/>
              </a:gdLst>
              <a:ahLst/>
              <a:cxnLst>
                <a:cxn ang="0">
                  <a:pos x="T0" y="T1"/>
                </a:cxn>
                <a:cxn ang="0">
                  <a:pos x="T2" y="T3"/>
                </a:cxn>
                <a:cxn ang="0">
                  <a:pos x="T4" y="T5"/>
                </a:cxn>
                <a:cxn ang="0">
                  <a:pos x="T6" y="T7"/>
                </a:cxn>
                <a:cxn ang="0">
                  <a:pos x="T8" y="T9"/>
                </a:cxn>
              </a:cxnLst>
              <a:rect l="0" t="0" r="r" b="b"/>
              <a:pathLst>
                <a:path w="20" h="21">
                  <a:moveTo>
                    <a:pt x="18" y="16"/>
                  </a:moveTo>
                  <a:cubicBezTo>
                    <a:pt x="17" y="19"/>
                    <a:pt x="14" y="21"/>
                    <a:pt x="12" y="19"/>
                  </a:cubicBezTo>
                  <a:cubicBezTo>
                    <a:pt x="11" y="19"/>
                    <a:pt x="11" y="19"/>
                    <a:pt x="11" y="19"/>
                  </a:cubicBezTo>
                  <a:cubicBezTo>
                    <a:pt x="5" y="18"/>
                    <a:pt x="0" y="13"/>
                    <a:pt x="3" y="8"/>
                  </a:cubicBezTo>
                  <a:cubicBezTo>
                    <a:pt x="9" y="0"/>
                    <a:pt x="20" y="9"/>
                    <a:pt x="18" y="1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27"/>
            <p:cNvSpPr/>
            <p:nvPr/>
          </p:nvSpPr>
          <p:spPr bwMode="auto">
            <a:xfrm>
              <a:off x="3214688" y="6864350"/>
              <a:ext cx="254000" cy="271463"/>
            </a:xfrm>
            <a:custGeom>
              <a:avLst/>
              <a:gdLst>
                <a:gd name="T0" fmla="*/ 45 w 84"/>
                <a:gd name="T1" fmla="*/ 2 h 90"/>
                <a:gd name="T2" fmla="*/ 55 w 84"/>
                <a:gd name="T3" fmla="*/ 16 h 90"/>
                <a:gd name="T4" fmla="*/ 56 w 84"/>
                <a:gd name="T5" fmla="*/ 23 h 90"/>
                <a:gd name="T6" fmla="*/ 73 w 84"/>
                <a:gd name="T7" fmla="*/ 23 h 90"/>
                <a:gd name="T8" fmla="*/ 73 w 84"/>
                <a:gd name="T9" fmla="*/ 40 h 90"/>
                <a:gd name="T10" fmla="*/ 63 w 84"/>
                <a:gd name="T11" fmla="*/ 49 h 90"/>
                <a:gd name="T12" fmla="*/ 72 w 84"/>
                <a:gd name="T13" fmla="*/ 50 h 90"/>
                <a:gd name="T14" fmla="*/ 84 w 84"/>
                <a:gd name="T15" fmla="*/ 62 h 90"/>
                <a:gd name="T16" fmla="*/ 70 w 84"/>
                <a:gd name="T17" fmla="*/ 70 h 90"/>
                <a:gd name="T18" fmla="*/ 61 w 84"/>
                <a:gd name="T19" fmla="*/ 66 h 90"/>
                <a:gd name="T20" fmla="*/ 59 w 84"/>
                <a:gd name="T21" fmla="*/ 65 h 90"/>
                <a:gd name="T22" fmla="*/ 51 w 84"/>
                <a:gd name="T23" fmla="*/ 90 h 90"/>
                <a:gd name="T24" fmla="*/ 39 w 84"/>
                <a:gd name="T25" fmla="*/ 77 h 90"/>
                <a:gd name="T26" fmla="*/ 37 w 84"/>
                <a:gd name="T27" fmla="*/ 67 h 90"/>
                <a:gd name="T28" fmla="*/ 31 w 84"/>
                <a:gd name="T29" fmla="*/ 75 h 90"/>
                <a:gd name="T30" fmla="*/ 15 w 84"/>
                <a:gd name="T31" fmla="*/ 78 h 90"/>
                <a:gd name="T32" fmla="*/ 14 w 84"/>
                <a:gd name="T33" fmla="*/ 60 h 90"/>
                <a:gd name="T34" fmla="*/ 21 w 84"/>
                <a:gd name="T35" fmla="*/ 51 h 90"/>
                <a:gd name="T36" fmla="*/ 11 w 84"/>
                <a:gd name="T37" fmla="*/ 48 h 90"/>
                <a:gd name="T38" fmla="*/ 3 w 84"/>
                <a:gd name="T39" fmla="*/ 30 h 90"/>
                <a:gd name="T40" fmla="*/ 19 w 84"/>
                <a:gd name="T41" fmla="*/ 23 h 90"/>
                <a:gd name="T42" fmla="*/ 24 w 84"/>
                <a:gd name="T43" fmla="*/ 24 h 90"/>
                <a:gd name="T44" fmla="*/ 26 w 84"/>
                <a:gd name="T45" fmla="*/ 10 h 90"/>
                <a:gd name="T46" fmla="*/ 45 w 84"/>
                <a:gd name="T47"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90">
                  <a:moveTo>
                    <a:pt x="45" y="2"/>
                  </a:moveTo>
                  <a:cubicBezTo>
                    <a:pt x="51" y="4"/>
                    <a:pt x="54" y="10"/>
                    <a:pt x="55" y="16"/>
                  </a:cubicBezTo>
                  <a:cubicBezTo>
                    <a:pt x="55" y="18"/>
                    <a:pt x="56" y="20"/>
                    <a:pt x="56" y="23"/>
                  </a:cubicBezTo>
                  <a:cubicBezTo>
                    <a:pt x="61" y="21"/>
                    <a:pt x="68" y="19"/>
                    <a:pt x="73" y="23"/>
                  </a:cubicBezTo>
                  <a:cubicBezTo>
                    <a:pt x="79" y="27"/>
                    <a:pt x="76" y="35"/>
                    <a:pt x="73" y="40"/>
                  </a:cubicBezTo>
                  <a:cubicBezTo>
                    <a:pt x="71" y="43"/>
                    <a:pt x="67" y="47"/>
                    <a:pt x="63" y="49"/>
                  </a:cubicBezTo>
                  <a:cubicBezTo>
                    <a:pt x="66" y="49"/>
                    <a:pt x="70" y="50"/>
                    <a:pt x="72" y="50"/>
                  </a:cubicBezTo>
                  <a:cubicBezTo>
                    <a:pt x="78" y="52"/>
                    <a:pt x="84" y="55"/>
                    <a:pt x="84" y="62"/>
                  </a:cubicBezTo>
                  <a:cubicBezTo>
                    <a:pt x="83" y="69"/>
                    <a:pt x="76" y="71"/>
                    <a:pt x="70" y="70"/>
                  </a:cubicBezTo>
                  <a:cubicBezTo>
                    <a:pt x="67" y="70"/>
                    <a:pt x="63" y="68"/>
                    <a:pt x="61" y="66"/>
                  </a:cubicBezTo>
                  <a:cubicBezTo>
                    <a:pt x="60" y="66"/>
                    <a:pt x="59" y="66"/>
                    <a:pt x="59" y="65"/>
                  </a:cubicBezTo>
                  <a:cubicBezTo>
                    <a:pt x="63" y="75"/>
                    <a:pt x="64" y="89"/>
                    <a:pt x="51" y="90"/>
                  </a:cubicBezTo>
                  <a:cubicBezTo>
                    <a:pt x="44" y="90"/>
                    <a:pt x="41" y="83"/>
                    <a:pt x="39" y="77"/>
                  </a:cubicBezTo>
                  <a:cubicBezTo>
                    <a:pt x="38" y="75"/>
                    <a:pt x="37" y="71"/>
                    <a:pt x="37" y="67"/>
                  </a:cubicBezTo>
                  <a:cubicBezTo>
                    <a:pt x="35" y="70"/>
                    <a:pt x="32" y="74"/>
                    <a:pt x="31" y="75"/>
                  </a:cubicBezTo>
                  <a:cubicBezTo>
                    <a:pt x="26" y="79"/>
                    <a:pt x="20" y="82"/>
                    <a:pt x="15" y="78"/>
                  </a:cubicBezTo>
                  <a:cubicBezTo>
                    <a:pt x="9" y="74"/>
                    <a:pt x="11" y="65"/>
                    <a:pt x="14" y="60"/>
                  </a:cubicBezTo>
                  <a:cubicBezTo>
                    <a:pt x="15" y="57"/>
                    <a:pt x="18" y="53"/>
                    <a:pt x="21" y="51"/>
                  </a:cubicBezTo>
                  <a:cubicBezTo>
                    <a:pt x="17" y="50"/>
                    <a:pt x="14" y="49"/>
                    <a:pt x="11" y="48"/>
                  </a:cubicBezTo>
                  <a:cubicBezTo>
                    <a:pt x="4" y="45"/>
                    <a:pt x="0" y="38"/>
                    <a:pt x="3" y="30"/>
                  </a:cubicBezTo>
                  <a:cubicBezTo>
                    <a:pt x="5" y="24"/>
                    <a:pt x="12" y="22"/>
                    <a:pt x="19" y="23"/>
                  </a:cubicBezTo>
                  <a:cubicBezTo>
                    <a:pt x="20" y="23"/>
                    <a:pt x="22" y="23"/>
                    <a:pt x="24" y="24"/>
                  </a:cubicBezTo>
                  <a:cubicBezTo>
                    <a:pt x="23" y="19"/>
                    <a:pt x="24" y="15"/>
                    <a:pt x="26" y="10"/>
                  </a:cubicBezTo>
                  <a:cubicBezTo>
                    <a:pt x="30" y="4"/>
                    <a:pt x="38" y="0"/>
                    <a:pt x="45" y="2"/>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28"/>
            <p:cNvSpPr/>
            <p:nvPr/>
          </p:nvSpPr>
          <p:spPr bwMode="auto">
            <a:xfrm>
              <a:off x="3303588" y="6969125"/>
              <a:ext cx="63500" cy="63500"/>
            </a:xfrm>
            <a:custGeom>
              <a:avLst/>
              <a:gdLst>
                <a:gd name="T0" fmla="*/ 19 w 21"/>
                <a:gd name="T1" fmla="*/ 16 h 21"/>
                <a:gd name="T2" fmla="*/ 12 w 21"/>
                <a:gd name="T3" fmla="*/ 19 h 21"/>
                <a:gd name="T4" fmla="*/ 11 w 21"/>
                <a:gd name="T5" fmla="*/ 19 h 21"/>
                <a:gd name="T6" fmla="*/ 4 w 21"/>
                <a:gd name="T7" fmla="*/ 8 h 21"/>
                <a:gd name="T8" fmla="*/ 19 w 21"/>
                <a:gd name="T9" fmla="*/ 16 h 21"/>
              </a:gdLst>
              <a:ahLst/>
              <a:cxnLst>
                <a:cxn ang="0">
                  <a:pos x="T0" y="T1"/>
                </a:cxn>
                <a:cxn ang="0">
                  <a:pos x="T2" y="T3"/>
                </a:cxn>
                <a:cxn ang="0">
                  <a:pos x="T4" y="T5"/>
                </a:cxn>
                <a:cxn ang="0">
                  <a:pos x="T6" y="T7"/>
                </a:cxn>
                <a:cxn ang="0">
                  <a:pos x="T8" y="T9"/>
                </a:cxn>
              </a:cxnLst>
              <a:rect l="0" t="0" r="r" b="b"/>
              <a:pathLst>
                <a:path w="21" h="21">
                  <a:moveTo>
                    <a:pt x="19" y="16"/>
                  </a:moveTo>
                  <a:cubicBezTo>
                    <a:pt x="18" y="19"/>
                    <a:pt x="15" y="21"/>
                    <a:pt x="12" y="19"/>
                  </a:cubicBezTo>
                  <a:cubicBezTo>
                    <a:pt x="11" y="19"/>
                    <a:pt x="11" y="19"/>
                    <a:pt x="11" y="19"/>
                  </a:cubicBezTo>
                  <a:cubicBezTo>
                    <a:pt x="6" y="18"/>
                    <a:pt x="0" y="13"/>
                    <a:pt x="4" y="8"/>
                  </a:cubicBezTo>
                  <a:cubicBezTo>
                    <a:pt x="9" y="0"/>
                    <a:pt x="21" y="9"/>
                    <a:pt x="19" y="1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29"/>
            <p:cNvSpPr/>
            <p:nvPr/>
          </p:nvSpPr>
          <p:spPr bwMode="auto">
            <a:xfrm>
              <a:off x="3675063" y="6988175"/>
              <a:ext cx="254000" cy="271463"/>
            </a:xfrm>
            <a:custGeom>
              <a:avLst/>
              <a:gdLst>
                <a:gd name="T0" fmla="*/ 45 w 84"/>
                <a:gd name="T1" fmla="*/ 2 h 90"/>
                <a:gd name="T2" fmla="*/ 55 w 84"/>
                <a:gd name="T3" fmla="*/ 16 h 90"/>
                <a:gd name="T4" fmla="*/ 55 w 84"/>
                <a:gd name="T5" fmla="*/ 23 h 90"/>
                <a:gd name="T6" fmla="*/ 73 w 84"/>
                <a:gd name="T7" fmla="*/ 23 h 90"/>
                <a:gd name="T8" fmla="*/ 73 w 84"/>
                <a:gd name="T9" fmla="*/ 40 h 90"/>
                <a:gd name="T10" fmla="*/ 62 w 84"/>
                <a:gd name="T11" fmla="*/ 49 h 90"/>
                <a:gd name="T12" fmla="*/ 72 w 84"/>
                <a:gd name="T13" fmla="*/ 50 h 90"/>
                <a:gd name="T14" fmla="*/ 84 w 84"/>
                <a:gd name="T15" fmla="*/ 62 h 90"/>
                <a:gd name="T16" fmla="*/ 70 w 84"/>
                <a:gd name="T17" fmla="*/ 70 h 90"/>
                <a:gd name="T18" fmla="*/ 60 w 84"/>
                <a:gd name="T19" fmla="*/ 67 h 90"/>
                <a:gd name="T20" fmla="*/ 59 w 84"/>
                <a:gd name="T21" fmla="*/ 65 h 90"/>
                <a:gd name="T22" fmla="*/ 51 w 84"/>
                <a:gd name="T23" fmla="*/ 90 h 90"/>
                <a:gd name="T24" fmla="*/ 39 w 84"/>
                <a:gd name="T25" fmla="*/ 78 h 90"/>
                <a:gd name="T26" fmla="*/ 37 w 84"/>
                <a:gd name="T27" fmla="*/ 67 h 90"/>
                <a:gd name="T28" fmla="*/ 31 w 84"/>
                <a:gd name="T29" fmla="*/ 75 h 90"/>
                <a:gd name="T30" fmla="*/ 14 w 84"/>
                <a:gd name="T31" fmla="*/ 78 h 90"/>
                <a:gd name="T32" fmla="*/ 13 w 84"/>
                <a:gd name="T33" fmla="*/ 60 h 90"/>
                <a:gd name="T34" fmla="*/ 21 w 84"/>
                <a:gd name="T35" fmla="*/ 51 h 90"/>
                <a:gd name="T36" fmla="*/ 11 w 84"/>
                <a:gd name="T37" fmla="*/ 48 h 90"/>
                <a:gd name="T38" fmla="*/ 2 w 84"/>
                <a:gd name="T39" fmla="*/ 30 h 90"/>
                <a:gd name="T40" fmla="*/ 19 w 84"/>
                <a:gd name="T41" fmla="*/ 23 h 90"/>
                <a:gd name="T42" fmla="*/ 24 w 84"/>
                <a:gd name="T43" fmla="*/ 24 h 90"/>
                <a:gd name="T44" fmla="*/ 26 w 84"/>
                <a:gd name="T45" fmla="*/ 10 h 90"/>
                <a:gd name="T46" fmla="*/ 45 w 84"/>
                <a:gd name="T47"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90">
                  <a:moveTo>
                    <a:pt x="45" y="2"/>
                  </a:moveTo>
                  <a:cubicBezTo>
                    <a:pt x="51" y="4"/>
                    <a:pt x="54" y="10"/>
                    <a:pt x="55" y="16"/>
                  </a:cubicBezTo>
                  <a:cubicBezTo>
                    <a:pt x="55" y="18"/>
                    <a:pt x="55" y="20"/>
                    <a:pt x="55" y="23"/>
                  </a:cubicBezTo>
                  <a:cubicBezTo>
                    <a:pt x="61" y="21"/>
                    <a:pt x="68" y="19"/>
                    <a:pt x="73" y="23"/>
                  </a:cubicBezTo>
                  <a:cubicBezTo>
                    <a:pt x="78" y="27"/>
                    <a:pt x="76" y="35"/>
                    <a:pt x="73" y="40"/>
                  </a:cubicBezTo>
                  <a:cubicBezTo>
                    <a:pt x="71" y="43"/>
                    <a:pt x="67" y="47"/>
                    <a:pt x="62" y="49"/>
                  </a:cubicBezTo>
                  <a:cubicBezTo>
                    <a:pt x="66" y="49"/>
                    <a:pt x="70" y="50"/>
                    <a:pt x="72" y="50"/>
                  </a:cubicBezTo>
                  <a:cubicBezTo>
                    <a:pt x="77" y="52"/>
                    <a:pt x="84" y="55"/>
                    <a:pt x="84" y="62"/>
                  </a:cubicBezTo>
                  <a:cubicBezTo>
                    <a:pt x="83" y="69"/>
                    <a:pt x="76" y="71"/>
                    <a:pt x="70" y="70"/>
                  </a:cubicBezTo>
                  <a:cubicBezTo>
                    <a:pt x="66" y="70"/>
                    <a:pt x="63" y="68"/>
                    <a:pt x="60" y="67"/>
                  </a:cubicBezTo>
                  <a:cubicBezTo>
                    <a:pt x="60" y="66"/>
                    <a:pt x="59" y="66"/>
                    <a:pt x="59" y="65"/>
                  </a:cubicBezTo>
                  <a:cubicBezTo>
                    <a:pt x="63" y="75"/>
                    <a:pt x="63" y="89"/>
                    <a:pt x="51" y="90"/>
                  </a:cubicBezTo>
                  <a:cubicBezTo>
                    <a:pt x="44" y="90"/>
                    <a:pt x="41" y="83"/>
                    <a:pt x="39" y="78"/>
                  </a:cubicBezTo>
                  <a:cubicBezTo>
                    <a:pt x="38" y="75"/>
                    <a:pt x="37" y="71"/>
                    <a:pt x="37" y="67"/>
                  </a:cubicBezTo>
                  <a:cubicBezTo>
                    <a:pt x="35" y="70"/>
                    <a:pt x="32" y="74"/>
                    <a:pt x="31" y="75"/>
                  </a:cubicBezTo>
                  <a:cubicBezTo>
                    <a:pt x="26" y="79"/>
                    <a:pt x="20" y="82"/>
                    <a:pt x="14" y="78"/>
                  </a:cubicBezTo>
                  <a:cubicBezTo>
                    <a:pt x="9" y="74"/>
                    <a:pt x="11" y="65"/>
                    <a:pt x="13" y="60"/>
                  </a:cubicBezTo>
                  <a:cubicBezTo>
                    <a:pt x="15" y="57"/>
                    <a:pt x="18" y="53"/>
                    <a:pt x="21" y="51"/>
                  </a:cubicBezTo>
                  <a:cubicBezTo>
                    <a:pt x="17" y="50"/>
                    <a:pt x="14" y="49"/>
                    <a:pt x="11" y="48"/>
                  </a:cubicBezTo>
                  <a:cubicBezTo>
                    <a:pt x="4" y="45"/>
                    <a:pt x="0" y="38"/>
                    <a:pt x="2" y="30"/>
                  </a:cubicBezTo>
                  <a:cubicBezTo>
                    <a:pt x="5" y="24"/>
                    <a:pt x="12" y="22"/>
                    <a:pt x="19" y="23"/>
                  </a:cubicBezTo>
                  <a:cubicBezTo>
                    <a:pt x="20" y="23"/>
                    <a:pt x="22" y="23"/>
                    <a:pt x="24" y="24"/>
                  </a:cubicBezTo>
                  <a:cubicBezTo>
                    <a:pt x="23" y="19"/>
                    <a:pt x="24" y="15"/>
                    <a:pt x="26" y="10"/>
                  </a:cubicBezTo>
                  <a:cubicBezTo>
                    <a:pt x="30" y="4"/>
                    <a:pt x="38" y="0"/>
                    <a:pt x="45" y="2"/>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30"/>
            <p:cNvSpPr/>
            <p:nvPr/>
          </p:nvSpPr>
          <p:spPr bwMode="auto">
            <a:xfrm>
              <a:off x="3762375" y="7092950"/>
              <a:ext cx="63500" cy="63500"/>
            </a:xfrm>
            <a:custGeom>
              <a:avLst/>
              <a:gdLst>
                <a:gd name="T0" fmla="*/ 18 w 21"/>
                <a:gd name="T1" fmla="*/ 16 h 21"/>
                <a:gd name="T2" fmla="*/ 12 w 21"/>
                <a:gd name="T3" fmla="*/ 19 h 21"/>
                <a:gd name="T4" fmla="*/ 11 w 21"/>
                <a:gd name="T5" fmla="*/ 19 h 21"/>
                <a:gd name="T6" fmla="*/ 4 w 21"/>
                <a:gd name="T7" fmla="*/ 8 h 21"/>
                <a:gd name="T8" fmla="*/ 18 w 21"/>
                <a:gd name="T9" fmla="*/ 16 h 21"/>
              </a:gdLst>
              <a:ahLst/>
              <a:cxnLst>
                <a:cxn ang="0">
                  <a:pos x="T0" y="T1"/>
                </a:cxn>
                <a:cxn ang="0">
                  <a:pos x="T2" y="T3"/>
                </a:cxn>
                <a:cxn ang="0">
                  <a:pos x="T4" y="T5"/>
                </a:cxn>
                <a:cxn ang="0">
                  <a:pos x="T6" y="T7"/>
                </a:cxn>
                <a:cxn ang="0">
                  <a:pos x="T8" y="T9"/>
                </a:cxn>
              </a:cxnLst>
              <a:rect l="0" t="0" r="r" b="b"/>
              <a:pathLst>
                <a:path w="21" h="21">
                  <a:moveTo>
                    <a:pt x="18" y="16"/>
                  </a:moveTo>
                  <a:cubicBezTo>
                    <a:pt x="18" y="19"/>
                    <a:pt x="15" y="21"/>
                    <a:pt x="12" y="19"/>
                  </a:cubicBezTo>
                  <a:cubicBezTo>
                    <a:pt x="11" y="19"/>
                    <a:pt x="11" y="19"/>
                    <a:pt x="11" y="19"/>
                  </a:cubicBezTo>
                  <a:cubicBezTo>
                    <a:pt x="6" y="18"/>
                    <a:pt x="0" y="13"/>
                    <a:pt x="4" y="8"/>
                  </a:cubicBezTo>
                  <a:cubicBezTo>
                    <a:pt x="9" y="0"/>
                    <a:pt x="21" y="9"/>
                    <a:pt x="18" y="1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31"/>
            <p:cNvSpPr/>
            <p:nvPr/>
          </p:nvSpPr>
          <p:spPr bwMode="auto">
            <a:xfrm>
              <a:off x="3698875" y="8356600"/>
              <a:ext cx="511175" cy="436563"/>
            </a:xfrm>
            <a:custGeom>
              <a:avLst/>
              <a:gdLst>
                <a:gd name="T0" fmla="*/ 7 w 169"/>
                <a:gd name="T1" fmla="*/ 50 h 144"/>
                <a:gd name="T2" fmla="*/ 37 w 169"/>
                <a:gd name="T3" fmla="*/ 38 h 144"/>
                <a:gd name="T4" fmla="*/ 48 w 169"/>
                <a:gd name="T5" fmla="*/ 39 h 144"/>
                <a:gd name="T6" fmla="*/ 56 w 169"/>
                <a:gd name="T7" fmla="*/ 8 h 144"/>
                <a:gd name="T8" fmla="*/ 86 w 169"/>
                <a:gd name="T9" fmla="*/ 15 h 144"/>
                <a:gd name="T10" fmla="*/ 97 w 169"/>
                <a:gd name="T11" fmla="*/ 37 h 144"/>
                <a:gd name="T12" fmla="*/ 104 w 169"/>
                <a:gd name="T13" fmla="*/ 21 h 144"/>
                <a:gd name="T14" fmla="*/ 128 w 169"/>
                <a:gd name="T15" fmla="*/ 5 h 144"/>
                <a:gd name="T16" fmla="*/ 138 w 169"/>
                <a:gd name="T17" fmla="*/ 33 h 144"/>
                <a:gd name="T18" fmla="*/ 127 w 169"/>
                <a:gd name="T19" fmla="*/ 48 h 144"/>
                <a:gd name="T20" fmla="*/ 125 w 169"/>
                <a:gd name="T21" fmla="*/ 51 h 144"/>
                <a:gd name="T22" fmla="*/ 164 w 169"/>
                <a:gd name="T23" fmla="*/ 74 h 144"/>
                <a:gd name="T24" fmla="*/ 138 w 169"/>
                <a:gd name="T25" fmla="*/ 90 h 144"/>
                <a:gd name="T26" fmla="*/ 120 w 169"/>
                <a:gd name="T27" fmla="*/ 90 h 144"/>
                <a:gd name="T28" fmla="*/ 130 w 169"/>
                <a:gd name="T29" fmla="*/ 104 h 144"/>
                <a:gd name="T30" fmla="*/ 129 w 169"/>
                <a:gd name="T31" fmla="*/ 134 h 144"/>
                <a:gd name="T32" fmla="*/ 97 w 169"/>
                <a:gd name="T33" fmla="*/ 129 h 144"/>
                <a:gd name="T34" fmla="*/ 83 w 169"/>
                <a:gd name="T35" fmla="*/ 112 h 144"/>
                <a:gd name="T36" fmla="*/ 75 w 169"/>
                <a:gd name="T37" fmla="*/ 128 h 144"/>
                <a:gd name="T38" fmla="*/ 40 w 169"/>
                <a:gd name="T39" fmla="*/ 136 h 144"/>
                <a:gd name="T40" fmla="*/ 33 w 169"/>
                <a:gd name="T41" fmla="*/ 105 h 144"/>
                <a:gd name="T42" fmla="*/ 37 w 169"/>
                <a:gd name="T43" fmla="*/ 95 h 144"/>
                <a:gd name="T44" fmla="*/ 14 w 169"/>
                <a:gd name="T45" fmla="*/ 86 h 144"/>
                <a:gd name="T46" fmla="*/ 7 w 169"/>
                <a:gd name="T47" fmla="*/ 5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44">
                  <a:moveTo>
                    <a:pt x="7" y="50"/>
                  </a:moveTo>
                  <a:cubicBezTo>
                    <a:pt x="13" y="40"/>
                    <a:pt x="26" y="37"/>
                    <a:pt x="37" y="38"/>
                  </a:cubicBezTo>
                  <a:cubicBezTo>
                    <a:pt x="40" y="38"/>
                    <a:pt x="44" y="38"/>
                    <a:pt x="48" y="39"/>
                  </a:cubicBezTo>
                  <a:cubicBezTo>
                    <a:pt x="47" y="29"/>
                    <a:pt x="47" y="15"/>
                    <a:pt x="56" y="8"/>
                  </a:cubicBezTo>
                  <a:cubicBezTo>
                    <a:pt x="65" y="0"/>
                    <a:pt x="79" y="7"/>
                    <a:pt x="86" y="15"/>
                  </a:cubicBezTo>
                  <a:cubicBezTo>
                    <a:pt x="89" y="20"/>
                    <a:pt x="95" y="29"/>
                    <a:pt x="97" y="37"/>
                  </a:cubicBezTo>
                  <a:cubicBezTo>
                    <a:pt x="98" y="31"/>
                    <a:pt x="101" y="25"/>
                    <a:pt x="104" y="21"/>
                  </a:cubicBezTo>
                  <a:cubicBezTo>
                    <a:pt x="108" y="12"/>
                    <a:pt x="117" y="2"/>
                    <a:pt x="128" y="5"/>
                  </a:cubicBezTo>
                  <a:cubicBezTo>
                    <a:pt x="141" y="9"/>
                    <a:pt x="142" y="22"/>
                    <a:pt x="138" y="33"/>
                  </a:cubicBezTo>
                  <a:cubicBezTo>
                    <a:pt x="136" y="39"/>
                    <a:pt x="132" y="44"/>
                    <a:pt x="127" y="48"/>
                  </a:cubicBezTo>
                  <a:cubicBezTo>
                    <a:pt x="127" y="49"/>
                    <a:pt x="126" y="50"/>
                    <a:pt x="125" y="51"/>
                  </a:cubicBezTo>
                  <a:cubicBezTo>
                    <a:pt x="144" y="47"/>
                    <a:pt x="169" y="52"/>
                    <a:pt x="164" y="74"/>
                  </a:cubicBezTo>
                  <a:cubicBezTo>
                    <a:pt x="162" y="86"/>
                    <a:pt x="148" y="89"/>
                    <a:pt x="138" y="90"/>
                  </a:cubicBezTo>
                  <a:cubicBezTo>
                    <a:pt x="133" y="91"/>
                    <a:pt x="126" y="91"/>
                    <a:pt x="120" y="90"/>
                  </a:cubicBezTo>
                  <a:cubicBezTo>
                    <a:pt x="124" y="94"/>
                    <a:pt x="129" y="101"/>
                    <a:pt x="130" y="104"/>
                  </a:cubicBezTo>
                  <a:cubicBezTo>
                    <a:pt x="136" y="114"/>
                    <a:pt x="138" y="126"/>
                    <a:pt x="129" y="134"/>
                  </a:cubicBezTo>
                  <a:cubicBezTo>
                    <a:pt x="119" y="142"/>
                    <a:pt x="105" y="135"/>
                    <a:pt x="97" y="129"/>
                  </a:cubicBezTo>
                  <a:cubicBezTo>
                    <a:pt x="92" y="124"/>
                    <a:pt x="87" y="119"/>
                    <a:pt x="83" y="112"/>
                  </a:cubicBezTo>
                  <a:cubicBezTo>
                    <a:pt x="81" y="118"/>
                    <a:pt x="78" y="124"/>
                    <a:pt x="75" y="128"/>
                  </a:cubicBezTo>
                  <a:cubicBezTo>
                    <a:pt x="67" y="139"/>
                    <a:pt x="52" y="144"/>
                    <a:pt x="40" y="136"/>
                  </a:cubicBezTo>
                  <a:cubicBezTo>
                    <a:pt x="30" y="129"/>
                    <a:pt x="29" y="116"/>
                    <a:pt x="33" y="105"/>
                  </a:cubicBezTo>
                  <a:cubicBezTo>
                    <a:pt x="34" y="102"/>
                    <a:pt x="35" y="98"/>
                    <a:pt x="37" y="95"/>
                  </a:cubicBezTo>
                  <a:cubicBezTo>
                    <a:pt x="29" y="95"/>
                    <a:pt x="21" y="92"/>
                    <a:pt x="14" y="86"/>
                  </a:cubicBezTo>
                  <a:cubicBezTo>
                    <a:pt x="5" y="78"/>
                    <a:pt x="0" y="61"/>
                    <a:pt x="7" y="50"/>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32"/>
            <p:cNvSpPr/>
            <p:nvPr/>
          </p:nvSpPr>
          <p:spPr bwMode="auto">
            <a:xfrm>
              <a:off x="3886200" y="8532813"/>
              <a:ext cx="120650" cy="114300"/>
            </a:xfrm>
            <a:custGeom>
              <a:avLst/>
              <a:gdLst>
                <a:gd name="T0" fmla="*/ 33 w 40"/>
                <a:gd name="T1" fmla="*/ 7 h 38"/>
                <a:gd name="T2" fmla="*/ 36 w 40"/>
                <a:gd name="T3" fmla="*/ 19 h 38"/>
                <a:gd name="T4" fmla="*/ 35 w 40"/>
                <a:gd name="T5" fmla="*/ 21 h 38"/>
                <a:gd name="T6" fmla="*/ 12 w 40"/>
                <a:gd name="T7" fmla="*/ 29 h 38"/>
                <a:gd name="T8" fmla="*/ 33 w 40"/>
                <a:gd name="T9" fmla="*/ 7 h 38"/>
              </a:gdLst>
              <a:ahLst/>
              <a:cxnLst>
                <a:cxn ang="0">
                  <a:pos x="T0" y="T1"/>
                </a:cxn>
                <a:cxn ang="0">
                  <a:pos x="T2" y="T3"/>
                </a:cxn>
                <a:cxn ang="0">
                  <a:pos x="T4" y="T5"/>
                </a:cxn>
                <a:cxn ang="0">
                  <a:pos x="T6" y="T7"/>
                </a:cxn>
                <a:cxn ang="0">
                  <a:pos x="T8" y="T9"/>
                </a:cxn>
              </a:cxnLst>
              <a:rect l="0" t="0" r="r" b="b"/>
              <a:pathLst>
                <a:path w="40" h="38">
                  <a:moveTo>
                    <a:pt x="33" y="7"/>
                  </a:moveTo>
                  <a:cubicBezTo>
                    <a:pt x="37" y="9"/>
                    <a:pt x="40" y="15"/>
                    <a:pt x="36" y="19"/>
                  </a:cubicBezTo>
                  <a:cubicBezTo>
                    <a:pt x="36" y="20"/>
                    <a:pt x="35" y="20"/>
                    <a:pt x="35" y="21"/>
                  </a:cubicBezTo>
                  <a:cubicBezTo>
                    <a:pt x="32" y="30"/>
                    <a:pt x="20" y="38"/>
                    <a:pt x="12" y="29"/>
                  </a:cubicBezTo>
                  <a:cubicBezTo>
                    <a:pt x="0" y="17"/>
                    <a:pt x="20" y="0"/>
                    <a:pt x="33" y="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33"/>
            <p:cNvSpPr/>
            <p:nvPr/>
          </p:nvSpPr>
          <p:spPr bwMode="auto">
            <a:xfrm>
              <a:off x="4073525" y="8255000"/>
              <a:ext cx="465138" cy="495300"/>
            </a:xfrm>
            <a:custGeom>
              <a:avLst/>
              <a:gdLst>
                <a:gd name="T0" fmla="*/ 154 w 154"/>
                <a:gd name="T1" fmla="*/ 108 h 164"/>
                <a:gd name="T2" fmla="*/ 135 w 154"/>
                <a:gd name="T3" fmla="*/ 81 h 164"/>
                <a:gd name="T4" fmla="*/ 125 w 154"/>
                <a:gd name="T5" fmla="*/ 76 h 164"/>
                <a:gd name="T6" fmla="*/ 135 w 154"/>
                <a:gd name="T7" fmla="*/ 45 h 164"/>
                <a:gd name="T8" fmla="*/ 105 w 154"/>
                <a:gd name="T9" fmla="*/ 35 h 164"/>
                <a:gd name="T10" fmla="*/ 84 w 154"/>
                <a:gd name="T11" fmla="*/ 48 h 164"/>
                <a:gd name="T12" fmla="*/ 87 w 154"/>
                <a:gd name="T13" fmla="*/ 30 h 164"/>
                <a:gd name="T14" fmla="*/ 74 w 154"/>
                <a:gd name="T15" fmla="*/ 3 h 164"/>
                <a:gd name="T16" fmla="*/ 51 w 154"/>
                <a:gd name="T17" fmla="*/ 22 h 164"/>
                <a:gd name="T18" fmla="*/ 52 w 154"/>
                <a:gd name="T19" fmla="*/ 41 h 164"/>
                <a:gd name="T20" fmla="*/ 52 w 154"/>
                <a:gd name="T21" fmla="*/ 45 h 164"/>
                <a:gd name="T22" fmla="*/ 6 w 154"/>
                <a:gd name="T23" fmla="*/ 44 h 164"/>
                <a:gd name="T24" fmla="*/ 19 w 154"/>
                <a:gd name="T25" fmla="*/ 71 h 164"/>
                <a:gd name="T26" fmla="*/ 36 w 154"/>
                <a:gd name="T27" fmla="*/ 81 h 164"/>
                <a:gd name="T28" fmla="*/ 19 w 154"/>
                <a:gd name="T29" fmla="*/ 87 h 164"/>
                <a:gd name="T30" fmla="*/ 4 w 154"/>
                <a:gd name="T31" fmla="*/ 114 h 164"/>
                <a:gd name="T32" fmla="*/ 34 w 154"/>
                <a:gd name="T33" fmla="*/ 126 h 164"/>
                <a:gd name="T34" fmla="*/ 55 w 154"/>
                <a:gd name="T35" fmla="*/ 120 h 164"/>
                <a:gd name="T36" fmla="*/ 54 w 154"/>
                <a:gd name="T37" fmla="*/ 138 h 164"/>
                <a:gd name="T38" fmla="*/ 79 w 154"/>
                <a:gd name="T39" fmla="*/ 164 h 164"/>
                <a:gd name="T40" fmla="*/ 102 w 154"/>
                <a:gd name="T41" fmla="*/ 141 h 164"/>
                <a:gd name="T42" fmla="*/ 104 w 154"/>
                <a:gd name="T43" fmla="*/ 130 h 164"/>
                <a:gd name="T44" fmla="*/ 128 w 154"/>
                <a:gd name="T45" fmla="*/ 135 h 164"/>
                <a:gd name="T46" fmla="*/ 154 w 154"/>
                <a:gd name="T47" fmla="*/ 10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64">
                  <a:moveTo>
                    <a:pt x="154" y="108"/>
                  </a:moveTo>
                  <a:cubicBezTo>
                    <a:pt x="154" y="96"/>
                    <a:pt x="145" y="86"/>
                    <a:pt x="135" y="81"/>
                  </a:cubicBezTo>
                  <a:cubicBezTo>
                    <a:pt x="132" y="79"/>
                    <a:pt x="129" y="78"/>
                    <a:pt x="125" y="76"/>
                  </a:cubicBezTo>
                  <a:cubicBezTo>
                    <a:pt x="131" y="68"/>
                    <a:pt x="138" y="56"/>
                    <a:pt x="135" y="45"/>
                  </a:cubicBezTo>
                  <a:cubicBezTo>
                    <a:pt x="131" y="33"/>
                    <a:pt x="115" y="32"/>
                    <a:pt x="105" y="35"/>
                  </a:cubicBezTo>
                  <a:cubicBezTo>
                    <a:pt x="100" y="37"/>
                    <a:pt x="90" y="42"/>
                    <a:pt x="84" y="48"/>
                  </a:cubicBezTo>
                  <a:cubicBezTo>
                    <a:pt x="86" y="42"/>
                    <a:pt x="87" y="35"/>
                    <a:pt x="87" y="30"/>
                  </a:cubicBezTo>
                  <a:cubicBezTo>
                    <a:pt x="88" y="20"/>
                    <a:pt x="86" y="7"/>
                    <a:pt x="74" y="3"/>
                  </a:cubicBezTo>
                  <a:cubicBezTo>
                    <a:pt x="61" y="0"/>
                    <a:pt x="53" y="11"/>
                    <a:pt x="51" y="22"/>
                  </a:cubicBezTo>
                  <a:cubicBezTo>
                    <a:pt x="50" y="28"/>
                    <a:pt x="50" y="35"/>
                    <a:pt x="52" y="41"/>
                  </a:cubicBezTo>
                  <a:cubicBezTo>
                    <a:pt x="52" y="42"/>
                    <a:pt x="52" y="43"/>
                    <a:pt x="52" y="45"/>
                  </a:cubicBezTo>
                  <a:cubicBezTo>
                    <a:pt x="38" y="31"/>
                    <a:pt x="14" y="22"/>
                    <a:pt x="6" y="44"/>
                  </a:cubicBezTo>
                  <a:cubicBezTo>
                    <a:pt x="1" y="55"/>
                    <a:pt x="11" y="65"/>
                    <a:pt x="19" y="71"/>
                  </a:cubicBezTo>
                  <a:cubicBezTo>
                    <a:pt x="24" y="74"/>
                    <a:pt x="29" y="78"/>
                    <a:pt x="36" y="81"/>
                  </a:cubicBezTo>
                  <a:cubicBezTo>
                    <a:pt x="29" y="82"/>
                    <a:pt x="22" y="86"/>
                    <a:pt x="19" y="87"/>
                  </a:cubicBezTo>
                  <a:cubicBezTo>
                    <a:pt x="9" y="93"/>
                    <a:pt x="0" y="102"/>
                    <a:pt x="4" y="114"/>
                  </a:cubicBezTo>
                  <a:cubicBezTo>
                    <a:pt x="8" y="126"/>
                    <a:pt x="24" y="128"/>
                    <a:pt x="34" y="126"/>
                  </a:cubicBezTo>
                  <a:cubicBezTo>
                    <a:pt x="41" y="126"/>
                    <a:pt x="48" y="123"/>
                    <a:pt x="55" y="120"/>
                  </a:cubicBezTo>
                  <a:cubicBezTo>
                    <a:pt x="53" y="126"/>
                    <a:pt x="53" y="133"/>
                    <a:pt x="54" y="138"/>
                  </a:cubicBezTo>
                  <a:cubicBezTo>
                    <a:pt x="55" y="152"/>
                    <a:pt x="65" y="164"/>
                    <a:pt x="79" y="164"/>
                  </a:cubicBezTo>
                  <a:cubicBezTo>
                    <a:pt x="92" y="164"/>
                    <a:pt x="100" y="152"/>
                    <a:pt x="102" y="141"/>
                  </a:cubicBezTo>
                  <a:cubicBezTo>
                    <a:pt x="103" y="138"/>
                    <a:pt x="104" y="134"/>
                    <a:pt x="104" y="130"/>
                  </a:cubicBezTo>
                  <a:cubicBezTo>
                    <a:pt x="111" y="135"/>
                    <a:pt x="119" y="137"/>
                    <a:pt x="128" y="135"/>
                  </a:cubicBezTo>
                  <a:cubicBezTo>
                    <a:pt x="141" y="132"/>
                    <a:pt x="154" y="121"/>
                    <a:pt x="154" y="10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34"/>
            <p:cNvSpPr/>
            <p:nvPr/>
          </p:nvSpPr>
          <p:spPr bwMode="auto">
            <a:xfrm>
              <a:off x="4251325" y="8475663"/>
              <a:ext cx="106363" cy="100013"/>
            </a:xfrm>
            <a:custGeom>
              <a:avLst/>
              <a:gdLst>
                <a:gd name="T0" fmla="*/ 11 w 35"/>
                <a:gd name="T1" fmla="*/ 0 h 33"/>
                <a:gd name="T2" fmla="*/ 2 w 35"/>
                <a:gd name="T3" fmla="*/ 9 h 33"/>
                <a:gd name="T4" fmla="*/ 3 w 35"/>
                <a:gd name="T5" fmla="*/ 11 h 33"/>
                <a:gd name="T6" fmla="*/ 17 w 35"/>
                <a:gd name="T7" fmla="*/ 30 h 33"/>
                <a:gd name="T8" fmla="*/ 11 w 35"/>
                <a:gd name="T9" fmla="*/ 0 h 33"/>
              </a:gdLst>
              <a:ahLst/>
              <a:cxnLst>
                <a:cxn ang="0">
                  <a:pos x="T0" y="T1"/>
                </a:cxn>
                <a:cxn ang="0">
                  <a:pos x="T2" y="T3"/>
                </a:cxn>
                <a:cxn ang="0">
                  <a:pos x="T4" y="T5"/>
                </a:cxn>
                <a:cxn ang="0">
                  <a:pos x="T6" y="T7"/>
                </a:cxn>
                <a:cxn ang="0">
                  <a:pos x="T8" y="T9"/>
                </a:cxn>
              </a:cxnLst>
              <a:rect l="0" t="0" r="r" b="b"/>
              <a:pathLst>
                <a:path w="35" h="33">
                  <a:moveTo>
                    <a:pt x="11" y="0"/>
                  </a:moveTo>
                  <a:cubicBezTo>
                    <a:pt x="6" y="0"/>
                    <a:pt x="1" y="3"/>
                    <a:pt x="2" y="9"/>
                  </a:cubicBezTo>
                  <a:cubicBezTo>
                    <a:pt x="2" y="9"/>
                    <a:pt x="2" y="10"/>
                    <a:pt x="3" y="11"/>
                  </a:cubicBezTo>
                  <a:cubicBezTo>
                    <a:pt x="0" y="20"/>
                    <a:pt x="6" y="33"/>
                    <a:pt x="17" y="30"/>
                  </a:cubicBezTo>
                  <a:cubicBezTo>
                    <a:pt x="35" y="26"/>
                    <a:pt x="26" y="0"/>
                    <a:pt x="11" y="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335"/>
            <p:cNvSpPr/>
            <p:nvPr/>
          </p:nvSpPr>
          <p:spPr bwMode="auto">
            <a:xfrm>
              <a:off x="3856038" y="7931150"/>
              <a:ext cx="531813" cy="528638"/>
            </a:xfrm>
            <a:custGeom>
              <a:avLst/>
              <a:gdLst>
                <a:gd name="T0" fmla="*/ 3 w 176"/>
                <a:gd name="T1" fmla="*/ 98 h 175"/>
                <a:gd name="T2" fmla="*/ 28 w 176"/>
                <a:gd name="T3" fmla="*/ 73 h 175"/>
                <a:gd name="T4" fmla="*/ 40 w 176"/>
                <a:gd name="T5" fmla="*/ 70 h 175"/>
                <a:gd name="T6" fmla="*/ 35 w 176"/>
                <a:gd name="T7" fmla="*/ 35 h 175"/>
                <a:gd name="T8" fmla="*/ 69 w 176"/>
                <a:gd name="T9" fmla="*/ 29 h 175"/>
                <a:gd name="T10" fmla="*/ 89 w 176"/>
                <a:gd name="T11" fmla="*/ 47 h 175"/>
                <a:gd name="T12" fmla="*/ 89 w 176"/>
                <a:gd name="T13" fmla="*/ 27 h 175"/>
                <a:gd name="T14" fmla="*/ 107 w 176"/>
                <a:gd name="T15" fmla="*/ 1 h 175"/>
                <a:gd name="T16" fmla="*/ 129 w 176"/>
                <a:gd name="T17" fmla="*/ 25 h 175"/>
                <a:gd name="T18" fmla="*/ 125 w 176"/>
                <a:gd name="T19" fmla="*/ 45 h 175"/>
                <a:gd name="T20" fmla="*/ 123 w 176"/>
                <a:gd name="T21" fmla="*/ 49 h 175"/>
                <a:gd name="T22" fmla="*/ 174 w 176"/>
                <a:gd name="T23" fmla="*/ 57 h 175"/>
                <a:gd name="T24" fmla="*/ 154 w 176"/>
                <a:gd name="T25" fmla="*/ 84 h 175"/>
                <a:gd name="T26" fmla="*/ 135 w 176"/>
                <a:gd name="T27" fmla="*/ 91 h 175"/>
                <a:gd name="T28" fmla="*/ 151 w 176"/>
                <a:gd name="T29" fmla="*/ 101 h 175"/>
                <a:gd name="T30" fmla="*/ 163 w 176"/>
                <a:gd name="T31" fmla="*/ 133 h 175"/>
                <a:gd name="T32" fmla="*/ 128 w 176"/>
                <a:gd name="T33" fmla="*/ 140 h 175"/>
                <a:gd name="T34" fmla="*/ 107 w 176"/>
                <a:gd name="T35" fmla="*/ 129 h 175"/>
                <a:gd name="T36" fmla="*/ 105 w 176"/>
                <a:gd name="T37" fmla="*/ 150 h 175"/>
                <a:gd name="T38" fmla="*/ 73 w 176"/>
                <a:gd name="T39" fmla="*/ 172 h 175"/>
                <a:gd name="T40" fmla="*/ 52 w 176"/>
                <a:gd name="T41" fmla="*/ 143 h 175"/>
                <a:gd name="T42" fmla="*/ 52 w 176"/>
                <a:gd name="T43" fmla="*/ 131 h 175"/>
                <a:gd name="T44" fmla="*/ 25 w 176"/>
                <a:gd name="T45" fmla="*/ 132 h 175"/>
                <a:gd name="T46" fmla="*/ 3 w 176"/>
                <a:gd name="T47" fmla="*/ 9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75">
                  <a:moveTo>
                    <a:pt x="3" y="98"/>
                  </a:moveTo>
                  <a:cubicBezTo>
                    <a:pt x="5" y="85"/>
                    <a:pt x="16" y="77"/>
                    <a:pt x="28" y="73"/>
                  </a:cubicBezTo>
                  <a:cubicBezTo>
                    <a:pt x="31" y="72"/>
                    <a:pt x="36" y="70"/>
                    <a:pt x="40" y="70"/>
                  </a:cubicBezTo>
                  <a:cubicBezTo>
                    <a:pt x="35" y="60"/>
                    <a:pt x="29" y="46"/>
                    <a:pt x="35" y="35"/>
                  </a:cubicBezTo>
                  <a:cubicBezTo>
                    <a:pt x="41" y="23"/>
                    <a:pt x="58" y="24"/>
                    <a:pt x="69" y="29"/>
                  </a:cubicBezTo>
                  <a:cubicBezTo>
                    <a:pt x="74" y="32"/>
                    <a:pt x="84" y="39"/>
                    <a:pt x="89" y="47"/>
                  </a:cubicBezTo>
                  <a:cubicBezTo>
                    <a:pt x="88" y="40"/>
                    <a:pt x="89" y="32"/>
                    <a:pt x="89" y="27"/>
                  </a:cubicBezTo>
                  <a:cubicBezTo>
                    <a:pt x="90" y="17"/>
                    <a:pt x="95" y="2"/>
                    <a:pt x="107" y="1"/>
                  </a:cubicBezTo>
                  <a:cubicBezTo>
                    <a:pt x="122" y="0"/>
                    <a:pt x="129" y="13"/>
                    <a:pt x="129" y="25"/>
                  </a:cubicBezTo>
                  <a:cubicBezTo>
                    <a:pt x="129" y="32"/>
                    <a:pt x="127" y="39"/>
                    <a:pt x="125" y="45"/>
                  </a:cubicBezTo>
                  <a:cubicBezTo>
                    <a:pt x="125" y="46"/>
                    <a:pt x="124" y="48"/>
                    <a:pt x="123" y="49"/>
                  </a:cubicBezTo>
                  <a:cubicBezTo>
                    <a:pt x="142" y="37"/>
                    <a:pt x="169" y="32"/>
                    <a:pt x="174" y="57"/>
                  </a:cubicBezTo>
                  <a:cubicBezTo>
                    <a:pt x="176" y="70"/>
                    <a:pt x="164" y="79"/>
                    <a:pt x="154" y="84"/>
                  </a:cubicBezTo>
                  <a:cubicBezTo>
                    <a:pt x="149" y="86"/>
                    <a:pt x="142" y="90"/>
                    <a:pt x="135" y="91"/>
                  </a:cubicBezTo>
                  <a:cubicBezTo>
                    <a:pt x="141" y="94"/>
                    <a:pt x="148" y="99"/>
                    <a:pt x="151" y="101"/>
                  </a:cubicBezTo>
                  <a:cubicBezTo>
                    <a:pt x="161" y="109"/>
                    <a:pt x="169" y="120"/>
                    <a:pt x="163" y="133"/>
                  </a:cubicBezTo>
                  <a:cubicBezTo>
                    <a:pt x="156" y="145"/>
                    <a:pt x="139" y="144"/>
                    <a:pt x="128" y="140"/>
                  </a:cubicBezTo>
                  <a:cubicBezTo>
                    <a:pt x="121" y="138"/>
                    <a:pt x="113" y="134"/>
                    <a:pt x="107" y="129"/>
                  </a:cubicBezTo>
                  <a:cubicBezTo>
                    <a:pt x="107" y="136"/>
                    <a:pt x="106" y="144"/>
                    <a:pt x="105" y="150"/>
                  </a:cubicBezTo>
                  <a:cubicBezTo>
                    <a:pt x="101" y="164"/>
                    <a:pt x="88" y="175"/>
                    <a:pt x="73" y="172"/>
                  </a:cubicBezTo>
                  <a:cubicBezTo>
                    <a:pt x="59" y="169"/>
                    <a:pt x="53" y="155"/>
                    <a:pt x="52" y="143"/>
                  </a:cubicBezTo>
                  <a:cubicBezTo>
                    <a:pt x="52" y="139"/>
                    <a:pt x="52" y="135"/>
                    <a:pt x="52" y="131"/>
                  </a:cubicBezTo>
                  <a:cubicBezTo>
                    <a:pt x="44" y="135"/>
                    <a:pt x="35" y="135"/>
                    <a:pt x="25" y="132"/>
                  </a:cubicBezTo>
                  <a:cubicBezTo>
                    <a:pt x="12" y="127"/>
                    <a:pt x="0" y="112"/>
                    <a:pt x="3" y="9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336"/>
            <p:cNvSpPr/>
            <p:nvPr/>
          </p:nvSpPr>
          <p:spPr bwMode="auto">
            <a:xfrm>
              <a:off x="4064000" y="8154988"/>
              <a:ext cx="122238" cy="117475"/>
            </a:xfrm>
            <a:custGeom>
              <a:avLst/>
              <a:gdLst>
                <a:gd name="T0" fmla="*/ 30 w 40"/>
                <a:gd name="T1" fmla="*/ 2 h 39"/>
                <a:gd name="T2" fmla="*/ 38 w 40"/>
                <a:gd name="T3" fmla="*/ 13 h 39"/>
                <a:gd name="T4" fmla="*/ 37 w 40"/>
                <a:gd name="T5" fmla="*/ 15 h 39"/>
                <a:gd name="T6" fmla="*/ 18 w 40"/>
                <a:gd name="T7" fmla="*/ 34 h 39"/>
                <a:gd name="T8" fmla="*/ 30 w 40"/>
                <a:gd name="T9" fmla="*/ 2 h 39"/>
              </a:gdLst>
              <a:ahLst/>
              <a:cxnLst>
                <a:cxn ang="0">
                  <a:pos x="T0" y="T1"/>
                </a:cxn>
                <a:cxn ang="0">
                  <a:pos x="T2" y="T3"/>
                </a:cxn>
                <a:cxn ang="0">
                  <a:pos x="T4" y="T5"/>
                </a:cxn>
                <a:cxn ang="0">
                  <a:pos x="T6" y="T7"/>
                </a:cxn>
                <a:cxn ang="0">
                  <a:pos x="T8" y="T9"/>
                </a:cxn>
              </a:cxnLst>
              <a:rect l="0" t="0" r="r" b="b"/>
              <a:pathLst>
                <a:path w="40" h="39">
                  <a:moveTo>
                    <a:pt x="30" y="2"/>
                  </a:moveTo>
                  <a:cubicBezTo>
                    <a:pt x="36" y="3"/>
                    <a:pt x="40" y="8"/>
                    <a:pt x="38" y="13"/>
                  </a:cubicBezTo>
                  <a:cubicBezTo>
                    <a:pt x="38" y="14"/>
                    <a:pt x="38" y="15"/>
                    <a:pt x="37" y="15"/>
                  </a:cubicBezTo>
                  <a:cubicBezTo>
                    <a:pt x="38" y="26"/>
                    <a:pt x="30" y="39"/>
                    <a:pt x="18" y="34"/>
                  </a:cubicBezTo>
                  <a:cubicBezTo>
                    <a:pt x="0" y="26"/>
                    <a:pt x="14" y="0"/>
                    <a:pt x="30" y="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337"/>
            <p:cNvSpPr/>
            <p:nvPr/>
          </p:nvSpPr>
          <p:spPr bwMode="auto">
            <a:xfrm>
              <a:off x="3795713" y="7604125"/>
              <a:ext cx="455613" cy="423863"/>
            </a:xfrm>
            <a:custGeom>
              <a:avLst/>
              <a:gdLst>
                <a:gd name="T0" fmla="*/ 11 w 151"/>
                <a:gd name="T1" fmla="*/ 113 h 140"/>
                <a:gd name="T2" fmla="*/ 46 w 151"/>
                <a:gd name="T3" fmla="*/ 112 h 140"/>
                <a:gd name="T4" fmla="*/ 61 w 151"/>
                <a:gd name="T5" fmla="*/ 101 h 140"/>
                <a:gd name="T6" fmla="*/ 61 w 151"/>
                <a:gd name="T7" fmla="*/ 104 h 140"/>
                <a:gd name="T8" fmla="*/ 62 w 151"/>
                <a:gd name="T9" fmla="*/ 121 h 140"/>
                <a:gd name="T10" fmla="*/ 86 w 151"/>
                <a:gd name="T11" fmla="*/ 136 h 140"/>
                <a:gd name="T12" fmla="*/ 100 w 151"/>
                <a:gd name="T13" fmla="*/ 109 h 140"/>
                <a:gd name="T14" fmla="*/ 93 w 151"/>
                <a:gd name="T15" fmla="*/ 89 h 140"/>
                <a:gd name="T16" fmla="*/ 93 w 151"/>
                <a:gd name="T17" fmla="*/ 89 h 140"/>
                <a:gd name="T18" fmla="*/ 113 w 151"/>
                <a:gd name="T19" fmla="*/ 92 h 140"/>
                <a:gd name="T20" fmla="*/ 145 w 151"/>
                <a:gd name="T21" fmla="*/ 78 h 140"/>
                <a:gd name="T22" fmla="*/ 132 w 151"/>
                <a:gd name="T23" fmla="*/ 45 h 140"/>
                <a:gd name="T24" fmla="*/ 112 w 151"/>
                <a:gd name="T25" fmla="*/ 46 h 140"/>
                <a:gd name="T26" fmla="*/ 108 w 151"/>
                <a:gd name="T27" fmla="*/ 48 h 140"/>
                <a:gd name="T28" fmla="*/ 113 w 151"/>
                <a:gd name="T29" fmla="*/ 33 h 140"/>
                <a:gd name="T30" fmla="*/ 105 w 151"/>
                <a:gd name="T31" fmla="*/ 6 h 140"/>
                <a:gd name="T32" fmla="*/ 75 w 151"/>
                <a:gd name="T33" fmla="*/ 18 h 140"/>
                <a:gd name="T34" fmla="*/ 70 w 151"/>
                <a:gd name="T35" fmla="*/ 34 h 140"/>
                <a:gd name="T36" fmla="*/ 70 w 151"/>
                <a:gd name="T37" fmla="*/ 33 h 140"/>
                <a:gd name="T38" fmla="*/ 52 w 151"/>
                <a:gd name="T39" fmla="*/ 18 h 140"/>
                <a:gd name="T40" fmla="*/ 17 w 151"/>
                <a:gd name="T41" fmla="*/ 23 h 140"/>
                <a:gd name="T42" fmla="*/ 25 w 151"/>
                <a:gd name="T43" fmla="*/ 56 h 140"/>
                <a:gd name="T44" fmla="*/ 36 w 151"/>
                <a:gd name="T45" fmla="*/ 66 h 140"/>
                <a:gd name="T46" fmla="*/ 16 w 151"/>
                <a:gd name="T47" fmla="*/ 77 h 140"/>
                <a:gd name="T48" fmla="*/ 11 w 151"/>
                <a:gd name="T49" fmla="*/ 1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40">
                  <a:moveTo>
                    <a:pt x="11" y="113"/>
                  </a:moveTo>
                  <a:cubicBezTo>
                    <a:pt x="21" y="122"/>
                    <a:pt x="36" y="117"/>
                    <a:pt x="46" y="112"/>
                  </a:cubicBezTo>
                  <a:cubicBezTo>
                    <a:pt x="51" y="109"/>
                    <a:pt x="56" y="106"/>
                    <a:pt x="61" y="101"/>
                  </a:cubicBezTo>
                  <a:cubicBezTo>
                    <a:pt x="61" y="102"/>
                    <a:pt x="61" y="103"/>
                    <a:pt x="61" y="104"/>
                  </a:cubicBezTo>
                  <a:cubicBezTo>
                    <a:pt x="60" y="109"/>
                    <a:pt x="60" y="115"/>
                    <a:pt x="62" y="121"/>
                  </a:cubicBezTo>
                  <a:cubicBezTo>
                    <a:pt x="65" y="132"/>
                    <a:pt x="74" y="140"/>
                    <a:pt x="86" y="136"/>
                  </a:cubicBezTo>
                  <a:cubicBezTo>
                    <a:pt x="99" y="132"/>
                    <a:pt x="103" y="121"/>
                    <a:pt x="100" y="109"/>
                  </a:cubicBezTo>
                  <a:cubicBezTo>
                    <a:pt x="99" y="102"/>
                    <a:pt x="96" y="95"/>
                    <a:pt x="93" y="89"/>
                  </a:cubicBezTo>
                  <a:cubicBezTo>
                    <a:pt x="93" y="89"/>
                    <a:pt x="93" y="89"/>
                    <a:pt x="93" y="89"/>
                  </a:cubicBezTo>
                  <a:cubicBezTo>
                    <a:pt x="100" y="91"/>
                    <a:pt x="106" y="92"/>
                    <a:pt x="113" y="92"/>
                  </a:cubicBezTo>
                  <a:cubicBezTo>
                    <a:pt x="124" y="91"/>
                    <a:pt x="139" y="89"/>
                    <a:pt x="145" y="78"/>
                  </a:cubicBezTo>
                  <a:cubicBezTo>
                    <a:pt x="151" y="66"/>
                    <a:pt x="145" y="49"/>
                    <a:pt x="132" y="45"/>
                  </a:cubicBezTo>
                  <a:cubicBezTo>
                    <a:pt x="125" y="43"/>
                    <a:pt x="118" y="44"/>
                    <a:pt x="112" y="46"/>
                  </a:cubicBezTo>
                  <a:cubicBezTo>
                    <a:pt x="111" y="47"/>
                    <a:pt x="109" y="47"/>
                    <a:pt x="108" y="48"/>
                  </a:cubicBezTo>
                  <a:cubicBezTo>
                    <a:pt x="110" y="43"/>
                    <a:pt x="112" y="38"/>
                    <a:pt x="113" y="33"/>
                  </a:cubicBezTo>
                  <a:cubicBezTo>
                    <a:pt x="115" y="23"/>
                    <a:pt x="116" y="11"/>
                    <a:pt x="105" y="6"/>
                  </a:cubicBezTo>
                  <a:cubicBezTo>
                    <a:pt x="93" y="0"/>
                    <a:pt x="80" y="6"/>
                    <a:pt x="75" y="18"/>
                  </a:cubicBezTo>
                  <a:cubicBezTo>
                    <a:pt x="73" y="22"/>
                    <a:pt x="71" y="28"/>
                    <a:pt x="70" y="34"/>
                  </a:cubicBezTo>
                  <a:cubicBezTo>
                    <a:pt x="70" y="33"/>
                    <a:pt x="70" y="33"/>
                    <a:pt x="70" y="33"/>
                  </a:cubicBezTo>
                  <a:cubicBezTo>
                    <a:pt x="64" y="28"/>
                    <a:pt x="58" y="22"/>
                    <a:pt x="52" y="18"/>
                  </a:cubicBezTo>
                  <a:cubicBezTo>
                    <a:pt x="41" y="12"/>
                    <a:pt x="25" y="10"/>
                    <a:pt x="17" y="23"/>
                  </a:cubicBezTo>
                  <a:cubicBezTo>
                    <a:pt x="11" y="34"/>
                    <a:pt x="18" y="48"/>
                    <a:pt x="25" y="56"/>
                  </a:cubicBezTo>
                  <a:cubicBezTo>
                    <a:pt x="28" y="60"/>
                    <a:pt x="32" y="63"/>
                    <a:pt x="36" y="66"/>
                  </a:cubicBezTo>
                  <a:cubicBezTo>
                    <a:pt x="29" y="68"/>
                    <a:pt x="22" y="72"/>
                    <a:pt x="16" y="77"/>
                  </a:cubicBezTo>
                  <a:cubicBezTo>
                    <a:pt x="7" y="85"/>
                    <a:pt x="0" y="102"/>
                    <a:pt x="11" y="113"/>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338"/>
            <p:cNvSpPr/>
            <p:nvPr/>
          </p:nvSpPr>
          <p:spPr bwMode="auto">
            <a:xfrm>
              <a:off x="3983038" y="7764463"/>
              <a:ext cx="90488" cy="90488"/>
            </a:xfrm>
            <a:custGeom>
              <a:avLst/>
              <a:gdLst>
                <a:gd name="T0" fmla="*/ 8 w 30"/>
                <a:gd name="T1" fmla="*/ 6 h 30"/>
                <a:gd name="T2" fmla="*/ 28 w 30"/>
                <a:gd name="T3" fmla="*/ 9 h 30"/>
                <a:gd name="T4" fmla="*/ 28 w 30"/>
                <a:gd name="T5" fmla="*/ 10 h 30"/>
                <a:gd name="T6" fmla="*/ 28 w 30"/>
                <a:gd name="T7" fmla="*/ 21 h 30"/>
                <a:gd name="T8" fmla="*/ 7 w 30"/>
                <a:gd name="T9" fmla="*/ 25 h 30"/>
                <a:gd name="T10" fmla="*/ 8 w 30"/>
                <a:gd name="T11" fmla="*/ 6 h 30"/>
              </a:gdLst>
              <a:ahLst/>
              <a:cxnLst>
                <a:cxn ang="0">
                  <a:pos x="T0" y="T1"/>
                </a:cxn>
                <a:cxn ang="0">
                  <a:pos x="T2" y="T3"/>
                </a:cxn>
                <a:cxn ang="0">
                  <a:pos x="T4" y="T5"/>
                </a:cxn>
                <a:cxn ang="0">
                  <a:pos x="T6" y="T7"/>
                </a:cxn>
                <a:cxn ang="0">
                  <a:pos x="T8" y="T9"/>
                </a:cxn>
                <a:cxn ang="0">
                  <a:pos x="T10" y="T11"/>
                </a:cxn>
              </a:cxnLst>
              <a:rect l="0" t="0" r="r" b="b"/>
              <a:pathLst>
                <a:path w="30" h="30">
                  <a:moveTo>
                    <a:pt x="8" y="6"/>
                  </a:moveTo>
                  <a:cubicBezTo>
                    <a:pt x="13" y="1"/>
                    <a:pt x="26" y="0"/>
                    <a:pt x="28" y="9"/>
                  </a:cubicBezTo>
                  <a:cubicBezTo>
                    <a:pt x="28" y="10"/>
                    <a:pt x="28" y="10"/>
                    <a:pt x="28" y="10"/>
                  </a:cubicBezTo>
                  <a:cubicBezTo>
                    <a:pt x="30" y="13"/>
                    <a:pt x="30" y="17"/>
                    <a:pt x="28" y="21"/>
                  </a:cubicBezTo>
                  <a:cubicBezTo>
                    <a:pt x="24" y="29"/>
                    <a:pt x="13" y="30"/>
                    <a:pt x="7" y="25"/>
                  </a:cubicBezTo>
                  <a:cubicBezTo>
                    <a:pt x="0" y="20"/>
                    <a:pt x="2" y="11"/>
                    <a:pt x="8" y="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39"/>
            <p:cNvSpPr/>
            <p:nvPr/>
          </p:nvSpPr>
          <p:spPr bwMode="auto">
            <a:xfrm>
              <a:off x="3622675" y="7359650"/>
              <a:ext cx="457200" cy="423863"/>
            </a:xfrm>
            <a:custGeom>
              <a:avLst/>
              <a:gdLst>
                <a:gd name="T0" fmla="*/ 11 w 151"/>
                <a:gd name="T1" fmla="*/ 113 h 140"/>
                <a:gd name="T2" fmla="*/ 46 w 151"/>
                <a:gd name="T3" fmla="*/ 112 h 140"/>
                <a:gd name="T4" fmla="*/ 60 w 151"/>
                <a:gd name="T5" fmla="*/ 101 h 140"/>
                <a:gd name="T6" fmla="*/ 60 w 151"/>
                <a:gd name="T7" fmla="*/ 103 h 140"/>
                <a:gd name="T8" fmla="*/ 62 w 151"/>
                <a:gd name="T9" fmla="*/ 121 h 140"/>
                <a:gd name="T10" fmla="*/ 86 w 151"/>
                <a:gd name="T11" fmla="*/ 136 h 140"/>
                <a:gd name="T12" fmla="*/ 100 w 151"/>
                <a:gd name="T13" fmla="*/ 109 h 140"/>
                <a:gd name="T14" fmla="*/ 92 w 151"/>
                <a:gd name="T15" fmla="*/ 89 h 140"/>
                <a:gd name="T16" fmla="*/ 93 w 151"/>
                <a:gd name="T17" fmla="*/ 89 h 140"/>
                <a:gd name="T18" fmla="*/ 113 w 151"/>
                <a:gd name="T19" fmla="*/ 92 h 140"/>
                <a:gd name="T20" fmla="*/ 144 w 151"/>
                <a:gd name="T21" fmla="*/ 78 h 140"/>
                <a:gd name="T22" fmla="*/ 131 w 151"/>
                <a:gd name="T23" fmla="*/ 45 h 140"/>
                <a:gd name="T24" fmla="*/ 111 w 151"/>
                <a:gd name="T25" fmla="*/ 46 h 140"/>
                <a:gd name="T26" fmla="*/ 107 w 151"/>
                <a:gd name="T27" fmla="*/ 48 h 140"/>
                <a:gd name="T28" fmla="*/ 113 w 151"/>
                <a:gd name="T29" fmla="*/ 33 h 140"/>
                <a:gd name="T30" fmla="*/ 105 w 151"/>
                <a:gd name="T31" fmla="*/ 6 h 140"/>
                <a:gd name="T32" fmla="*/ 74 w 151"/>
                <a:gd name="T33" fmla="*/ 18 h 140"/>
                <a:gd name="T34" fmla="*/ 69 w 151"/>
                <a:gd name="T35" fmla="*/ 34 h 140"/>
                <a:gd name="T36" fmla="*/ 69 w 151"/>
                <a:gd name="T37" fmla="*/ 33 h 140"/>
                <a:gd name="T38" fmla="*/ 51 w 151"/>
                <a:gd name="T39" fmla="*/ 18 h 140"/>
                <a:gd name="T40" fmla="*/ 17 w 151"/>
                <a:gd name="T41" fmla="*/ 23 h 140"/>
                <a:gd name="T42" fmla="*/ 25 w 151"/>
                <a:gd name="T43" fmla="*/ 56 h 140"/>
                <a:gd name="T44" fmla="*/ 36 w 151"/>
                <a:gd name="T45" fmla="*/ 66 h 140"/>
                <a:gd name="T46" fmla="*/ 16 w 151"/>
                <a:gd name="T47" fmla="*/ 77 h 140"/>
                <a:gd name="T48" fmla="*/ 11 w 151"/>
                <a:gd name="T49" fmla="*/ 1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40">
                  <a:moveTo>
                    <a:pt x="11" y="113"/>
                  </a:moveTo>
                  <a:cubicBezTo>
                    <a:pt x="20" y="122"/>
                    <a:pt x="36" y="117"/>
                    <a:pt x="46" y="112"/>
                  </a:cubicBezTo>
                  <a:cubicBezTo>
                    <a:pt x="50" y="109"/>
                    <a:pt x="56" y="105"/>
                    <a:pt x="60" y="101"/>
                  </a:cubicBezTo>
                  <a:cubicBezTo>
                    <a:pt x="60" y="102"/>
                    <a:pt x="60" y="103"/>
                    <a:pt x="60" y="103"/>
                  </a:cubicBezTo>
                  <a:cubicBezTo>
                    <a:pt x="60" y="109"/>
                    <a:pt x="60" y="115"/>
                    <a:pt x="62" y="121"/>
                  </a:cubicBezTo>
                  <a:cubicBezTo>
                    <a:pt x="65" y="132"/>
                    <a:pt x="74" y="140"/>
                    <a:pt x="86" y="136"/>
                  </a:cubicBezTo>
                  <a:cubicBezTo>
                    <a:pt x="98" y="132"/>
                    <a:pt x="102" y="121"/>
                    <a:pt x="100" y="109"/>
                  </a:cubicBezTo>
                  <a:cubicBezTo>
                    <a:pt x="98" y="102"/>
                    <a:pt x="96" y="95"/>
                    <a:pt x="92" y="89"/>
                  </a:cubicBezTo>
                  <a:cubicBezTo>
                    <a:pt x="93" y="89"/>
                    <a:pt x="93" y="89"/>
                    <a:pt x="93" y="89"/>
                  </a:cubicBezTo>
                  <a:cubicBezTo>
                    <a:pt x="99" y="91"/>
                    <a:pt x="106" y="92"/>
                    <a:pt x="113" y="92"/>
                  </a:cubicBezTo>
                  <a:cubicBezTo>
                    <a:pt x="124" y="91"/>
                    <a:pt x="138" y="89"/>
                    <a:pt x="144" y="78"/>
                  </a:cubicBezTo>
                  <a:cubicBezTo>
                    <a:pt x="151" y="66"/>
                    <a:pt x="144" y="49"/>
                    <a:pt x="131" y="45"/>
                  </a:cubicBezTo>
                  <a:cubicBezTo>
                    <a:pt x="125" y="43"/>
                    <a:pt x="118" y="44"/>
                    <a:pt x="111" y="46"/>
                  </a:cubicBezTo>
                  <a:cubicBezTo>
                    <a:pt x="110" y="47"/>
                    <a:pt x="109" y="47"/>
                    <a:pt x="107" y="48"/>
                  </a:cubicBezTo>
                  <a:cubicBezTo>
                    <a:pt x="109" y="43"/>
                    <a:pt x="111" y="38"/>
                    <a:pt x="113" y="33"/>
                  </a:cubicBezTo>
                  <a:cubicBezTo>
                    <a:pt x="115" y="23"/>
                    <a:pt x="115" y="11"/>
                    <a:pt x="105" y="6"/>
                  </a:cubicBezTo>
                  <a:cubicBezTo>
                    <a:pt x="92" y="0"/>
                    <a:pt x="80" y="6"/>
                    <a:pt x="74" y="18"/>
                  </a:cubicBezTo>
                  <a:cubicBezTo>
                    <a:pt x="72" y="22"/>
                    <a:pt x="70" y="28"/>
                    <a:pt x="69" y="34"/>
                  </a:cubicBezTo>
                  <a:cubicBezTo>
                    <a:pt x="69" y="33"/>
                    <a:pt x="69" y="33"/>
                    <a:pt x="69" y="33"/>
                  </a:cubicBezTo>
                  <a:cubicBezTo>
                    <a:pt x="64" y="28"/>
                    <a:pt x="58" y="22"/>
                    <a:pt x="51" y="18"/>
                  </a:cubicBezTo>
                  <a:cubicBezTo>
                    <a:pt x="40" y="12"/>
                    <a:pt x="24" y="10"/>
                    <a:pt x="17" y="23"/>
                  </a:cubicBezTo>
                  <a:cubicBezTo>
                    <a:pt x="11" y="34"/>
                    <a:pt x="17" y="48"/>
                    <a:pt x="25" y="56"/>
                  </a:cubicBezTo>
                  <a:cubicBezTo>
                    <a:pt x="28" y="60"/>
                    <a:pt x="32" y="63"/>
                    <a:pt x="36" y="66"/>
                  </a:cubicBezTo>
                  <a:cubicBezTo>
                    <a:pt x="29" y="68"/>
                    <a:pt x="22" y="72"/>
                    <a:pt x="16" y="77"/>
                  </a:cubicBezTo>
                  <a:cubicBezTo>
                    <a:pt x="6" y="85"/>
                    <a:pt x="0" y="102"/>
                    <a:pt x="11" y="113"/>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340"/>
            <p:cNvSpPr/>
            <p:nvPr/>
          </p:nvSpPr>
          <p:spPr bwMode="auto">
            <a:xfrm>
              <a:off x="3810000" y="7519988"/>
              <a:ext cx="88900" cy="90488"/>
            </a:xfrm>
            <a:custGeom>
              <a:avLst/>
              <a:gdLst>
                <a:gd name="T0" fmla="*/ 7 w 29"/>
                <a:gd name="T1" fmla="*/ 6 h 30"/>
                <a:gd name="T2" fmla="*/ 27 w 29"/>
                <a:gd name="T3" fmla="*/ 9 h 30"/>
                <a:gd name="T4" fmla="*/ 27 w 29"/>
                <a:gd name="T5" fmla="*/ 10 h 30"/>
                <a:gd name="T6" fmla="*/ 27 w 29"/>
                <a:gd name="T7" fmla="*/ 21 h 30"/>
                <a:gd name="T8" fmla="*/ 6 w 29"/>
                <a:gd name="T9" fmla="*/ 25 h 30"/>
                <a:gd name="T10" fmla="*/ 7 w 29"/>
                <a:gd name="T11" fmla="*/ 6 h 30"/>
              </a:gdLst>
              <a:ahLst/>
              <a:cxnLst>
                <a:cxn ang="0">
                  <a:pos x="T0" y="T1"/>
                </a:cxn>
                <a:cxn ang="0">
                  <a:pos x="T2" y="T3"/>
                </a:cxn>
                <a:cxn ang="0">
                  <a:pos x="T4" y="T5"/>
                </a:cxn>
                <a:cxn ang="0">
                  <a:pos x="T6" y="T7"/>
                </a:cxn>
                <a:cxn ang="0">
                  <a:pos x="T8" y="T9"/>
                </a:cxn>
                <a:cxn ang="0">
                  <a:pos x="T10" y="T11"/>
                </a:cxn>
              </a:cxnLst>
              <a:rect l="0" t="0" r="r" b="b"/>
              <a:pathLst>
                <a:path w="29" h="30">
                  <a:moveTo>
                    <a:pt x="7" y="6"/>
                  </a:moveTo>
                  <a:cubicBezTo>
                    <a:pt x="13" y="1"/>
                    <a:pt x="25" y="0"/>
                    <a:pt x="27" y="9"/>
                  </a:cubicBezTo>
                  <a:cubicBezTo>
                    <a:pt x="27" y="10"/>
                    <a:pt x="27" y="10"/>
                    <a:pt x="27" y="10"/>
                  </a:cubicBezTo>
                  <a:cubicBezTo>
                    <a:pt x="29" y="13"/>
                    <a:pt x="29" y="17"/>
                    <a:pt x="27" y="21"/>
                  </a:cubicBezTo>
                  <a:cubicBezTo>
                    <a:pt x="23" y="29"/>
                    <a:pt x="13" y="30"/>
                    <a:pt x="6" y="25"/>
                  </a:cubicBezTo>
                  <a:cubicBezTo>
                    <a:pt x="0" y="20"/>
                    <a:pt x="2" y="11"/>
                    <a:pt x="7" y="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341"/>
            <p:cNvSpPr/>
            <p:nvPr/>
          </p:nvSpPr>
          <p:spPr bwMode="auto">
            <a:xfrm>
              <a:off x="3327400" y="6934200"/>
              <a:ext cx="395288" cy="374650"/>
            </a:xfrm>
            <a:custGeom>
              <a:avLst/>
              <a:gdLst>
                <a:gd name="T0" fmla="*/ 130 w 131"/>
                <a:gd name="T1" fmla="*/ 78 h 124"/>
                <a:gd name="T2" fmla="*/ 110 w 131"/>
                <a:gd name="T3" fmla="*/ 53 h 124"/>
                <a:gd name="T4" fmla="*/ 95 w 131"/>
                <a:gd name="T5" fmla="*/ 49 h 124"/>
                <a:gd name="T6" fmla="*/ 96 w 131"/>
                <a:gd name="T7" fmla="*/ 47 h 124"/>
                <a:gd name="T8" fmla="*/ 108 w 131"/>
                <a:gd name="T9" fmla="*/ 37 h 124"/>
                <a:gd name="T10" fmla="*/ 106 w 131"/>
                <a:gd name="T11" fmla="*/ 11 h 124"/>
                <a:gd name="T12" fmla="*/ 79 w 131"/>
                <a:gd name="T13" fmla="*/ 17 h 124"/>
                <a:gd name="T14" fmla="*/ 69 w 131"/>
                <a:gd name="T15" fmla="*/ 32 h 124"/>
                <a:gd name="T16" fmla="*/ 68 w 131"/>
                <a:gd name="T17" fmla="*/ 32 h 124"/>
                <a:gd name="T18" fmla="*/ 59 w 131"/>
                <a:gd name="T19" fmla="*/ 16 h 124"/>
                <a:gd name="T20" fmla="*/ 32 w 131"/>
                <a:gd name="T21" fmla="*/ 1 h 124"/>
                <a:gd name="T22" fmla="*/ 16 w 131"/>
                <a:gd name="T23" fmla="*/ 28 h 124"/>
                <a:gd name="T24" fmla="*/ 28 w 131"/>
                <a:gd name="T25" fmla="*/ 42 h 124"/>
                <a:gd name="T26" fmla="*/ 31 w 131"/>
                <a:gd name="T27" fmla="*/ 44 h 124"/>
                <a:gd name="T28" fmla="*/ 17 w 131"/>
                <a:gd name="T29" fmla="*/ 49 h 124"/>
                <a:gd name="T30" fmla="*/ 2 w 131"/>
                <a:gd name="T31" fmla="*/ 69 h 124"/>
                <a:gd name="T32" fmla="*/ 28 w 131"/>
                <a:gd name="T33" fmla="*/ 84 h 124"/>
                <a:gd name="T34" fmla="*/ 42 w 131"/>
                <a:gd name="T35" fmla="*/ 79 h 124"/>
                <a:gd name="T36" fmla="*/ 41 w 131"/>
                <a:gd name="T37" fmla="*/ 79 h 124"/>
                <a:gd name="T38" fmla="*/ 40 w 131"/>
                <a:gd name="T39" fmla="*/ 100 h 124"/>
                <a:gd name="T40" fmla="*/ 62 w 131"/>
                <a:gd name="T41" fmla="*/ 122 h 124"/>
                <a:gd name="T42" fmla="*/ 82 w 131"/>
                <a:gd name="T43" fmla="*/ 98 h 124"/>
                <a:gd name="T44" fmla="*/ 83 w 131"/>
                <a:gd name="T45" fmla="*/ 85 h 124"/>
                <a:gd name="T46" fmla="*/ 101 w 131"/>
                <a:gd name="T47" fmla="*/ 94 h 124"/>
                <a:gd name="T48" fmla="*/ 130 w 131"/>
                <a:gd name="T49"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24">
                  <a:moveTo>
                    <a:pt x="130" y="78"/>
                  </a:moveTo>
                  <a:cubicBezTo>
                    <a:pt x="131" y="66"/>
                    <a:pt x="119" y="58"/>
                    <a:pt x="110" y="53"/>
                  </a:cubicBezTo>
                  <a:cubicBezTo>
                    <a:pt x="106" y="51"/>
                    <a:pt x="100" y="49"/>
                    <a:pt x="95" y="49"/>
                  </a:cubicBezTo>
                  <a:cubicBezTo>
                    <a:pt x="95" y="48"/>
                    <a:pt x="96" y="48"/>
                    <a:pt x="96" y="47"/>
                  </a:cubicBezTo>
                  <a:cubicBezTo>
                    <a:pt x="101" y="45"/>
                    <a:pt x="105" y="41"/>
                    <a:pt x="108" y="37"/>
                  </a:cubicBezTo>
                  <a:cubicBezTo>
                    <a:pt x="114" y="29"/>
                    <a:pt x="115" y="18"/>
                    <a:pt x="106" y="11"/>
                  </a:cubicBezTo>
                  <a:cubicBezTo>
                    <a:pt x="96" y="5"/>
                    <a:pt x="86" y="8"/>
                    <a:pt x="79" y="17"/>
                  </a:cubicBezTo>
                  <a:cubicBezTo>
                    <a:pt x="75" y="21"/>
                    <a:pt x="71" y="26"/>
                    <a:pt x="69" y="32"/>
                  </a:cubicBezTo>
                  <a:cubicBezTo>
                    <a:pt x="68" y="32"/>
                    <a:pt x="68" y="32"/>
                    <a:pt x="68" y="32"/>
                  </a:cubicBezTo>
                  <a:cubicBezTo>
                    <a:pt x="66" y="26"/>
                    <a:pt x="63" y="21"/>
                    <a:pt x="59" y="16"/>
                  </a:cubicBezTo>
                  <a:cubicBezTo>
                    <a:pt x="53" y="9"/>
                    <a:pt x="43" y="0"/>
                    <a:pt x="32" y="1"/>
                  </a:cubicBezTo>
                  <a:cubicBezTo>
                    <a:pt x="21" y="3"/>
                    <a:pt x="12" y="17"/>
                    <a:pt x="16" y="28"/>
                  </a:cubicBezTo>
                  <a:cubicBezTo>
                    <a:pt x="18" y="34"/>
                    <a:pt x="22" y="39"/>
                    <a:pt x="28" y="42"/>
                  </a:cubicBezTo>
                  <a:cubicBezTo>
                    <a:pt x="29" y="43"/>
                    <a:pt x="30" y="44"/>
                    <a:pt x="31" y="44"/>
                  </a:cubicBezTo>
                  <a:cubicBezTo>
                    <a:pt x="26" y="45"/>
                    <a:pt x="22" y="47"/>
                    <a:pt x="17" y="49"/>
                  </a:cubicBezTo>
                  <a:cubicBezTo>
                    <a:pt x="9" y="52"/>
                    <a:pt x="0" y="59"/>
                    <a:pt x="2" y="69"/>
                  </a:cubicBezTo>
                  <a:cubicBezTo>
                    <a:pt x="5" y="81"/>
                    <a:pt x="16" y="86"/>
                    <a:pt x="28" y="84"/>
                  </a:cubicBezTo>
                  <a:cubicBezTo>
                    <a:pt x="32" y="83"/>
                    <a:pt x="37" y="81"/>
                    <a:pt x="42" y="79"/>
                  </a:cubicBezTo>
                  <a:cubicBezTo>
                    <a:pt x="41" y="79"/>
                    <a:pt x="41" y="79"/>
                    <a:pt x="41" y="79"/>
                  </a:cubicBezTo>
                  <a:cubicBezTo>
                    <a:pt x="40" y="86"/>
                    <a:pt x="39" y="93"/>
                    <a:pt x="40" y="100"/>
                  </a:cubicBezTo>
                  <a:cubicBezTo>
                    <a:pt x="42" y="112"/>
                    <a:pt x="49" y="124"/>
                    <a:pt x="62" y="122"/>
                  </a:cubicBezTo>
                  <a:cubicBezTo>
                    <a:pt x="73" y="121"/>
                    <a:pt x="80" y="108"/>
                    <a:pt x="82" y="98"/>
                  </a:cubicBezTo>
                  <a:cubicBezTo>
                    <a:pt x="83" y="94"/>
                    <a:pt x="83" y="90"/>
                    <a:pt x="83" y="85"/>
                  </a:cubicBezTo>
                  <a:cubicBezTo>
                    <a:pt x="88" y="89"/>
                    <a:pt x="95" y="92"/>
                    <a:pt x="101" y="94"/>
                  </a:cubicBezTo>
                  <a:cubicBezTo>
                    <a:pt x="113" y="96"/>
                    <a:pt x="128" y="91"/>
                    <a:pt x="130" y="7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342"/>
            <p:cNvSpPr/>
            <p:nvPr/>
          </p:nvSpPr>
          <p:spPr bwMode="auto">
            <a:xfrm>
              <a:off x="3465513" y="7061200"/>
              <a:ext cx="82550" cy="71438"/>
            </a:xfrm>
            <a:custGeom>
              <a:avLst/>
              <a:gdLst>
                <a:gd name="T0" fmla="*/ 14 w 27"/>
                <a:gd name="T1" fmla="*/ 23 h 24"/>
                <a:gd name="T2" fmla="*/ 5 w 27"/>
                <a:gd name="T3" fmla="*/ 7 h 24"/>
                <a:gd name="T4" fmla="*/ 6 w 27"/>
                <a:gd name="T5" fmla="*/ 7 h 24"/>
                <a:gd name="T6" fmla="*/ 13 w 27"/>
                <a:gd name="T7" fmla="*/ 1 h 24"/>
                <a:gd name="T8" fmla="*/ 27 w 27"/>
                <a:gd name="T9" fmla="*/ 14 h 24"/>
                <a:gd name="T10" fmla="*/ 14 w 27"/>
                <a:gd name="T11" fmla="*/ 23 h 24"/>
              </a:gdLst>
              <a:ahLst/>
              <a:cxnLst>
                <a:cxn ang="0">
                  <a:pos x="T0" y="T1"/>
                </a:cxn>
                <a:cxn ang="0">
                  <a:pos x="T2" y="T3"/>
                </a:cxn>
                <a:cxn ang="0">
                  <a:pos x="T4" y="T5"/>
                </a:cxn>
                <a:cxn ang="0">
                  <a:pos x="T6" y="T7"/>
                </a:cxn>
                <a:cxn ang="0">
                  <a:pos x="T8" y="T9"/>
                </a:cxn>
                <a:cxn ang="0">
                  <a:pos x="T10" y="T11"/>
                </a:cxn>
              </a:cxnLst>
              <a:rect l="0" t="0" r="r" b="b"/>
              <a:pathLst>
                <a:path w="27" h="24">
                  <a:moveTo>
                    <a:pt x="14" y="23"/>
                  </a:moveTo>
                  <a:cubicBezTo>
                    <a:pt x="7" y="22"/>
                    <a:pt x="0" y="13"/>
                    <a:pt x="5" y="7"/>
                  </a:cubicBezTo>
                  <a:cubicBezTo>
                    <a:pt x="6" y="7"/>
                    <a:pt x="6" y="7"/>
                    <a:pt x="6" y="7"/>
                  </a:cubicBezTo>
                  <a:cubicBezTo>
                    <a:pt x="7" y="4"/>
                    <a:pt x="10" y="1"/>
                    <a:pt x="13" y="1"/>
                  </a:cubicBezTo>
                  <a:cubicBezTo>
                    <a:pt x="21" y="0"/>
                    <a:pt x="27" y="6"/>
                    <a:pt x="27" y="14"/>
                  </a:cubicBezTo>
                  <a:cubicBezTo>
                    <a:pt x="27" y="21"/>
                    <a:pt x="20" y="24"/>
                    <a:pt x="14" y="2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343"/>
            <p:cNvSpPr/>
            <p:nvPr/>
          </p:nvSpPr>
          <p:spPr bwMode="auto">
            <a:xfrm>
              <a:off x="3562350" y="8139113"/>
              <a:ext cx="430213" cy="466725"/>
            </a:xfrm>
            <a:custGeom>
              <a:avLst/>
              <a:gdLst>
                <a:gd name="T0" fmla="*/ 89 w 142"/>
                <a:gd name="T1" fmla="*/ 148 h 154"/>
                <a:gd name="T2" fmla="*/ 102 w 142"/>
                <a:gd name="T3" fmla="*/ 115 h 154"/>
                <a:gd name="T4" fmla="*/ 99 w 142"/>
                <a:gd name="T5" fmla="*/ 98 h 154"/>
                <a:gd name="T6" fmla="*/ 101 w 142"/>
                <a:gd name="T7" fmla="*/ 99 h 154"/>
                <a:gd name="T8" fmla="*/ 117 w 142"/>
                <a:gd name="T9" fmla="*/ 104 h 154"/>
                <a:gd name="T10" fmla="*/ 141 w 142"/>
                <a:gd name="T11" fmla="*/ 88 h 154"/>
                <a:gd name="T12" fmla="*/ 121 w 142"/>
                <a:gd name="T13" fmla="*/ 65 h 154"/>
                <a:gd name="T14" fmla="*/ 100 w 142"/>
                <a:gd name="T15" fmla="*/ 64 h 154"/>
                <a:gd name="T16" fmla="*/ 101 w 142"/>
                <a:gd name="T17" fmla="*/ 63 h 154"/>
                <a:gd name="T18" fmla="*/ 111 w 142"/>
                <a:gd name="T19" fmla="*/ 46 h 154"/>
                <a:gd name="T20" fmla="*/ 111 w 142"/>
                <a:gd name="T21" fmla="*/ 11 h 154"/>
                <a:gd name="T22" fmla="*/ 76 w 142"/>
                <a:gd name="T23" fmla="*/ 10 h 154"/>
                <a:gd name="T24" fmla="*/ 69 w 142"/>
                <a:gd name="T25" fmla="*/ 29 h 154"/>
                <a:gd name="T26" fmla="*/ 69 w 142"/>
                <a:gd name="T27" fmla="*/ 33 h 154"/>
                <a:gd name="T28" fmla="*/ 57 w 142"/>
                <a:gd name="T29" fmla="*/ 22 h 154"/>
                <a:gd name="T30" fmla="*/ 29 w 142"/>
                <a:gd name="T31" fmla="*/ 19 h 154"/>
                <a:gd name="T32" fmla="*/ 28 w 142"/>
                <a:gd name="T33" fmla="*/ 51 h 154"/>
                <a:gd name="T34" fmla="*/ 40 w 142"/>
                <a:gd name="T35" fmla="*/ 62 h 154"/>
                <a:gd name="T36" fmla="*/ 40 w 142"/>
                <a:gd name="T37" fmla="*/ 62 h 154"/>
                <a:gd name="T38" fmla="*/ 19 w 142"/>
                <a:gd name="T39" fmla="*/ 72 h 154"/>
                <a:gd name="T40" fmla="*/ 9 w 142"/>
                <a:gd name="T41" fmla="*/ 106 h 154"/>
                <a:gd name="T42" fmla="*/ 43 w 142"/>
                <a:gd name="T43" fmla="*/ 112 h 154"/>
                <a:gd name="T44" fmla="*/ 57 w 142"/>
                <a:gd name="T45" fmla="*/ 106 h 154"/>
                <a:gd name="T46" fmla="*/ 58 w 142"/>
                <a:gd name="T47" fmla="*/ 129 h 154"/>
                <a:gd name="T48" fmla="*/ 89 w 142"/>
                <a:gd name="T49" fmla="*/ 1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54">
                  <a:moveTo>
                    <a:pt x="89" y="148"/>
                  </a:moveTo>
                  <a:cubicBezTo>
                    <a:pt x="101" y="143"/>
                    <a:pt x="103" y="127"/>
                    <a:pt x="102" y="115"/>
                  </a:cubicBezTo>
                  <a:cubicBezTo>
                    <a:pt x="102" y="110"/>
                    <a:pt x="101" y="103"/>
                    <a:pt x="99" y="98"/>
                  </a:cubicBezTo>
                  <a:cubicBezTo>
                    <a:pt x="99" y="98"/>
                    <a:pt x="100" y="98"/>
                    <a:pt x="101" y="99"/>
                  </a:cubicBezTo>
                  <a:cubicBezTo>
                    <a:pt x="106" y="101"/>
                    <a:pt x="111" y="104"/>
                    <a:pt x="117" y="104"/>
                  </a:cubicBezTo>
                  <a:cubicBezTo>
                    <a:pt x="128" y="106"/>
                    <a:pt x="140" y="101"/>
                    <a:pt x="141" y="88"/>
                  </a:cubicBezTo>
                  <a:cubicBezTo>
                    <a:pt x="142" y="75"/>
                    <a:pt x="133" y="67"/>
                    <a:pt x="121" y="65"/>
                  </a:cubicBezTo>
                  <a:cubicBezTo>
                    <a:pt x="115" y="63"/>
                    <a:pt x="107" y="63"/>
                    <a:pt x="100" y="64"/>
                  </a:cubicBezTo>
                  <a:cubicBezTo>
                    <a:pt x="101" y="63"/>
                    <a:pt x="101" y="63"/>
                    <a:pt x="101" y="63"/>
                  </a:cubicBezTo>
                  <a:cubicBezTo>
                    <a:pt x="105" y="58"/>
                    <a:pt x="108" y="52"/>
                    <a:pt x="111" y="46"/>
                  </a:cubicBezTo>
                  <a:cubicBezTo>
                    <a:pt x="115" y="35"/>
                    <a:pt x="119" y="21"/>
                    <a:pt x="111" y="11"/>
                  </a:cubicBezTo>
                  <a:cubicBezTo>
                    <a:pt x="103" y="1"/>
                    <a:pt x="85" y="0"/>
                    <a:pt x="76" y="10"/>
                  </a:cubicBezTo>
                  <a:cubicBezTo>
                    <a:pt x="72" y="15"/>
                    <a:pt x="69" y="22"/>
                    <a:pt x="69" y="29"/>
                  </a:cubicBezTo>
                  <a:cubicBezTo>
                    <a:pt x="69" y="30"/>
                    <a:pt x="69" y="32"/>
                    <a:pt x="69" y="33"/>
                  </a:cubicBezTo>
                  <a:cubicBezTo>
                    <a:pt x="65" y="29"/>
                    <a:pt x="61" y="25"/>
                    <a:pt x="57" y="22"/>
                  </a:cubicBezTo>
                  <a:cubicBezTo>
                    <a:pt x="49" y="16"/>
                    <a:pt x="38" y="11"/>
                    <a:pt x="29" y="19"/>
                  </a:cubicBezTo>
                  <a:cubicBezTo>
                    <a:pt x="19" y="27"/>
                    <a:pt x="20" y="42"/>
                    <a:pt x="28" y="51"/>
                  </a:cubicBezTo>
                  <a:cubicBezTo>
                    <a:pt x="31" y="55"/>
                    <a:pt x="35" y="59"/>
                    <a:pt x="40" y="62"/>
                  </a:cubicBezTo>
                  <a:cubicBezTo>
                    <a:pt x="40" y="62"/>
                    <a:pt x="40" y="62"/>
                    <a:pt x="40" y="62"/>
                  </a:cubicBezTo>
                  <a:cubicBezTo>
                    <a:pt x="33" y="65"/>
                    <a:pt x="25" y="68"/>
                    <a:pt x="19" y="72"/>
                  </a:cubicBezTo>
                  <a:cubicBezTo>
                    <a:pt x="8" y="80"/>
                    <a:pt x="0" y="94"/>
                    <a:pt x="9" y="106"/>
                  </a:cubicBezTo>
                  <a:cubicBezTo>
                    <a:pt x="17" y="116"/>
                    <a:pt x="32" y="115"/>
                    <a:pt x="43" y="112"/>
                  </a:cubicBezTo>
                  <a:cubicBezTo>
                    <a:pt x="47" y="111"/>
                    <a:pt x="52" y="109"/>
                    <a:pt x="57" y="106"/>
                  </a:cubicBezTo>
                  <a:cubicBezTo>
                    <a:pt x="56" y="113"/>
                    <a:pt x="56" y="121"/>
                    <a:pt x="58" y="129"/>
                  </a:cubicBezTo>
                  <a:cubicBezTo>
                    <a:pt x="62" y="141"/>
                    <a:pt x="75" y="154"/>
                    <a:pt x="89" y="14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344"/>
            <p:cNvSpPr/>
            <p:nvPr/>
          </p:nvSpPr>
          <p:spPr bwMode="auto">
            <a:xfrm>
              <a:off x="3746500" y="8302625"/>
              <a:ext cx="92075" cy="93663"/>
            </a:xfrm>
            <a:custGeom>
              <a:avLst/>
              <a:gdLst>
                <a:gd name="T0" fmla="*/ 3 w 30"/>
                <a:gd name="T1" fmla="*/ 19 h 31"/>
                <a:gd name="T2" fmla="*/ 14 w 30"/>
                <a:gd name="T3" fmla="*/ 2 h 31"/>
                <a:gd name="T4" fmla="*/ 14 w 30"/>
                <a:gd name="T5" fmla="*/ 2 h 31"/>
                <a:gd name="T6" fmla="*/ 24 w 30"/>
                <a:gd name="T7" fmla="*/ 6 h 31"/>
                <a:gd name="T8" fmla="*/ 19 w 30"/>
                <a:gd name="T9" fmla="*/ 27 h 31"/>
                <a:gd name="T10" fmla="*/ 3 w 30"/>
                <a:gd name="T11" fmla="*/ 19 h 31"/>
              </a:gdLst>
              <a:ahLst/>
              <a:cxnLst>
                <a:cxn ang="0">
                  <a:pos x="T0" y="T1"/>
                </a:cxn>
                <a:cxn ang="0">
                  <a:pos x="T2" y="T3"/>
                </a:cxn>
                <a:cxn ang="0">
                  <a:pos x="T4" y="T5"/>
                </a:cxn>
                <a:cxn ang="0">
                  <a:pos x="T6" y="T7"/>
                </a:cxn>
                <a:cxn ang="0">
                  <a:pos x="T8" y="T9"/>
                </a:cxn>
                <a:cxn ang="0">
                  <a:pos x="T10" y="T11"/>
                </a:cxn>
              </a:cxnLst>
              <a:rect l="0" t="0" r="r" b="b"/>
              <a:pathLst>
                <a:path w="30" h="31">
                  <a:moveTo>
                    <a:pt x="3" y="19"/>
                  </a:moveTo>
                  <a:cubicBezTo>
                    <a:pt x="0" y="12"/>
                    <a:pt x="5" y="0"/>
                    <a:pt x="14" y="2"/>
                  </a:cubicBezTo>
                  <a:cubicBezTo>
                    <a:pt x="14" y="2"/>
                    <a:pt x="14" y="2"/>
                    <a:pt x="14" y="2"/>
                  </a:cubicBezTo>
                  <a:cubicBezTo>
                    <a:pt x="18" y="1"/>
                    <a:pt x="21" y="3"/>
                    <a:pt x="24" y="6"/>
                  </a:cubicBezTo>
                  <a:cubicBezTo>
                    <a:pt x="30" y="13"/>
                    <a:pt x="26" y="23"/>
                    <a:pt x="19" y="27"/>
                  </a:cubicBezTo>
                  <a:cubicBezTo>
                    <a:pt x="12" y="31"/>
                    <a:pt x="5" y="26"/>
                    <a:pt x="3"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345"/>
            <p:cNvSpPr/>
            <p:nvPr/>
          </p:nvSpPr>
          <p:spPr bwMode="auto">
            <a:xfrm>
              <a:off x="3384550" y="7824788"/>
              <a:ext cx="428625" cy="466725"/>
            </a:xfrm>
            <a:custGeom>
              <a:avLst/>
              <a:gdLst>
                <a:gd name="T0" fmla="*/ 89 w 142"/>
                <a:gd name="T1" fmla="*/ 148 h 154"/>
                <a:gd name="T2" fmla="*/ 102 w 142"/>
                <a:gd name="T3" fmla="*/ 115 h 154"/>
                <a:gd name="T4" fmla="*/ 99 w 142"/>
                <a:gd name="T5" fmla="*/ 97 h 154"/>
                <a:gd name="T6" fmla="*/ 101 w 142"/>
                <a:gd name="T7" fmla="*/ 99 h 154"/>
                <a:gd name="T8" fmla="*/ 117 w 142"/>
                <a:gd name="T9" fmla="*/ 104 h 154"/>
                <a:gd name="T10" fmla="*/ 141 w 142"/>
                <a:gd name="T11" fmla="*/ 88 h 154"/>
                <a:gd name="T12" fmla="*/ 121 w 142"/>
                <a:gd name="T13" fmla="*/ 65 h 154"/>
                <a:gd name="T14" fmla="*/ 100 w 142"/>
                <a:gd name="T15" fmla="*/ 63 h 154"/>
                <a:gd name="T16" fmla="*/ 101 w 142"/>
                <a:gd name="T17" fmla="*/ 63 h 154"/>
                <a:gd name="T18" fmla="*/ 111 w 142"/>
                <a:gd name="T19" fmla="*/ 46 h 154"/>
                <a:gd name="T20" fmla="*/ 111 w 142"/>
                <a:gd name="T21" fmla="*/ 11 h 154"/>
                <a:gd name="T22" fmla="*/ 76 w 142"/>
                <a:gd name="T23" fmla="*/ 10 h 154"/>
                <a:gd name="T24" fmla="*/ 69 w 142"/>
                <a:gd name="T25" fmla="*/ 29 h 154"/>
                <a:gd name="T26" fmla="*/ 69 w 142"/>
                <a:gd name="T27" fmla="*/ 33 h 154"/>
                <a:gd name="T28" fmla="*/ 57 w 142"/>
                <a:gd name="T29" fmla="*/ 22 h 154"/>
                <a:gd name="T30" fmla="*/ 29 w 142"/>
                <a:gd name="T31" fmla="*/ 18 h 154"/>
                <a:gd name="T32" fmla="*/ 28 w 142"/>
                <a:gd name="T33" fmla="*/ 51 h 154"/>
                <a:gd name="T34" fmla="*/ 41 w 142"/>
                <a:gd name="T35" fmla="*/ 62 h 154"/>
                <a:gd name="T36" fmla="*/ 40 w 142"/>
                <a:gd name="T37" fmla="*/ 62 h 154"/>
                <a:gd name="T38" fmla="*/ 19 w 142"/>
                <a:gd name="T39" fmla="*/ 72 h 154"/>
                <a:gd name="T40" fmla="*/ 9 w 142"/>
                <a:gd name="T41" fmla="*/ 106 h 154"/>
                <a:gd name="T42" fmla="*/ 43 w 142"/>
                <a:gd name="T43" fmla="*/ 112 h 154"/>
                <a:gd name="T44" fmla="*/ 57 w 142"/>
                <a:gd name="T45" fmla="*/ 106 h 154"/>
                <a:gd name="T46" fmla="*/ 58 w 142"/>
                <a:gd name="T47" fmla="*/ 128 h 154"/>
                <a:gd name="T48" fmla="*/ 89 w 142"/>
                <a:gd name="T49" fmla="*/ 1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54">
                  <a:moveTo>
                    <a:pt x="89" y="148"/>
                  </a:moveTo>
                  <a:cubicBezTo>
                    <a:pt x="101" y="143"/>
                    <a:pt x="103" y="127"/>
                    <a:pt x="102" y="115"/>
                  </a:cubicBezTo>
                  <a:cubicBezTo>
                    <a:pt x="102" y="110"/>
                    <a:pt x="101" y="103"/>
                    <a:pt x="99" y="97"/>
                  </a:cubicBezTo>
                  <a:cubicBezTo>
                    <a:pt x="99" y="98"/>
                    <a:pt x="100" y="98"/>
                    <a:pt x="101" y="99"/>
                  </a:cubicBezTo>
                  <a:cubicBezTo>
                    <a:pt x="106" y="101"/>
                    <a:pt x="111" y="104"/>
                    <a:pt x="117" y="104"/>
                  </a:cubicBezTo>
                  <a:cubicBezTo>
                    <a:pt x="128" y="106"/>
                    <a:pt x="140" y="101"/>
                    <a:pt x="141" y="88"/>
                  </a:cubicBezTo>
                  <a:cubicBezTo>
                    <a:pt x="142" y="75"/>
                    <a:pt x="133" y="67"/>
                    <a:pt x="121" y="65"/>
                  </a:cubicBezTo>
                  <a:cubicBezTo>
                    <a:pt x="115" y="63"/>
                    <a:pt x="107" y="63"/>
                    <a:pt x="100" y="63"/>
                  </a:cubicBezTo>
                  <a:cubicBezTo>
                    <a:pt x="101" y="63"/>
                    <a:pt x="101" y="63"/>
                    <a:pt x="101" y="63"/>
                  </a:cubicBezTo>
                  <a:cubicBezTo>
                    <a:pt x="105" y="58"/>
                    <a:pt x="108" y="52"/>
                    <a:pt x="111" y="46"/>
                  </a:cubicBezTo>
                  <a:cubicBezTo>
                    <a:pt x="115" y="35"/>
                    <a:pt x="119" y="21"/>
                    <a:pt x="111" y="11"/>
                  </a:cubicBezTo>
                  <a:cubicBezTo>
                    <a:pt x="103" y="1"/>
                    <a:pt x="85" y="0"/>
                    <a:pt x="76" y="10"/>
                  </a:cubicBezTo>
                  <a:cubicBezTo>
                    <a:pt x="72" y="15"/>
                    <a:pt x="69" y="22"/>
                    <a:pt x="69" y="29"/>
                  </a:cubicBezTo>
                  <a:cubicBezTo>
                    <a:pt x="69" y="30"/>
                    <a:pt x="69" y="32"/>
                    <a:pt x="69" y="33"/>
                  </a:cubicBezTo>
                  <a:cubicBezTo>
                    <a:pt x="65" y="29"/>
                    <a:pt x="61" y="25"/>
                    <a:pt x="57" y="22"/>
                  </a:cubicBezTo>
                  <a:cubicBezTo>
                    <a:pt x="49" y="16"/>
                    <a:pt x="38" y="11"/>
                    <a:pt x="29" y="18"/>
                  </a:cubicBezTo>
                  <a:cubicBezTo>
                    <a:pt x="19" y="27"/>
                    <a:pt x="20" y="41"/>
                    <a:pt x="28" y="51"/>
                  </a:cubicBezTo>
                  <a:cubicBezTo>
                    <a:pt x="31" y="55"/>
                    <a:pt x="36" y="59"/>
                    <a:pt x="41" y="62"/>
                  </a:cubicBezTo>
                  <a:cubicBezTo>
                    <a:pt x="40" y="62"/>
                    <a:pt x="40" y="62"/>
                    <a:pt x="40" y="62"/>
                  </a:cubicBezTo>
                  <a:cubicBezTo>
                    <a:pt x="33" y="65"/>
                    <a:pt x="25" y="68"/>
                    <a:pt x="19" y="72"/>
                  </a:cubicBezTo>
                  <a:cubicBezTo>
                    <a:pt x="8" y="80"/>
                    <a:pt x="0" y="94"/>
                    <a:pt x="9" y="106"/>
                  </a:cubicBezTo>
                  <a:cubicBezTo>
                    <a:pt x="17" y="116"/>
                    <a:pt x="32" y="115"/>
                    <a:pt x="43" y="112"/>
                  </a:cubicBezTo>
                  <a:cubicBezTo>
                    <a:pt x="48" y="111"/>
                    <a:pt x="52" y="109"/>
                    <a:pt x="57" y="106"/>
                  </a:cubicBezTo>
                  <a:cubicBezTo>
                    <a:pt x="56" y="113"/>
                    <a:pt x="56" y="121"/>
                    <a:pt x="58" y="128"/>
                  </a:cubicBezTo>
                  <a:cubicBezTo>
                    <a:pt x="62" y="141"/>
                    <a:pt x="75" y="154"/>
                    <a:pt x="89" y="14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346"/>
            <p:cNvSpPr/>
            <p:nvPr/>
          </p:nvSpPr>
          <p:spPr bwMode="auto">
            <a:xfrm>
              <a:off x="3571875" y="7988300"/>
              <a:ext cx="87313" cy="93663"/>
            </a:xfrm>
            <a:custGeom>
              <a:avLst/>
              <a:gdLst>
                <a:gd name="T0" fmla="*/ 2 w 29"/>
                <a:gd name="T1" fmla="*/ 19 h 31"/>
                <a:gd name="T2" fmla="*/ 13 w 29"/>
                <a:gd name="T3" fmla="*/ 2 h 31"/>
                <a:gd name="T4" fmla="*/ 13 w 29"/>
                <a:gd name="T5" fmla="*/ 2 h 31"/>
                <a:gd name="T6" fmla="*/ 23 w 29"/>
                <a:gd name="T7" fmla="*/ 6 h 31"/>
                <a:gd name="T8" fmla="*/ 18 w 29"/>
                <a:gd name="T9" fmla="*/ 27 h 31"/>
                <a:gd name="T10" fmla="*/ 2 w 29"/>
                <a:gd name="T11" fmla="*/ 19 h 31"/>
              </a:gdLst>
              <a:ahLst/>
              <a:cxnLst>
                <a:cxn ang="0">
                  <a:pos x="T0" y="T1"/>
                </a:cxn>
                <a:cxn ang="0">
                  <a:pos x="T2" y="T3"/>
                </a:cxn>
                <a:cxn ang="0">
                  <a:pos x="T4" y="T5"/>
                </a:cxn>
                <a:cxn ang="0">
                  <a:pos x="T6" y="T7"/>
                </a:cxn>
                <a:cxn ang="0">
                  <a:pos x="T8" y="T9"/>
                </a:cxn>
                <a:cxn ang="0">
                  <a:pos x="T10" y="T11"/>
                </a:cxn>
              </a:cxnLst>
              <a:rect l="0" t="0" r="r" b="b"/>
              <a:pathLst>
                <a:path w="29" h="31">
                  <a:moveTo>
                    <a:pt x="2" y="19"/>
                  </a:moveTo>
                  <a:cubicBezTo>
                    <a:pt x="0" y="11"/>
                    <a:pt x="4" y="0"/>
                    <a:pt x="13" y="2"/>
                  </a:cubicBezTo>
                  <a:cubicBezTo>
                    <a:pt x="13" y="2"/>
                    <a:pt x="13" y="2"/>
                    <a:pt x="13" y="2"/>
                  </a:cubicBezTo>
                  <a:cubicBezTo>
                    <a:pt x="17" y="1"/>
                    <a:pt x="21" y="3"/>
                    <a:pt x="23" y="6"/>
                  </a:cubicBezTo>
                  <a:cubicBezTo>
                    <a:pt x="29" y="13"/>
                    <a:pt x="25" y="23"/>
                    <a:pt x="18" y="27"/>
                  </a:cubicBezTo>
                  <a:cubicBezTo>
                    <a:pt x="11" y="31"/>
                    <a:pt x="4" y="26"/>
                    <a:pt x="2"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347"/>
            <p:cNvSpPr/>
            <p:nvPr/>
          </p:nvSpPr>
          <p:spPr bwMode="auto">
            <a:xfrm>
              <a:off x="3327400" y="7312025"/>
              <a:ext cx="361950" cy="328613"/>
            </a:xfrm>
            <a:custGeom>
              <a:avLst/>
              <a:gdLst>
                <a:gd name="T0" fmla="*/ 115 w 120"/>
                <a:gd name="T1" fmla="*/ 39 h 109"/>
                <a:gd name="T2" fmla="*/ 90 w 120"/>
                <a:gd name="T3" fmla="*/ 30 h 109"/>
                <a:gd name="T4" fmla="*/ 76 w 120"/>
                <a:gd name="T5" fmla="*/ 33 h 109"/>
                <a:gd name="T6" fmla="*/ 77 w 120"/>
                <a:gd name="T7" fmla="*/ 31 h 109"/>
                <a:gd name="T8" fmla="*/ 81 w 120"/>
                <a:gd name="T9" fmla="*/ 19 h 109"/>
                <a:gd name="T10" fmla="*/ 67 w 120"/>
                <a:gd name="T11" fmla="*/ 0 h 109"/>
                <a:gd name="T12" fmla="*/ 50 w 120"/>
                <a:gd name="T13" fmla="*/ 17 h 109"/>
                <a:gd name="T14" fmla="*/ 50 w 120"/>
                <a:gd name="T15" fmla="*/ 33 h 109"/>
                <a:gd name="T16" fmla="*/ 49 w 120"/>
                <a:gd name="T17" fmla="*/ 32 h 109"/>
                <a:gd name="T18" fmla="*/ 36 w 120"/>
                <a:gd name="T19" fmla="*/ 25 h 109"/>
                <a:gd name="T20" fmla="*/ 9 w 120"/>
                <a:gd name="T21" fmla="*/ 26 h 109"/>
                <a:gd name="T22" fmla="*/ 9 w 120"/>
                <a:gd name="T23" fmla="*/ 53 h 109"/>
                <a:gd name="T24" fmla="*/ 24 w 120"/>
                <a:gd name="T25" fmla="*/ 58 h 109"/>
                <a:gd name="T26" fmla="*/ 27 w 120"/>
                <a:gd name="T27" fmla="*/ 58 h 109"/>
                <a:gd name="T28" fmla="*/ 19 w 120"/>
                <a:gd name="T29" fmla="*/ 68 h 109"/>
                <a:gd name="T30" fmla="*/ 17 w 120"/>
                <a:gd name="T31" fmla="*/ 89 h 109"/>
                <a:gd name="T32" fmla="*/ 42 w 120"/>
                <a:gd name="T33" fmla="*/ 89 h 109"/>
                <a:gd name="T34" fmla="*/ 50 w 120"/>
                <a:gd name="T35" fmla="*/ 79 h 109"/>
                <a:gd name="T36" fmla="*/ 50 w 120"/>
                <a:gd name="T37" fmla="*/ 80 h 109"/>
                <a:gd name="T38" fmla="*/ 59 w 120"/>
                <a:gd name="T39" fmla="*/ 96 h 109"/>
                <a:gd name="T40" fmla="*/ 85 w 120"/>
                <a:gd name="T41" fmla="*/ 102 h 109"/>
                <a:gd name="T42" fmla="*/ 89 w 120"/>
                <a:gd name="T43" fmla="*/ 76 h 109"/>
                <a:gd name="T44" fmla="*/ 84 w 120"/>
                <a:gd name="T45" fmla="*/ 65 h 109"/>
                <a:gd name="T46" fmla="*/ 101 w 120"/>
                <a:gd name="T47" fmla="*/ 63 h 109"/>
                <a:gd name="T48" fmla="*/ 115 w 120"/>
                <a:gd name="T49" fmla="*/ 3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9">
                  <a:moveTo>
                    <a:pt x="115" y="39"/>
                  </a:moveTo>
                  <a:cubicBezTo>
                    <a:pt x="111" y="30"/>
                    <a:pt x="98" y="29"/>
                    <a:pt x="90" y="30"/>
                  </a:cubicBezTo>
                  <a:cubicBezTo>
                    <a:pt x="85" y="30"/>
                    <a:pt x="80" y="31"/>
                    <a:pt x="76" y="33"/>
                  </a:cubicBezTo>
                  <a:cubicBezTo>
                    <a:pt x="76" y="32"/>
                    <a:pt x="77" y="32"/>
                    <a:pt x="77" y="31"/>
                  </a:cubicBezTo>
                  <a:cubicBezTo>
                    <a:pt x="79" y="27"/>
                    <a:pt x="80" y="23"/>
                    <a:pt x="81" y="19"/>
                  </a:cubicBezTo>
                  <a:cubicBezTo>
                    <a:pt x="81" y="10"/>
                    <a:pt x="77" y="1"/>
                    <a:pt x="67" y="0"/>
                  </a:cubicBezTo>
                  <a:cubicBezTo>
                    <a:pt x="57" y="0"/>
                    <a:pt x="51" y="7"/>
                    <a:pt x="50" y="17"/>
                  </a:cubicBezTo>
                  <a:cubicBezTo>
                    <a:pt x="49" y="21"/>
                    <a:pt x="49" y="27"/>
                    <a:pt x="50" y="33"/>
                  </a:cubicBezTo>
                  <a:cubicBezTo>
                    <a:pt x="49" y="32"/>
                    <a:pt x="49" y="32"/>
                    <a:pt x="49" y="32"/>
                  </a:cubicBezTo>
                  <a:cubicBezTo>
                    <a:pt x="45" y="29"/>
                    <a:pt x="40" y="27"/>
                    <a:pt x="36" y="25"/>
                  </a:cubicBezTo>
                  <a:cubicBezTo>
                    <a:pt x="27" y="22"/>
                    <a:pt x="16" y="20"/>
                    <a:pt x="9" y="26"/>
                  </a:cubicBezTo>
                  <a:cubicBezTo>
                    <a:pt x="1" y="33"/>
                    <a:pt x="0" y="47"/>
                    <a:pt x="9" y="53"/>
                  </a:cubicBezTo>
                  <a:cubicBezTo>
                    <a:pt x="13" y="57"/>
                    <a:pt x="18" y="58"/>
                    <a:pt x="24" y="58"/>
                  </a:cubicBezTo>
                  <a:cubicBezTo>
                    <a:pt x="25" y="58"/>
                    <a:pt x="26" y="58"/>
                    <a:pt x="27" y="58"/>
                  </a:cubicBezTo>
                  <a:cubicBezTo>
                    <a:pt x="24" y="61"/>
                    <a:pt x="21" y="64"/>
                    <a:pt x="19" y="68"/>
                  </a:cubicBezTo>
                  <a:cubicBezTo>
                    <a:pt x="14" y="74"/>
                    <a:pt x="11" y="83"/>
                    <a:pt x="17" y="89"/>
                  </a:cubicBezTo>
                  <a:cubicBezTo>
                    <a:pt x="24" y="97"/>
                    <a:pt x="35" y="96"/>
                    <a:pt x="42" y="89"/>
                  </a:cubicBezTo>
                  <a:cubicBezTo>
                    <a:pt x="45" y="87"/>
                    <a:pt x="48" y="83"/>
                    <a:pt x="50" y="79"/>
                  </a:cubicBezTo>
                  <a:cubicBezTo>
                    <a:pt x="50" y="80"/>
                    <a:pt x="50" y="80"/>
                    <a:pt x="50" y="80"/>
                  </a:cubicBezTo>
                  <a:cubicBezTo>
                    <a:pt x="53" y="85"/>
                    <a:pt x="55" y="91"/>
                    <a:pt x="59" y="96"/>
                  </a:cubicBezTo>
                  <a:cubicBezTo>
                    <a:pt x="65" y="104"/>
                    <a:pt x="76" y="109"/>
                    <a:pt x="85" y="102"/>
                  </a:cubicBezTo>
                  <a:cubicBezTo>
                    <a:pt x="93" y="96"/>
                    <a:pt x="92" y="84"/>
                    <a:pt x="89" y="76"/>
                  </a:cubicBezTo>
                  <a:cubicBezTo>
                    <a:pt x="88" y="72"/>
                    <a:pt x="86" y="69"/>
                    <a:pt x="84" y="65"/>
                  </a:cubicBezTo>
                  <a:cubicBezTo>
                    <a:pt x="90" y="66"/>
                    <a:pt x="96" y="65"/>
                    <a:pt x="101" y="63"/>
                  </a:cubicBezTo>
                  <a:cubicBezTo>
                    <a:pt x="111" y="60"/>
                    <a:pt x="120" y="49"/>
                    <a:pt x="115"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348"/>
            <p:cNvSpPr/>
            <p:nvPr/>
          </p:nvSpPr>
          <p:spPr bwMode="auto">
            <a:xfrm>
              <a:off x="3457575" y="7432675"/>
              <a:ext cx="71438" cy="69850"/>
            </a:xfrm>
            <a:custGeom>
              <a:avLst/>
              <a:gdLst>
                <a:gd name="T0" fmla="*/ 15 w 24"/>
                <a:gd name="T1" fmla="*/ 21 h 23"/>
                <a:gd name="T2" fmla="*/ 1 w 24"/>
                <a:gd name="T3" fmla="*/ 13 h 23"/>
                <a:gd name="T4" fmla="*/ 1 w 24"/>
                <a:gd name="T5" fmla="*/ 12 h 23"/>
                <a:gd name="T6" fmla="*/ 4 w 24"/>
                <a:gd name="T7" fmla="*/ 5 h 23"/>
                <a:gd name="T8" fmla="*/ 20 w 24"/>
                <a:gd name="T9" fmla="*/ 8 h 23"/>
                <a:gd name="T10" fmla="*/ 15 w 24"/>
                <a:gd name="T11" fmla="*/ 21 h 23"/>
              </a:gdLst>
              <a:ahLst/>
              <a:cxnLst>
                <a:cxn ang="0">
                  <a:pos x="T0" y="T1"/>
                </a:cxn>
                <a:cxn ang="0">
                  <a:pos x="T2" y="T3"/>
                </a:cxn>
                <a:cxn ang="0">
                  <a:pos x="T4" y="T5"/>
                </a:cxn>
                <a:cxn ang="0">
                  <a:pos x="T6" y="T7"/>
                </a:cxn>
                <a:cxn ang="0">
                  <a:pos x="T8" y="T9"/>
                </a:cxn>
                <a:cxn ang="0">
                  <a:pos x="T10" y="T11"/>
                </a:cxn>
              </a:cxnLst>
              <a:rect l="0" t="0" r="r" b="b"/>
              <a:pathLst>
                <a:path w="24" h="23">
                  <a:moveTo>
                    <a:pt x="15" y="21"/>
                  </a:moveTo>
                  <a:cubicBezTo>
                    <a:pt x="9" y="23"/>
                    <a:pt x="0" y="20"/>
                    <a:pt x="1" y="13"/>
                  </a:cubicBezTo>
                  <a:cubicBezTo>
                    <a:pt x="1" y="12"/>
                    <a:pt x="1" y="12"/>
                    <a:pt x="1" y="12"/>
                  </a:cubicBezTo>
                  <a:cubicBezTo>
                    <a:pt x="1" y="10"/>
                    <a:pt x="2" y="7"/>
                    <a:pt x="4" y="5"/>
                  </a:cubicBezTo>
                  <a:cubicBezTo>
                    <a:pt x="10" y="0"/>
                    <a:pt x="17" y="2"/>
                    <a:pt x="20" y="8"/>
                  </a:cubicBezTo>
                  <a:cubicBezTo>
                    <a:pt x="24" y="13"/>
                    <a:pt x="20" y="19"/>
                    <a:pt x="15" y="2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349"/>
            <p:cNvSpPr/>
            <p:nvPr/>
          </p:nvSpPr>
          <p:spPr bwMode="auto">
            <a:xfrm>
              <a:off x="3127375" y="6550025"/>
              <a:ext cx="363538" cy="331788"/>
            </a:xfrm>
            <a:custGeom>
              <a:avLst/>
              <a:gdLst>
                <a:gd name="T0" fmla="*/ 115 w 120"/>
                <a:gd name="T1" fmla="*/ 39 h 110"/>
                <a:gd name="T2" fmla="*/ 89 w 120"/>
                <a:gd name="T3" fmla="*/ 30 h 110"/>
                <a:gd name="T4" fmla="*/ 75 w 120"/>
                <a:gd name="T5" fmla="*/ 34 h 110"/>
                <a:gd name="T6" fmla="*/ 76 w 120"/>
                <a:gd name="T7" fmla="*/ 32 h 110"/>
                <a:gd name="T8" fmla="*/ 80 w 120"/>
                <a:gd name="T9" fmla="*/ 19 h 110"/>
                <a:gd name="T10" fmla="*/ 67 w 120"/>
                <a:gd name="T11" fmla="*/ 1 h 110"/>
                <a:gd name="T12" fmla="*/ 49 w 120"/>
                <a:gd name="T13" fmla="*/ 17 h 110"/>
                <a:gd name="T14" fmla="*/ 49 w 120"/>
                <a:gd name="T15" fmla="*/ 33 h 110"/>
                <a:gd name="T16" fmla="*/ 49 w 120"/>
                <a:gd name="T17" fmla="*/ 33 h 110"/>
                <a:gd name="T18" fmla="*/ 35 w 120"/>
                <a:gd name="T19" fmla="*/ 26 h 110"/>
                <a:gd name="T20" fmla="*/ 8 w 120"/>
                <a:gd name="T21" fmla="*/ 27 h 110"/>
                <a:gd name="T22" fmla="*/ 8 w 120"/>
                <a:gd name="T23" fmla="*/ 54 h 110"/>
                <a:gd name="T24" fmla="*/ 23 w 120"/>
                <a:gd name="T25" fmla="*/ 59 h 110"/>
                <a:gd name="T26" fmla="*/ 27 w 120"/>
                <a:gd name="T27" fmla="*/ 59 h 110"/>
                <a:gd name="T28" fmla="*/ 18 w 120"/>
                <a:gd name="T29" fmla="*/ 68 h 110"/>
                <a:gd name="T30" fmla="*/ 16 w 120"/>
                <a:gd name="T31" fmla="*/ 90 h 110"/>
                <a:gd name="T32" fmla="*/ 42 w 120"/>
                <a:gd name="T33" fmla="*/ 90 h 110"/>
                <a:gd name="T34" fmla="*/ 50 w 120"/>
                <a:gd name="T35" fmla="*/ 80 h 110"/>
                <a:gd name="T36" fmla="*/ 50 w 120"/>
                <a:gd name="T37" fmla="*/ 80 h 110"/>
                <a:gd name="T38" fmla="*/ 59 w 120"/>
                <a:gd name="T39" fmla="*/ 97 h 110"/>
                <a:gd name="T40" fmla="*/ 85 w 120"/>
                <a:gd name="T41" fmla="*/ 103 h 110"/>
                <a:gd name="T42" fmla="*/ 88 w 120"/>
                <a:gd name="T43" fmla="*/ 76 h 110"/>
                <a:gd name="T44" fmla="*/ 83 w 120"/>
                <a:gd name="T45" fmla="*/ 66 h 110"/>
                <a:gd name="T46" fmla="*/ 101 w 120"/>
                <a:gd name="T47" fmla="*/ 64 h 110"/>
                <a:gd name="T48" fmla="*/ 115 w 120"/>
                <a:gd name="T49"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0">
                  <a:moveTo>
                    <a:pt x="115" y="39"/>
                  </a:moveTo>
                  <a:cubicBezTo>
                    <a:pt x="110" y="30"/>
                    <a:pt x="98" y="29"/>
                    <a:pt x="89" y="30"/>
                  </a:cubicBezTo>
                  <a:cubicBezTo>
                    <a:pt x="85" y="31"/>
                    <a:pt x="80" y="32"/>
                    <a:pt x="75" y="34"/>
                  </a:cubicBezTo>
                  <a:cubicBezTo>
                    <a:pt x="76" y="33"/>
                    <a:pt x="76" y="33"/>
                    <a:pt x="76" y="32"/>
                  </a:cubicBezTo>
                  <a:cubicBezTo>
                    <a:pt x="78" y="28"/>
                    <a:pt x="80" y="24"/>
                    <a:pt x="80" y="19"/>
                  </a:cubicBezTo>
                  <a:cubicBezTo>
                    <a:pt x="81" y="10"/>
                    <a:pt x="77" y="2"/>
                    <a:pt x="67" y="1"/>
                  </a:cubicBezTo>
                  <a:cubicBezTo>
                    <a:pt x="57" y="0"/>
                    <a:pt x="51" y="8"/>
                    <a:pt x="49" y="17"/>
                  </a:cubicBezTo>
                  <a:cubicBezTo>
                    <a:pt x="48" y="22"/>
                    <a:pt x="48" y="28"/>
                    <a:pt x="49" y="33"/>
                  </a:cubicBezTo>
                  <a:cubicBezTo>
                    <a:pt x="49" y="33"/>
                    <a:pt x="49" y="33"/>
                    <a:pt x="49" y="33"/>
                  </a:cubicBezTo>
                  <a:cubicBezTo>
                    <a:pt x="44" y="30"/>
                    <a:pt x="40" y="28"/>
                    <a:pt x="35" y="26"/>
                  </a:cubicBezTo>
                  <a:cubicBezTo>
                    <a:pt x="27" y="23"/>
                    <a:pt x="16" y="21"/>
                    <a:pt x="8" y="27"/>
                  </a:cubicBezTo>
                  <a:cubicBezTo>
                    <a:pt x="0" y="33"/>
                    <a:pt x="0" y="48"/>
                    <a:pt x="8" y="54"/>
                  </a:cubicBezTo>
                  <a:cubicBezTo>
                    <a:pt x="13" y="57"/>
                    <a:pt x="18" y="59"/>
                    <a:pt x="23" y="59"/>
                  </a:cubicBezTo>
                  <a:cubicBezTo>
                    <a:pt x="24" y="59"/>
                    <a:pt x="25" y="59"/>
                    <a:pt x="27" y="59"/>
                  </a:cubicBezTo>
                  <a:cubicBezTo>
                    <a:pt x="24" y="62"/>
                    <a:pt x="21" y="65"/>
                    <a:pt x="18" y="68"/>
                  </a:cubicBezTo>
                  <a:cubicBezTo>
                    <a:pt x="14" y="75"/>
                    <a:pt x="10" y="83"/>
                    <a:pt x="16" y="90"/>
                  </a:cubicBezTo>
                  <a:cubicBezTo>
                    <a:pt x="24" y="98"/>
                    <a:pt x="35" y="97"/>
                    <a:pt x="42" y="90"/>
                  </a:cubicBezTo>
                  <a:cubicBezTo>
                    <a:pt x="45" y="87"/>
                    <a:pt x="48" y="84"/>
                    <a:pt x="50" y="80"/>
                  </a:cubicBezTo>
                  <a:cubicBezTo>
                    <a:pt x="50" y="80"/>
                    <a:pt x="50" y="80"/>
                    <a:pt x="50" y="80"/>
                  </a:cubicBezTo>
                  <a:cubicBezTo>
                    <a:pt x="52" y="86"/>
                    <a:pt x="55" y="92"/>
                    <a:pt x="59" y="97"/>
                  </a:cubicBezTo>
                  <a:cubicBezTo>
                    <a:pt x="65" y="104"/>
                    <a:pt x="76" y="110"/>
                    <a:pt x="85" y="103"/>
                  </a:cubicBezTo>
                  <a:cubicBezTo>
                    <a:pt x="92" y="97"/>
                    <a:pt x="91" y="84"/>
                    <a:pt x="88" y="76"/>
                  </a:cubicBezTo>
                  <a:cubicBezTo>
                    <a:pt x="87" y="73"/>
                    <a:pt x="86" y="69"/>
                    <a:pt x="83" y="66"/>
                  </a:cubicBezTo>
                  <a:cubicBezTo>
                    <a:pt x="89" y="66"/>
                    <a:pt x="95" y="66"/>
                    <a:pt x="101" y="64"/>
                  </a:cubicBezTo>
                  <a:cubicBezTo>
                    <a:pt x="110" y="60"/>
                    <a:pt x="120" y="50"/>
                    <a:pt x="115"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350"/>
            <p:cNvSpPr/>
            <p:nvPr/>
          </p:nvSpPr>
          <p:spPr bwMode="auto">
            <a:xfrm>
              <a:off x="3257550" y="6673850"/>
              <a:ext cx="69850" cy="66675"/>
            </a:xfrm>
            <a:custGeom>
              <a:avLst/>
              <a:gdLst>
                <a:gd name="T0" fmla="*/ 14 w 23"/>
                <a:gd name="T1" fmla="*/ 20 h 22"/>
                <a:gd name="T2" fmla="*/ 1 w 23"/>
                <a:gd name="T3" fmla="*/ 13 h 22"/>
                <a:gd name="T4" fmla="*/ 1 w 23"/>
                <a:gd name="T5" fmla="*/ 12 h 22"/>
                <a:gd name="T6" fmla="*/ 4 w 23"/>
                <a:gd name="T7" fmla="*/ 4 h 22"/>
                <a:gd name="T8" fmla="*/ 20 w 23"/>
                <a:gd name="T9" fmla="*/ 7 h 22"/>
                <a:gd name="T10" fmla="*/ 14 w 23"/>
                <a:gd name="T11" fmla="*/ 20 h 22"/>
              </a:gdLst>
              <a:ahLst/>
              <a:cxnLst>
                <a:cxn ang="0">
                  <a:pos x="T0" y="T1"/>
                </a:cxn>
                <a:cxn ang="0">
                  <a:pos x="T2" y="T3"/>
                </a:cxn>
                <a:cxn ang="0">
                  <a:pos x="T4" y="T5"/>
                </a:cxn>
                <a:cxn ang="0">
                  <a:pos x="T6" y="T7"/>
                </a:cxn>
                <a:cxn ang="0">
                  <a:pos x="T8" y="T9"/>
                </a:cxn>
                <a:cxn ang="0">
                  <a:pos x="T10" y="T11"/>
                </a:cxn>
              </a:cxnLst>
              <a:rect l="0" t="0" r="r" b="b"/>
              <a:pathLst>
                <a:path w="23" h="22">
                  <a:moveTo>
                    <a:pt x="14" y="20"/>
                  </a:moveTo>
                  <a:cubicBezTo>
                    <a:pt x="9" y="22"/>
                    <a:pt x="0" y="20"/>
                    <a:pt x="1" y="13"/>
                  </a:cubicBezTo>
                  <a:cubicBezTo>
                    <a:pt x="1" y="12"/>
                    <a:pt x="1" y="12"/>
                    <a:pt x="1" y="12"/>
                  </a:cubicBezTo>
                  <a:cubicBezTo>
                    <a:pt x="0" y="9"/>
                    <a:pt x="1" y="6"/>
                    <a:pt x="4" y="4"/>
                  </a:cubicBezTo>
                  <a:cubicBezTo>
                    <a:pt x="9" y="0"/>
                    <a:pt x="17" y="2"/>
                    <a:pt x="20" y="7"/>
                  </a:cubicBezTo>
                  <a:cubicBezTo>
                    <a:pt x="23" y="13"/>
                    <a:pt x="20" y="19"/>
                    <a:pt x="14"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351"/>
            <p:cNvSpPr/>
            <p:nvPr/>
          </p:nvSpPr>
          <p:spPr bwMode="auto">
            <a:xfrm>
              <a:off x="3752850" y="8653463"/>
              <a:ext cx="363538" cy="333375"/>
            </a:xfrm>
            <a:custGeom>
              <a:avLst/>
              <a:gdLst>
                <a:gd name="T0" fmla="*/ 114 w 120"/>
                <a:gd name="T1" fmla="*/ 39 h 110"/>
                <a:gd name="T2" fmla="*/ 89 w 120"/>
                <a:gd name="T3" fmla="*/ 30 h 110"/>
                <a:gd name="T4" fmla="*/ 75 w 120"/>
                <a:gd name="T5" fmla="*/ 33 h 110"/>
                <a:gd name="T6" fmla="*/ 76 w 120"/>
                <a:gd name="T7" fmla="*/ 32 h 110"/>
                <a:gd name="T8" fmla="*/ 80 w 120"/>
                <a:gd name="T9" fmla="*/ 19 h 110"/>
                <a:gd name="T10" fmla="*/ 67 w 120"/>
                <a:gd name="T11" fmla="*/ 1 h 110"/>
                <a:gd name="T12" fmla="*/ 49 w 120"/>
                <a:gd name="T13" fmla="*/ 17 h 110"/>
                <a:gd name="T14" fmla="*/ 49 w 120"/>
                <a:gd name="T15" fmla="*/ 33 h 110"/>
                <a:gd name="T16" fmla="*/ 48 w 120"/>
                <a:gd name="T17" fmla="*/ 33 h 110"/>
                <a:gd name="T18" fmla="*/ 35 w 120"/>
                <a:gd name="T19" fmla="*/ 26 h 110"/>
                <a:gd name="T20" fmla="*/ 8 w 120"/>
                <a:gd name="T21" fmla="*/ 27 h 110"/>
                <a:gd name="T22" fmla="*/ 8 w 120"/>
                <a:gd name="T23" fmla="*/ 54 h 110"/>
                <a:gd name="T24" fmla="*/ 23 w 120"/>
                <a:gd name="T25" fmla="*/ 59 h 110"/>
                <a:gd name="T26" fmla="*/ 26 w 120"/>
                <a:gd name="T27" fmla="*/ 59 h 110"/>
                <a:gd name="T28" fmla="*/ 18 w 120"/>
                <a:gd name="T29" fmla="*/ 68 h 110"/>
                <a:gd name="T30" fmla="*/ 16 w 120"/>
                <a:gd name="T31" fmla="*/ 90 h 110"/>
                <a:gd name="T32" fmla="*/ 42 w 120"/>
                <a:gd name="T33" fmla="*/ 90 h 110"/>
                <a:gd name="T34" fmla="*/ 50 w 120"/>
                <a:gd name="T35" fmla="*/ 80 h 110"/>
                <a:gd name="T36" fmla="*/ 50 w 120"/>
                <a:gd name="T37" fmla="*/ 80 h 110"/>
                <a:gd name="T38" fmla="*/ 58 w 120"/>
                <a:gd name="T39" fmla="*/ 96 h 110"/>
                <a:gd name="T40" fmla="*/ 84 w 120"/>
                <a:gd name="T41" fmla="*/ 103 h 110"/>
                <a:gd name="T42" fmla="*/ 88 w 120"/>
                <a:gd name="T43" fmla="*/ 76 h 110"/>
                <a:gd name="T44" fmla="*/ 83 w 120"/>
                <a:gd name="T45" fmla="*/ 66 h 110"/>
                <a:gd name="T46" fmla="*/ 100 w 120"/>
                <a:gd name="T47" fmla="*/ 64 h 110"/>
                <a:gd name="T48" fmla="*/ 114 w 120"/>
                <a:gd name="T49"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0">
                  <a:moveTo>
                    <a:pt x="114" y="39"/>
                  </a:moveTo>
                  <a:cubicBezTo>
                    <a:pt x="110" y="30"/>
                    <a:pt x="98" y="29"/>
                    <a:pt x="89" y="30"/>
                  </a:cubicBezTo>
                  <a:cubicBezTo>
                    <a:pt x="85" y="31"/>
                    <a:pt x="80" y="32"/>
                    <a:pt x="75" y="33"/>
                  </a:cubicBezTo>
                  <a:cubicBezTo>
                    <a:pt x="75" y="33"/>
                    <a:pt x="76" y="32"/>
                    <a:pt x="76" y="32"/>
                  </a:cubicBezTo>
                  <a:cubicBezTo>
                    <a:pt x="78" y="28"/>
                    <a:pt x="80" y="23"/>
                    <a:pt x="80" y="19"/>
                  </a:cubicBezTo>
                  <a:cubicBezTo>
                    <a:pt x="81" y="10"/>
                    <a:pt x="77" y="1"/>
                    <a:pt x="67" y="1"/>
                  </a:cubicBezTo>
                  <a:cubicBezTo>
                    <a:pt x="57" y="0"/>
                    <a:pt x="51" y="8"/>
                    <a:pt x="49" y="17"/>
                  </a:cubicBezTo>
                  <a:cubicBezTo>
                    <a:pt x="48" y="22"/>
                    <a:pt x="48" y="28"/>
                    <a:pt x="49" y="33"/>
                  </a:cubicBezTo>
                  <a:cubicBezTo>
                    <a:pt x="48" y="33"/>
                    <a:pt x="48" y="33"/>
                    <a:pt x="48" y="33"/>
                  </a:cubicBezTo>
                  <a:cubicBezTo>
                    <a:pt x="44" y="30"/>
                    <a:pt x="40" y="27"/>
                    <a:pt x="35" y="26"/>
                  </a:cubicBezTo>
                  <a:cubicBezTo>
                    <a:pt x="26" y="23"/>
                    <a:pt x="15" y="20"/>
                    <a:pt x="8" y="27"/>
                  </a:cubicBezTo>
                  <a:cubicBezTo>
                    <a:pt x="0" y="33"/>
                    <a:pt x="0" y="47"/>
                    <a:pt x="8" y="54"/>
                  </a:cubicBezTo>
                  <a:cubicBezTo>
                    <a:pt x="12" y="57"/>
                    <a:pt x="17" y="59"/>
                    <a:pt x="23" y="59"/>
                  </a:cubicBezTo>
                  <a:cubicBezTo>
                    <a:pt x="24" y="59"/>
                    <a:pt x="25" y="59"/>
                    <a:pt x="26" y="59"/>
                  </a:cubicBezTo>
                  <a:cubicBezTo>
                    <a:pt x="23" y="62"/>
                    <a:pt x="20" y="65"/>
                    <a:pt x="18" y="68"/>
                  </a:cubicBezTo>
                  <a:cubicBezTo>
                    <a:pt x="14" y="74"/>
                    <a:pt x="10" y="83"/>
                    <a:pt x="16" y="90"/>
                  </a:cubicBezTo>
                  <a:cubicBezTo>
                    <a:pt x="23" y="98"/>
                    <a:pt x="34" y="97"/>
                    <a:pt x="42" y="90"/>
                  </a:cubicBezTo>
                  <a:cubicBezTo>
                    <a:pt x="44" y="87"/>
                    <a:pt x="47" y="84"/>
                    <a:pt x="50" y="80"/>
                  </a:cubicBezTo>
                  <a:cubicBezTo>
                    <a:pt x="50" y="80"/>
                    <a:pt x="50" y="80"/>
                    <a:pt x="50" y="80"/>
                  </a:cubicBezTo>
                  <a:cubicBezTo>
                    <a:pt x="52" y="86"/>
                    <a:pt x="54" y="92"/>
                    <a:pt x="58" y="96"/>
                  </a:cubicBezTo>
                  <a:cubicBezTo>
                    <a:pt x="64" y="104"/>
                    <a:pt x="76" y="110"/>
                    <a:pt x="84" y="103"/>
                  </a:cubicBezTo>
                  <a:cubicBezTo>
                    <a:pt x="92" y="96"/>
                    <a:pt x="91" y="84"/>
                    <a:pt x="88" y="76"/>
                  </a:cubicBezTo>
                  <a:cubicBezTo>
                    <a:pt x="87" y="73"/>
                    <a:pt x="85" y="69"/>
                    <a:pt x="83" y="66"/>
                  </a:cubicBezTo>
                  <a:cubicBezTo>
                    <a:pt x="89" y="66"/>
                    <a:pt x="95" y="66"/>
                    <a:pt x="100" y="64"/>
                  </a:cubicBezTo>
                  <a:cubicBezTo>
                    <a:pt x="110" y="60"/>
                    <a:pt x="120" y="50"/>
                    <a:pt x="114"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352"/>
            <p:cNvSpPr/>
            <p:nvPr/>
          </p:nvSpPr>
          <p:spPr bwMode="auto">
            <a:xfrm>
              <a:off x="3879850" y="8777288"/>
              <a:ext cx="73025" cy="66675"/>
            </a:xfrm>
            <a:custGeom>
              <a:avLst/>
              <a:gdLst>
                <a:gd name="T0" fmla="*/ 15 w 24"/>
                <a:gd name="T1" fmla="*/ 20 h 22"/>
                <a:gd name="T2" fmla="*/ 1 w 24"/>
                <a:gd name="T3" fmla="*/ 12 h 22"/>
                <a:gd name="T4" fmla="*/ 2 w 24"/>
                <a:gd name="T5" fmla="*/ 12 h 22"/>
                <a:gd name="T6" fmla="*/ 5 w 24"/>
                <a:gd name="T7" fmla="*/ 4 h 22"/>
                <a:gd name="T8" fmla="*/ 21 w 24"/>
                <a:gd name="T9" fmla="*/ 7 h 22"/>
                <a:gd name="T10" fmla="*/ 15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15" y="20"/>
                  </a:moveTo>
                  <a:cubicBezTo>
                    <a:pt x="10" y="22"/>
                    <a:pt x="0" y="19"/>
                    <a:pt x="1" y="12"/>
                  </a:cubicBezTo>
                  <a:cubicBezTo>
                    <a:pt x="2" y="12"/>
                    <a:pt x="2" y="12"/>
                    <a:pt x="2" y="12"/>
                  </a:cubicBezTo>
                  <a:cubicBezTo>
                    <a:pt x="1" y="9"/>
                    <a:pt x="2" y="6"/>
                    <a:pt x="5" y="4"/>
                  </a:cubicBezTo>
                  <a:cubicBezTo>
                    <a:pt x="10" y="0"/>
                    <a:pt x="17" y="2"/>
                    <a:pt x="21" y="7"/>
                  </a:cubicBezTo>
                  <a:cubicBezTo>
                    <a:pt x="24" y="13"/>
                    <a:pt x="20" y="18"/>
                    <a:pt x="15"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353"/>
            <p:cNvSpPr/>
            <p:nvPr/>
          </p:nvSpPr>
          <p:spPr bwMode="auto">
            <a:xfrm>
              <a:off x="3756025" y="7212013"/>
              <a:ext cx="336550" cy="323850"/>
            </a:xfrm>
            <a:custGeom>
              <a:avLst/>
              <a:gdLst>
                <a:gd name="T0" fmla="*/ 108 w 111"/>
                <a:gd name="T1" fmla="*/ 78 h 107"/>
                <a:gd name="T2" fmla="*/ 95 w 111"/>
                <a:gd name="T3" fmla="*/ 55 h 107"/>
                <a:gd name="T4" fmla="*/ 82 w 111"/>
                <a:gd name="T5" fmla="*/ 48 h 107"/>
                <a:gd name="T6" fmla="*/ 84 w 111"/>
                <a:gd name="T7" fmla="*/ 48 h 107"/>
                <a:gd name="T8" fmla="*/ 95 w 111"/>
                <a:gd name="T9" fmla="*/ 40 h 107"/>
                <a:gd name="T10" fmla="*/ 97 w 111"/>
                <a:gd name="T11" fmla="*/ 18 h 107"/>
                <a:gd name="T12" fmla="*/ 73 w 111"/>
                <a:gd name="T13" fmla="*/ 19 h 107"/>
                <a:gd name="T14" fmla="*/ 62 w 111"/>
                <a:gd name="T15" fmla="*/ 31 h 107"/>
                <a:gd name="T16" fmla="*/ 62 w 111"/>
                <a:gd name="T17" fmla="*/ 31 h 107"/>
                <a:gd name="T18" fmla="*/ 56 w 111"/>
                <a:gd name="T19" fmla="*/ 16 h 107"/>
                <a:gd name="T20" fmla="*/ 35 w 111"/>
                <a:gd name="T21" fmla="*/ 0 h 107"/>
                <a:gd name="T22" fmla="*/ 18 w 111"/>
                <a:gd name="T23" fmla="*/ 21 h 107"/>
                <a:gd name="T24" fmla="*/ 26 w 111"/>
                <a:gd name="T25" fmla="*/ 34 h 107"/>
                <a:gd name="T26" fmla="*/ 28 w 111"/>
                <a:gd name="T27" fmla="*/ 36 h 107"/>
                <a:gd name="T28" fmla="*/ 16 w 111"/>
                <a:gd name="T29" fmla="*/ 38 h 107"/>
                <a:gd name="T30" fmla="*/ 1 w 111"/>
                <a:gd name="T31" fmla="*/ 53 h 107"/>
                <a:gd name="T32" fmla="*/ 20 w 111"/>
                <a:gd name="T33" fmla="*/ 70 h 107"/>
                <a:gd name="T34" fmla="*/ 33 w 111"/>
                <a:gd name="T35" fmla="*/ 67 h 107"/>
                <a:gd name="T36" fmla="*/ 33 w 111"/>
                <a:gd name="T37" fmla="*/ 68 h 107"/>
                <a:gd name="T38" fmla="*/ 29 w 111"/>
                <a:gd name="T39" fmla="*/ 86 h 107"/>
                <a:gd name="T40" fmla="*/ 45 w 111"/>
                <a:gd name="T41" fmla="*/ 107 h 107"/>
                <a:gd name="T42" fmla="*/ 65 w 111"/>
                <a:gd name="T43" fmla="*/ 89 h 107"/>
                <a:gd name="T44" fmla="*/ 67 w 111"/>
                <a:gd name="T45" fmla="*/ 78 h 107"/>
                <a:gd name="T46" fmla="*/ 82 w 111"/>
                <a:gd name="T47" fmla="*/ 88 h 107"/>
                <a:gd name="T48" fmla="*/ 108 w 111"/>
                <a:gd name="T49" fmla="*/ 7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07">
                  <a:moveTo>
                    <a:pt x="108" y="78"/>
                  </a:moveTo>
                  <a:cubicBezTo>
                    <a:pt x="111" y="68"/>
                    <a:pt x="102" y="60"/>
                    <a:pt x="95" y="55"/>
                  </a:cubicBezTo>
                  <a:cubicBezTo>
                    <a:pt x="91" y="52"/>
                    <a:pt x="87" y="50"/>
                    <a:pt x="82" y="48"/>
                  </a:cubicBezTo>
                  <a:cubicBezTo>
                    <a:pt x="83" y="48"/>
                    <a:pt x="83" y="48"/>
                    <a:pt x="84" y="48"/>
                  </a:cubicBezTo>
                  <a:cubicBezTo>
                    <a:pt x="88" y="46"/>
                    <a:pt x="92" y="44"/>
                    <a:pt x="95" y="40"/>
                  </a:cubicBezTo>
                  <a:cubicBezTo>
                    <a:pt x="101" y="34"/>
                    <a:pt x="104" y="25"/>
                    <a:pt x="97" y="18"/>
                  </a:cubicBezTo>
                  <a:cubicBezTo>
                    <a:pt x="89" y="11"/>
                    <a:pt x="80" y="13"/>
                    <a:pt x="73" y="19"/>
                  </a:cubicBezTo>
                  <a:cubicBezTo>
                    <a:pt x="69" y="22"/>
                    <a:pt x="65" y="26"/>
                    <a:pt x="62" y="31"/>
                  </a:cubicBezTo>
                  <a:cubicBezTo>
                    <a:pt x="62" y="31"/>
                    <a:pt x="62" y="31"/>
                    <a:pt x="62" y="31"/>
                  </a:cubicBezTo>
                  <a:cubicBezTo>
                    <a:pt x="61" y="26"/>
                    <a:pt x="59" y="21"/>
                    <a:pt x="56" y="16"/>
                  </a:cubicBezTo>
                  <a:cubicBezTo>
                    <a:pt x="52" y="9"/>
                    <a:pt x="45" y="0"/>
                    <a:pt x="35" y="0"/>
                  </a:cubicBezTo>
                  <a:cubicBezTo>
                    <a:pt x="25" y="0"/>
                    <a:pt x="15" y="10"/>
                    <a:pt x="18" y="21"/>
                  </a:cubicBezTo>
                  <a:cubicBezTo>
                    <a:pt x="19" y="26"/>
                    <a:pt x="22" y="30"/>
                    <a:pt x="26" y="34"/>
                  </a:cubicBezTo>
                  <a:cubicBezTo>
                    <a:pt x="27" y="35"/>
                    <a:pt x="27" y="36"/>
                    <a:pt x="28" y="36"/>
                  </a:cubicBezTo>
                  <a:cubicBezTo>
                    <a:pt x="24" y="37"/>
                    <a:pt x="20" y="37"/>
                    <a:pt x="16" y="38"/>
                  </a:cubicBezTo>
                  <a:cubicBezTo>
                    <a:pt x="9" y="40"/>
                    <a:pt x="0" y="44"/>
                    <a:pt x="1" y="53"/>
                  </a:cubicBezTo>
                  <a:cubicBezTo>
                    <a:pt x="1" y="64"/>
                    <a:pt x="10" y="70"/>
                    <a:pt x="20" y="70"/>
                  </a:cubicBezTo>
                  <a:cubicBezTo>
                    <a:pt x="24" y="70"/>
                    <a:pt x="28" y="69"/>
                    <a:pt x="33" y="67"/>
                  </a:cubicBezTo>
                  <a:cubicBezTo>
                    <a:pt x="33" y="68"/>
                    <a:pt x="33" y="68"/>
                    <a:pt x="33" y="68"/>
                  </a:cubicBezTo>
                  <a:cubicBezTo>
                    <a:pt x="31" y="73"/>
                    <a:pt x="29" y="79"/>
                    <a:pt x="29" y="86"/>
                  </a:cubicBezTo>
                  <a:cubicBezTo>
                    <a:pt x="28" y="95"/>
                    <a:pt x="33" y="107"/>
                    <a:pt x="45" y="107"/>
                  </a:cubicBezTo>
                  <a:cubicBezTo>
                    <a:pt x="54" y="107"/>
                    <a:pt x="62" y="98"/>
                    <a:pt x="65" y="89"/>
                  </a:cubicBezTo>
                  <a:cubicBezTo>
                    <a:pt x="66" y="86"/>
                    <a:pt x="67" y="82"/>
                    <a:pt x="67" y="78"/>
                  </a:cubicBezTo>
                  <a:cubicBezTo>
                    <a:pt x="71" y="82"/>
                    <a:pt x="76" y="86"/>
                    <a:pt x="82" y="88"/>
                  </a:cubicBezTo>
                  <a:cubicBezTo>
                    <a:pt x="91" y="91"/>
                    <a:pt x="105" y="90"/>
                    <a:pt x="108" y="7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354"/>
            <p:cNvSpPr/>
            <p:nvPr/>
          </p:nvSpPr>
          <p:spPr bwMode="auto">
            <a:xfrm>
              <a:off x="3876675" y="7329488"/>
              <a:ext cx="73025" cy="63500"/>
            </a:xfrm>
            <a:custGeom>
              <a:avLst/>
              <a:gdLst>
                <a:gd name="T0" fmla="*/ 10 w 24"/>
                <a:gd name="T1" fmla="*/ 19 h 21"/>
                <a:gd name="T2" fmla="*/ 5 w 24"/>
                <a:gd name="T3" fmla="*/ 4 h 21"/>
                <a:gd name="T4" fmla="*/ 5 w 24"/>
                <a:gd name="T5" fmla="*/ 4 h 21"/>
                <a:gd name="T6" fmla="*/ 13 w 24"/>
                <a:gd name="T7" fmla="*/ 0 h 21"/>
                <a:gd name="T8" fmla="*/ 23 w 24"/>
                <a:gd name="T9" fmla="*/ 13 h 21"/>
                <a:gd name="T10" fmla="*/ 10 w 24"/>
                <a:gd name="T11" fmla="*/ 19 h 21"/>
              </a:gdLst>
              <a:ahLst/>
              <a:cxnLst>
                <a:cxn ang="0">
                  <a:pos x="T0" y="T1"/>
                </a:cxn>
                <a:cxn ang="0">
                  <a:pos x="T2" y="T3"/>
                </a:cxn>
                <a:cxn ang="0">
                  <a:pos x="T4" y="T5"/>
                </a:cxn>
                <a:cxn ang="0">
                  <a:pos x="T6" y="T7"/>
                </a:cxn>
                <a:cxn ang="0">
                  <a:pos x="T8" y="T9"/>
                </a:cxn>
                <a:cxn ang="0">
                  <a:pos x="T10" y="T11"/>
                </a:cxn>
              </a:cxnLst>
              <a:rect l="0" t="0" r="r" b="b"/>
              <a:pathLst>
                <a:path w="24" h="21">
                  <a:moveTo>
                    <a:pt x="10" y="19"/>
                  </a:moveTo>
                  <a:cubicBezTo>
                    <a:pt x="5" y="17"/>
                    <a:pt x="0" y="9"/>
                    <a:pt x="5" y="4"/>
                  </a:cubicBezTo>
                  <a:cubicBezTo>
                    <a:pt x="5" y="4"/>
                    <a:pt x="5" y="4"/>
                    <a:pt x="5" y="4"/>
                  </a:cubicBezTo>
                  <a:cubicBezTo>
                    <a:pt x="7" y="1"/>
                    <a:pt x="9" y="0"/>
                    <a:pt x="13" y="0"/>
                  </a:cubicBezTo>
                  <a:cubicBezTo>
                    <a:pt x="20" y="0"/>
                    <a:pt x="24" y="6"/>
                    <a:pt x="23" y="13"/>
                  </a:cubicBezTo>
                  <a:cubicBezTo>
                    <a:pt x="22" y="19"/>
                    <a:pt x="16" y="21"/>
                    <a:pt x="10"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55"/>
            <p:cNvSpPr/>
            <p:nvPr/>
          </p:nvSpPr>
          <p:spPr bwMode="auto">
            <a:xfrm>
              <a:off x="3541713" y="7600950"/>
              <a:ext cx="361950" cy="330200"/>
            </a:xfrm>
            <a:custGeom>
              <a:avLst/>
              <a:gdLst>
                <a:gd name="T0" fmla="*/ 115 w 120"/>
                <a:gd name="T1" fmla="*/ 38 h 109"/>
                <a:gd name="T2" fmla="*/ 90 w 120"/>
                <a:gd name="T3" fmla="*/ 30 h 109"/>
                <a:gd name="T4" fmla="*/ 76 w 120"/>
                <a:gd name="T5" fmla="*/ 33 h 109"/>
                <a:gd name="T6" fmla="*/ 77 w 120"/>
                <a:gd name="T7" fmla="*/ 31 h 109"/>
                <a:gd name="T8" fmla="*/ 81 w 120"/>
                <a:gd name="T9" fmla="*/ 18 h 109"/>
                <a:gd name="T10" fmla="*/ 67 w 120"/>
                <a:gd name="T11" fmla="*/ 0 h 109"/>
                <a:gd name="T12" fmla="*/ 50 w 120"/>
                <a:gd name="T13" fmla="*/ 16 h 109"/>
                <a:gd name="T14" fmla="*/ 49 w 120"/>
                <a:gd name="T15" fmla="*/ 33 h 109"/>
                <a:gd name="T16" fmla="*/ 49 w 120"/>
                <a:gd name="T17" fmla="*/ 32 h 109"/>
                <a:gd name="T18" fmla="*/ 35 w 120"/>
                <a:gd name="T19" fmla="*/ 25 h 109"/>
                <a:gd name="T20" fmla="*/ 9 w 120"/>
                <a:gd name="T21" fmla="*/ 26 h 109"/>
                <a:gd name="T22" fmla="*/ 9 w 120"/>
                <a:gd name="T23" fmla="*/ 53 h 109"/>
                <a:gd name="T24" fmla="*/ 23 w 120"/>
                <a:gd name="T25" fmla="*/ 58 h 109"/>
                <a:gd name="T26" fmla="*/ 27 w 120"/>
                <a:gd name="T27" fmla="*/ 58 h 109"/>
                <a:gd name="T28" fmla="*/ 19 w 120"/>
                <a:gd name="T29" fmla="*/ 67 h 109"/>
                <a:gd name="T30" fmla="*/ 17 w 120"/>
                <a:gd name="T31" fmla="*/ 89 h 109"/>
                <a:gd name="T32" fmla="*/ 42 w 120"/>
                <a:gd name="T33" fmla="*/ 89 h 109"/>
                <a:gd name="T34" fmla="*/ 50 w 120"/>
                <a:gd name="T35" fmla="*/ 79 h 109"/>
                <a:gd name="T36" fmla="*/ 50 w 120"/>
                <a:gd name="T37" fmla="*/ 79 h 109"/>
                <a:gd name="T38" fmla="*/ 59 w 120"/>
                <a:gd name="T39" fmla="*/ 96 h 109"/>
                <a:gd name="T40" fmla="*/ 85 w 120"/>
                <a:gd name="T41" fmla="*/ 102 h 109"/>
                <a:gd name="T42" fmla="*/ 89 w 120"/>
                <a:gd name="T43" fmla="*/ 75 h 109"/>
                <a:gd name="T44" fmla="*/ 84 w 120"/>
                <a:gd name="T45" fmla="*/ 65 h 109"/>
                <a:gd name="T46" fmla="*/ 101 w 120"/>
                <a:gd name="T47" fmla="*/ 63 h 109"/>
                <a:gd name="T48" fmla="*/ 115 w 120"/>
                <a:gd name="T49" fmla="*/ 3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9">
                  <a:moveTo>
                    <a:pt x="115" y="38"/>
                  </a:moveTo>
                  <a:cubicBezTo>
                    <a:pt x="111" y="29"/>
                    <a:pt x="98" y="28"/>
                    <a:pt x="90" y="30"/>
                  </a:cubicBezTo>
                  <a:cubicBezTo>
                    <a:pt x="85" y="30"/>
                    <a:pt x="80" y="31"/>
                    <a:pt x="76" y="33"/>
                  </a:cubicBezTo>
                  <a:cubicBezTo>
                    <a:pt x="76" y="32"/>
                    <a:pt x="76" y="32"/>
                    <a:pt x="77" y="31"/>
                  </a:cubicBezTo>
                  <a:cubicBezTo>
                    <a:pt x="79" y="27"/>
                    <a:pt x="80" y="23"/>
                    <a:pt x="81" y="18"/>
                  </a:cubicBezTo>
                  <a:cubicBezTo>
                    <a:pt x="81" y="10"/>
                    <a:pt x="77" y="1"/>
                    <a:pt x="67" y="0"/>
                  </a:cubicBezTo>
                  <a:cubicBezTo>
                    <a:pt x="57" y="0"/>
                    <a:pt x="51" y="7"/>
                    <a:pt x="50" y="16"/>
                  </a:cubicBezTo>
                  <a:cubicBezTo>
                    <a:pt x="49" y="21"/>
                    <a:pt x="49" y="27"/>
                    <a:pt x="49" y="33"/>
                  </a:cubicBezTo>
                  <a:cubicBezTo>
                    <a:pt x="49" y="32"/>
                    <a:pt x="49" y="32"/>
                    <a:pt x="49" y="32"/>
                  </a:cubicBezTo>
                  <a:cubicBezTo>
                    <a:pt x="45" y="29"/>
                    <a:pt x="40" y="27"/>
                    <a:pt x="35" y="25"/>
                  </a:cubicBezTo>
                  <a:cubicBezTo>
                    <a:pt x="27" y="22"/>
                    <a:pt x="16" y="20"/>
                    <a:pt x="9" y="26"/>
                  </a:cubicBezTo>
                  <a:cubicBezTo>
                    <a:pt x="1" y="32"/>
                    <a:pt x="0" y="47"/>
                    <a:pt x="9" y="53"/>
                  </a:cubicBezTo>
                  <a:cubicBezTo>
                    <a:pt x="13" y="56"/>
                    <a:pt x="18" y="58"/>
                    <a:pt x="23" y="58"/>
                  </a:cubicBezTo>
                  <a:cubicBezTo>
                    <a:pt x="25" y="58"/>
                    <a:pt x="26" y="58"/>
                    <a:pt x="27" y="58"/>
                  </a:cubicBezTo>
                  <a:cubicBezTo>
                    <a:pt x="24" y="61"/>
                    <a:pt x="21" y="64"/>
                    <a:pt x="19" y="67"/>
                  </a:cubicBezTo>
                  <a:cubicBezTo>
                    <a:pt x="14" y="74"/>
                    <a:pt x="11" y="83"/>
                    <a:pt x="17" y="89"/>
                  </a:cubicBezTo>
                  <a:cubicBezTo>
                    <a:pt x="24" y="97"/>
                    <a:pt x="35" y="96"/>
                    <a:pt x="42" y="89"/>
                  </a:cubicBezTo>
                  <a:cubicBezTo>
                    <a:pt x="45" y="87"/>
                    <a:pt x="48" y="83"/>
                    <a:pt x="50" y="79"/>
                  </a:cubicBezTo>
                  <a:cubicBezTo>
                    <a:pt x="50" y="79"/>
                    <a:pt x="50" y="79"/>
                    <a:pt x="50" y="79"/>
                  </a:cubicBezTo>
                  <a:cubicBezTo>
                    <a:pt x="52" y="85"/>
                    <a:pt x="55" y="91"/>
                    <a:pt x="59" y="96"/>
                  </a:cubicBezTo>
                  <a:cubicBezTo>
                    <a:pt x="65" y="103"/>
                    <a:pt x="76" y="109"/>
                    <a:pt x="85" y="102"/>
                  </a:cubicBezTo>
                  <a:cubicBezTo>
                    <a:pt x="93" y="96"/>
                    <a:pt x="92" y="84"/>
                    <a:pt x="89" y="75"/>
                  </a:cubicBezTo>
                  <a:cubicBezTo>
                    <a:pt x="88" y="72"/>
                    <a:pt x="86" y="68"/>
                    <a:pt x="84" y="65"/>
                  </a:cubicBezTo>
                  <a:cubicBezTo>
                    <a:pt x="89" y="65"/>
                    <a:pt x="96" y="65"/>
                    <a:pt x="101" y="63"/>
                  </a:cubicBezTo>
                  <a:cubicBezTo>
                    <a:pt x="111" y="60"/>
                    <a:pt x="120" y="49"/>
                    <a:pt x="115" y="3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56"/>
            <p:cNvSpPr/>
            <p:nvPr/>
          </p:nvSpPr>
          <p:spPr bwMode="auto">
            <a:xfrm>
              <a:off x="3671888" y="7723188"/>
              <a:ext cx="73025" cy="68263"/>
            </a:xfrm>
            <a:custGeom>
              <a:avLst/>
              <a:gdLst>
                <a:gd name="T0" fmla="*/ 15 w 24"/>
                <a:gd name="T1" fmla="*/ 21 h 23"/>
                <a:gd name="T2" fmla="*/ 1 w 24"/>
                <a:gd name="T3" fmla="*/ 13 h 23"/>
                <a:gd name="T4" fmla="*/ 1 w 24"/>
                <a:gd name="T5" fmla="*/ 12 h 23"/>
                <a:gd name="T6" fmla="*/ 4 w 24"/>
                <a:gd name="T7" fmla="*/ 4 h 23"/>
                <a:gd name="T8" fmla="*/ 20 w 24"/>
                <a:gd name="T9" fmla="*/ 8 h 23"/>
                <a:gd name="T10" fmla="*/ 15 w 24"/>
                <a:gd name="T11" fmla="*/ 21 h 23"/>
              </a:gdLst>
              <a:ahLst/>
              <a:cxnLst>
                <a:cxn ang="0">
                  <a:pos x="T0" y="T1"/>
                </a:cxn>
                <a:cxn ang="0">
                  <a:pos x="T2" y="T3"/>
                </a:cxn>
                <a:cxn ang="0">
                  <a:pos x="T4" y="T5"/>
                </a:cxn>
                <a:cxn ang="0">
                  <a:pos x="T6" y="T7"/>
                </a:cxn>
                <a:cxn ang="0">
                  <a:pos x="T8" y="T9"/>
                </a:cxn>
                <a:cxn ang="0">
                  <a:pos x="T10" y="T11"/>
                </a:cxn>
              </a:cxnLst>
              <a:rect l="0" t="0" r="r" b="b"/>
              <a:pathLst>
                <a:path w="24" h="23">
                  <a:moveTo>
                    <a:pt x="15" y="21"/>
                  </a:moveTo>
                  <a:cubicBezTo>
                    <a:pt x="9" y="23"/>
                    <a:pt x="0" y="20"/>
                    <a:pt x="1" y="13"/>
                  </a:cubicBezTo>
                  <a:cubicBezTo>
                    <a:pt x="1" y="12"/>
                    <a:pt x="1" y="12"/>
                    <a:pt x="1" y="12"/>
                  </a:cubicBezTo>
                  <a:cubicBezTo>
                    <a:pt x="1" y="10"/>
                    <a:pt x="2" y="7"/>
                    <a:pt x="4" y="4"/>
                  </a:cubicBezTo>
                  <a:cubicBezTo>
                    <a:pt x="10" y="0"/>
                    <a:pt x="17" y="2"/>
                    <a:pt x="20" y="8"/>
                  </a:cubicBezTo>
                  <a:cubicBezTo>
                    <a:pt x="24" y="13"/>
                    <a:pt x="20" y="19"/>
                    <a:pt x="15" y="2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57"/>
            <p:cNvSpPr/>
            <p:nvPr/>
          </p:nvSpPr>
          <p:spPr bwMode="auto">
            <a:xfrm>
              <a:off x="3895725" y="7513638"/>
              <a:ext cx="361950" cy="333375"/>
            </a:xfrm>
            <a:custGeom>
              <a:avLst/>
              <a:gdLst>
                <a:gd name="T0" fmla="*/ 115 w 120"/>
                <a:gd name="T1" fmla="*/ 39 h 110"/>
                <a:gd name="T2" fmla="*/ 90 w 120"/>
                <a:gd name="T3" fmla="*/ 30 h 110"/>
                <a:gd name="T4" fmla="*/ 76 w 120"/>
                <a:gd name="T5" fmla="*/ 33 h 110"/>
                <a:gd name="T6" fmla="*/ 77 w 120"/>
                <a:gd name="T7" fmla="*/ 32 h 110"/>
                <a:gd name="T8" fmla="*/ 81 w 120"/>
                <a:gd name="T9" fmla="*/ 19 h 110"/>
                <a:gd name="T10" fmla="*/ 67 w 120"/>
                <a:gd name="T11" fmla="*/ 1 h 110"/>
                <a:gd name="T12" fmla="*/ 50 w 120"/>
                <a:gd name="T13" fmla="*/ 17 h 110"/>
                <a:gd name="T14" fmla="*/ 49 w 120"/>
                <a:gd name="T15" fmla="*/ 33 h 110"/>
                <a:gd name="T16" fmla="*/ 49 w 120"/>
                <a:gd name="T17" fmla="*/ 33 h 110"/>
                <a:gd name="T18" fmla="*/ 35 w 120"/>
                <a:gd name="T19" fmla="*/ 26 h 110"/>
                <a:gd name="T20" fmla="*/ 9 w 120"/>
                <a:gd name="T21" fmla="*/ 27 h 110"/>
                <a:gd name="T22" fmla="*/ 9 w 120"/>
                <a:gd name="T23" fmla="*/ 54 h 110"/>
                <a:gd name="T24" fmla="*/ 23 w 120"/>
                <a:gd name="T25" fmla="*/ 59 h 110"/>
                <a:gd name="T26" fmla="*/ 27 w 120"/>
                <a:gd name="T27" fmla="*/ 59 h 110"/>
                <a:gd name="T28" fmla="*/ 19 w 120"/>
                <a:gd name="T29" fmla="*/ 68 h 110"/>
                <a:gd name="T30" fmla="*/ 17 w 120"/>
                <a:gd name="T31" fmla="*/ 90 h 110"/>
                <a:gd name="T32" fmla="*/ 42 w 120"/>
                <a:gd name="T33" fmla="*/ 90 h 110"/>
                <a:gd name="T34" fmla="*/ 50 w 120"/>
                <a:gd name="T35" fmla="*/ 80 h 110"/>
                <a:gd name="T36" fmla="*/ 50 w 120"/>
                <a:gd name="T37" fmla="*/ 80 h 110"/>
                <a:gd name="T38" fmla="*/ 59 w 120"/>
                <a:gd name="T39" fmla="*/ 96 h 110"/>
                <a:gd name="T40" fmla="*/ 85 w 120"/>
                <a:gd name="T41" fmla="*/ 103 h 110"/>
                <a:gd name="T42" fmla="*/ 89 w 120"/>
                <a:gd name="T43" fmla="*/ 76 h 110"/>
                <a:gd name="T44" fmla="*/ 84 w 120"/>
                <a:gd name="T45" fmla="*/ 66 h 110"/>
                <a:gd name="T46" fmla="*/ 101 w 120"/>
                <a:gd name="T47" fmla="*/ 64 h 110"/>
                <a:gd name="T48" fmla="*/ 115 w 120"/>
                <a:gd name="T49"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0">
                  <a:moveTo>
                    <a:pt x="115" y="39"/>
                  </a:moveTo>
                  <a:cubicBezTo>
                    <a:pt x="111" y="30"/>
                    <a:pt x="98" y="29"/>
                    <a:pt x="90" y="30"/>
                  </a:cubicBezTo>
                  <a:cubicBezTo>
                    <a:pt x="85" y="31"/>
                    <a:pt x="80" y="32"/>
                    <a:pt x="76" y="33"/>
                  </a:cubicBezTo>
                  <a:cubicBezTo>
                    <a:pt x="76" y="33"/>
                    <a:pt x="76" y="32"/>
                    <a:pt x="77" y="32"/>
                  </a:cubicBezTo>
                  <a:cubicBezTo>
                    <a:pt x="79" y="28"/>
                    <a:pt x="80" y="23"/>
                    <a:pt x="81" y="19"/>
                  </a:cubicBezTo>
                  <a:cubicBezTo>
                    <a:pt x="81" y="10"/>
                    <a:pt x="77" y="1"/>
                    <a:pt x="67" y="1"/>
                  </a:cubicBezTo>
                  <a:cubicBezTo>
                    <a:pt x="57" y="0"/>
                    <a:pt x="51" y="8"/>
                    <a:pt x="50" y="17"/>
                  </a:cubicBezTo>
                  <a:cubicBezTo>
                    <a:pt x="49" y="22"/>
                    <a:pt x="48" y="28"/>
                    <a:pt x="49" y="33"/>
                  </a:cubicBezTo>
                  <a:cubicBezTo>
                    <a:pt x="49" y="33"/>
                    <a:pt x="49" y="33"/>
                    <a:pt x="49" y="33"/>
                  </a:cubicBezTo>
                  <a:cubicBezTo>
                    <a:pt x="45" y="30"/>
                    <a:pt x="40" y="27"/>
                    <a:pt x="35" y="26"/>
                  </a:cubicBezTo>
                  <a:cubicBezTo>
                    <a:pt x="27" y="23"/>
                    <a:pt x="16" y="20"/>
                    <a:pt x="9" y="27"/>
                  </a:cubicBezTo>
                  <a:cubicBezTo>
                    <a:pt x="1" y="33"/>
                    <a:pt x="0" y="47"/>
                    <a:pt x="9" y="54"/>
                  </a:cubicBezTo>
                  <a:cubicBezTo>
                    <a:pt x="13" y="57"/>
                    <a:pt x="18" y="59"/>
                    <a:pt x="23" y="59"/>
                  </a:cubicBezTo>
                  <a:cubicBezTo>
                    <a:pt x="25" y="59"/>
                    <a:pt x="26" y="59"/>
                    <a:pt x="27" y="59"/>
                  </a:cubicBezTo>
                  <a:cubicBezTo>
                    <a:pt x="24" y="62"/>
                    <a:pt x="21" y="65"/>
                    <a:pt x="19" y="68"/>
                  </a:cubicBezTo>
                  <a:cubicBezTo>
                    <a:pt x="14" y="74"/>
                    <a:pt x="11" y="83"/>
                    <a:pt x="17" y="90"/>
                  </a:cubicBezTo>
                  <a:cubicBezTo>
                    <a:pt x="24" y="98"/>
                    <a:pt x="35" y="97"/>
                    <a:pt x="42" y="90"/>
                  </a:cubicBezTo>
                  <a:cubicBezTo>
                    <a:pt x="45" y="87"/>
                    <a:pt x="48" y="84"/>
                    <a:pt x="50" y="80"/>
                  </a:cubicBezTo>
                  <a:cubicBezTo>
                    <a:pt x="50" y="80"/>
                    <a:pt x="50" y="80"/>
                    <a:pt x="50" y="80"/>
                  </a:cubicBezTo>
                  <a:cubicBezTo>
                    <a:pt x="52" y="86"/>
                    <a:pt x="55" y="92"/>
                    <a:pt x="59" y="96"/>
                  </a:cubicBezTo>
                  <a:cubicBezTo>
                    <a:pt x="65" y="104"/>
                    <a:pt x="76" y="110"/>
                    <a:pt x="85" y="103"/>
                  </a:cubicBezTo>
                  <a:cubicBezTo>
                    <a:pt x="93" y="96"/>
                    <a:pt x="92" y="84"/>
                    <a:pt x="89" y="76"/>
                  </a:cubicBezTo>
                  <a:cubicBezTo>
                    <a:pt x="88" y="73"/>
                    <a:pt x="86" y="69"/>
                    <a:pt x="84" y="66"/>
                  </a:cubicBezTo>
                  <a:cubicBezTo>
                    <a:pt x="89" y="66"/>
                    <a:pt x="96" y="66"/>
                    <a:pt x="101" y="64"/>
                  </a:cubicBezTo>
                  <a:cubicBezTo>
                    <a:pt x="111" y="60"/>
                    <a:pt x="120" y="50"/>
                    <a:pt x="115"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58"/>
            <p:cNvSpPr/>
            <p:nvPr/>
          </p:nvSpPr>
          <p:spPr bwMode="auto">
            <a:xfrm>
              <a:off x="4025900" y="7637463"/>
              <a:ext cx="71438" cy="66675"/>
            </a:xfrm>
            <a:custGeom>
              <a:avLst/>
              <a:gdLst>
                <a:gd name="T0" fmla="*/ 15 w 24"/>
                <a:gd name="T1" fmla="*/ 20 h 22"/>
                <a:gd name="T2" fmla="*/ 1 w 24"/>
                <a:gd name="T3" fmla="*/ 12 h 22"/>
                <a:gd name="T4" fmla="*/ 1 w 24"/>
                <a:gd name="T5" fmla="*/ 12 h 22"/>
                <a:gd name="T6" fmla="*/ 4 w 24"/>
                <a:gd name="T7" fmla="*/ 4 h 22"/>
                <a:gd name="T8" fmla="*/ 20 w 24"/>
                <a:gd name="T9" fmla="*/ 7 h 22"/>
                <a:gd name="T10" fmla="*/ 15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15" y="20"/>
                  </a:moveTo>
                  <a:cubicBezTo>
                    <a:pt x="9" y="22"/>
                    <a:pt x="0" y="19"/>
                    <a:pt x="1" y="12"/>
                  </a:cubicBezTo>
                  <a:cubicBezTo>
                    <a:pt x="1" y="12"/>
                    <a:pt x="1" y="12"/>
                    <a:pt x="1" y="12"/>
                  </a:cubicBezTo>
                  <a:cubicBezTo>
                    <a:pt x="1" y="9"/>
                    <a:pt x="2" y="6"/>
                    <a:pt x="4" y="4"/>
                  </a:cubicBezTo>
                  <a:cubicBezTo>
                    <a:pt x="9" y="0"/>
                    <a:pt x="17" y="2"/>
                    <a:pt x="20" y="7"/>
                  </a:cubicBezTo>
                  <a:cubicBezTo>
                    <a:pt x="24" y="13"/>
                    <a:pt x="20" y="18"/>
                    <a:pt x="15"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59"/>
            <p:cNvSpPr/>
            <p:nvPr/>
          </p:nvSpPr>
          <p:spPr bwMode="auto">
            <a:xfrm>
              <a:off x="4016375" y="7800975"/>
              <a:ext cx="296863" cy="284163"/>
            </a:xfrm>
            <a:custGeom>
              <a:avLst/>
              <a:gdLst>
                <a:gd name="T0" fmla="*/ 97 w 98"/>
                <a:gd name="T1" fmla="*/ 63 h 94"/>
                <a:gd name="T2" fmla="*/ 83 w 98"/>
                <a:gd name="T3" fmla="*/ 44 h 94"/>
                <a:gd name="T4" fmla="*/ 72 w 98"/>
                <a:gd name="T5" fmla="*/ 40 h 94"/>
                <a:gd name="T6" fmla="*/ 73 w 98"/>
                <a:gd name="T7" fmla="*/ 39 h 94"/>
                <a:gd name="T8" fmla="*/ 82 w 98"/>
                <a:gd name="T9" fmla="*/ 32 h 94"/>
                <a:gd name="T10" fmla="*/ 82 w 98"/>
                <a:gd name="T11" fmla="*/ 12 h 94"/>
                <a:gd name="T12" fmla="*/ 61 w 98"/>
                <a:gd name="T13" fmla="*/ 15 h 94"/>
                <a:gd name="T14" fmla="*/ 53 w 98"/>
                <a:gd name="T15" fmla="*/ 26 h 94"/>
                <a:gd name="T16" fmla="*/ 53 w 98"/>
                <a:gd name="T17" fmla="*/ 26 h 94"/>
                <a:gd name="T18" fmla="*/ 47 w 98"/>
                <a:gd name="T19" fmla="*/ 14 h 94"/>
                <a:gd name="T20" fmla="*/ 27 w 98"/>
                <a:gd name="T21" fmla="*/ 1 h 94"/>
                <a:gd name="T22" fmla="*/ 13 w 98"/>
                <a:gd name="T23" fmla="*/ 21 h 94"/>
                <a:gd name="T24" fmla="*/ 21 w 98"/>
                <a:gd name="T25" fmla="*/ 32 h 94"/>
                <a:gd name="T26" fmla="*/ 24 w 98"/>
                <a:gd name="T27" fmla="*/ 33 h 94"/>
                <a:gd name="T28" fmla="*/ 13 w 98"/>
                <a:gd name="T29" fmla="*/ 36 h 94"/>
                <a:gd name="T30" fmla="*/ 1 w 98"/>
                <a:gd name="T31" fmla="*/ 50 h 94"/>
                <a:gd name="T32" fmla="*/ 19 w 98"/>
                <a:gd name="T33" fmla="*/ 63 h 94"/>
                <a:gd name="T34" fmla="*/ 30 w 98"/>
                <a:gd name="T35" fmla="*/ 60 h 94"/>
                <a:gd name="T36" fmla="*/ 30 w 98"/>
                <a:gd name="T37" fmla="*/ 60 h 94"/>
                <a:gd name="T38" fmla="*/ 28 w 98"/>
                <a:gd name="T39" fmla="*/ 76 h 94"/>
                <a:gd name="T40" fmla="*/ 44 w 98"/>
                <a:gd name="T41" fmla="*/ 94 h 94"/>
                <a:gd name="T42" fmla="*/ 60 w 98"/>
                <a:gd name="T43" fmla="*/ 77 h 94"/>
                <a:gd name="T44" fmla="*/ 61 w 98"/>
                <a:gd name="T45" fmla="*/ 67 h 94"/>
                <a:gd name="T46" fmla="*/ 75 w 98"/>
                <a:gd name="T47" fmla="*/ 74 h 94"/>
                <a:gd name="T48" fmla="*/ 97 w 98"/>
                <a:gd name="T49" fmla="*/ 6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94">
                  <a:moveTo>
                    <a:pt x="97" y="63"/>
                  </a:moveTo>
                  <a:cubicBezTo>
                    <a:pt x="98" y="55"/>
                    <a:pt x="90" y="48"/>
                    <a:pt x="83" y="44"/>
                  </a:cubicBezTo>
                  <a:cubicBezTo>
                    <a:pt x="80" y="42"/>
                    <a:pt x="76" y="41"/>
                    <a:pt x="72" y="40"/>
                  </a:cubicBezTo>
                  <a:cubicBezTo>
                    <a:pt x="72" y="39"/>
                    <a:pt x="72" y="39"/>
                    <a:pt x="73" y="39"/>
                  </a:cubicBezTo>
                  <a:cubicBezTo>
                    <a:pt x="76" y="37"/>
                    <a:pt x="80" y="35"/>
                    <a:pt x="82" y="32"/>
                  </a:cubicBezTo>
                  <a:cubicBezTo>
                    <a:pt x="87" y="26"/>
                    <a:pt x="89" y="17"/>
                    <a:pt x="82" y="12"/>
                  </a:cubicBezTo>
                  <a:cubicBezTo>
                    <a:pt x="75" y="7"/>
                    <a:pt x="67" y="9"/>
                    <a:pt x="61" y="15"/>
                  </a:cubicBezTo>
                  <a:cubicBezTo>
                    <a:pt x="58" y="18"/>
                    <a:pt x="55" y="22"/>
                    <a:pt x="53" y="26"/>
                  </a:cubicBezTo>
                  <a:cubicBezTo>
                    <a:pt x="53" y="26"/>
                    <a:pt x="53" y="26"/>
                    <a:pt x="53" y="26"/>
                  </a:cubicBezTo>
                  <a:cubicBezTo>
                    <a:pt x="51" y="22"/>
                    <a:pt x="49" y="18"/>
                    <a:pt x="47" y="14"/>
                  </a:cubicBezTo>
                  <a:cubicBezTo>
                    <a:pt x="42" y="8"/>
                    <a:pt x="35" y="0"/>
                    <a:pt x="27" y="1"/>
                  </a:cubicBezTo>
                  <a:cubicBezTo>
                    <a:pt x="18" y="2"/>
                    <a:pt x="11" y="12"/>
                    <a:pt x="13" y="21"/>
                  </a:cubicBezTo>
                  <a:cubicBezTo>
                    <a:pt x="15" y="25"/>
                    <a:pt x="18" y="29"/>
                    <a:pt x="21" y="32"/>
                  </a:cubicBezTo>
                  <a:cubicBezTo>
                    <a:pt x="22" y="32"/>
                    <a:pt x="23" y="33"/>
                    <a:pt x="24" y="33"/>
                  </a:cubicBezTo>
                  <a:cubicBezTo>
                    <a:pt x="20" y="34"/>
                    <a:pt x="17" y="35"/>
                    <a:pt x="13" y="36"/>
                  </a:cubicBezTo>
                  <a:cubicBezTo>
                    <a:pt x="7" y="38"/>
                    <a:pt x="0" y="43"/>
                    <a:pt x="1" y="50"/>
                  </a:cubicBezTo>
                  <a:cubicBezTo>
                    <a:pt x="2" y="60"/>
                    <a:pt x="11" y="64"/>
                    <a:pt x="19" y="63"/>
                  </a:cubicBezTo>
                  <a:cubicBezTo>
                    <a:pt x="23" y="63"/>
                    <a:pt x="27" y="62"/>
                    <a:pt x="30" y="60"/>
                  </a:cubicBezTo>
                  <a:cubicBezTo>
                    <a:pt x="30" y="60"/>
                    <a:pt x="30" y="60"/>
                    <a:pt x="30" y="60"/>
                  </a:cubicBezTo>
                  <a:cubicBezTo>
                    <a:pt x="29" y="65"/>
                    <a:pt x="28" y="71"/>
                    <a:pt x="28" y="76"/>
                  </a:cubicBezTo>
                  <a:cubicBezTo>
                    <a:pt x="29" y="85"/>
                    <a:pt x="34" y="94"/>
                    <a:pt x="44" y="94"/>
                  </a:cubicBezTo>
                  <a:cubicBezTo>
                    <a:pt x="52" y="93"/>
                    <a:pt x="58" y="84"/>
                    <a:pt x="60" y="77"/>
                  </a:cubicBezTo>
                  <a:cubicBezTo>
                    <a:pt x="60" y="74"/>
                    <a:pt x="61" y="70"/>
                    <a:pt x="61" y="67"/>
                  </a:cubicBezTo>
                  <a:cubicBezTo>
                    <a:pt x="65" y="70"/>
                    <a:pt x="70" y="73"/>
                    <a:pt x="75" y="74"/>
                  </a:cubicBezTo>
                  <a:cubicBezTo>
                    <a:pt x="83" y="76"/>
                    <a:pt x="95" y="74"/>
                    <a:pt x="97" y="63"/>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60"/>
            <p:cNvSpPr/>
            <p:nvPr/>
          </p:nvSpPr>
          <p:spPr bwMode="auto">
            <a:xfrm>
              <a:off x="4122738" y="7900988"/>
              <a:ext cx="63500" cy="57150"/>
            </a:xfrm>
            <a:custGeom>
              <a:avLst/>
              <a:gdLst>
                <a:gd name="T0" fmla="*/ 10 w 21"/>
                <a:gd name="T1" fmla="*/ 17 h 19"/>
                <a:gd name="T2" fmla="*/ 4 w 21"/>
                <a:gd name="T3" fmla="*/ 5 h 19"/>
                <a:gd name="T4" fmla="*/ 4 w 21"/>
                <a:gd name="T5" fmla="*/ 5 h 19"/>
                <a:gd name="T6" fmla="*/ 10 w 21"/>
                <a:gd name="T7" fmla="*/ 1 h 19"/>
                <a:gd name="T8" fmla="*/ 20 w 21"/>
                <a:gd name="T9" fmla="*/ 11 h 19"/>
                <a:gd name="T10" fmla="*/ 10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10" y="17"/>
                  </a:moveTo>
                  <a:cubicBezTo>
                    <a:pt x="5" y="16"/>
                    <a:pt x="0" y="10"/>
                    <a:pt x="4" y="5"/>
                  </a:cubicBezTo>
                  <a:cubicBezTo>
                    <a:pt x="4" y="5"/>
                    <a:pt x="4" y="5"/>
                    <a:pt x="4" y="5"/>
                  </a:cubicBezTo>
                  <a:cubicBezTo>
                    <a:pt x="5" y="3"/>
                    <a:pt x="7" y="1"/>
                    <a:pt x="10" y="1"/>
                  </a:cubicBezTo>
                  <a:cubicBezTo>
                    <a:pt x="16" y="0"/>
                    <a:pt x="21" y="5"/>
                    <a:pt x="20" y="11"/>
                  </a:cubicBezTo>
                  <a:cubicBezTo>
                    <a:pt x="20" y="17"/>
                    <a:pt x="14" y="19"/>
                    <a:pt x="10"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61"/>
            <p:cNvSpPr/>
            <p:nvPr/>
          </p:nvSpPr>
          <p:spPr bwMode="auto">
            <a:xfrm>
              <a:off x="3611563" y="7797800"/>
              <a:ext cx="428625" cy="468313"/>
            </a:xfrm>
            <a:custGeom>
              <a:avLst/>
              <a:gdLst>
                <a:gd name="T0" fmla="*/ 89 w 142"/>
                <a:gd name="T1" fmla="*/ 149 h 155"/>
                <a:gd name="T2" fmla="*/ 101 w 142"/>
                <a:gd name="T3" fmla="*/ 116 h 155"/>
                <a:gd name="T4" fmla="*/ 98 w 142"/>
                <a:gd name="T5" fmla="*/ 98 h 155"/>
                <a:gd name="T6" fmla="*/ 100 w 142"/>
                <a:gd name="T7" fmla="*/ 100 h 155"/>
                <a:gd name="T8" fmla="*/ 116 w 142"/>
                <a:gd name="T9" fmla="*/ 105 h 155"/>
                <a:gd name="T10" fmla="*/ 140 w 142"/>
                <a:gd name="T11" fmla="*/ 89 h 155"/>
                <a:gd name="T12" fmla="*/ 120 w 142"/>
                <a:gd name="T13" fmla="*/ 66 h 155"/>
                <a:gd name="T14" fmla="*/ 100 w 142"/>
                <a:gd name="T15" fmla="*/ 64 h 155"/>
                <a:gd name="T16" fmla="*/ 100 w 142"/>
                <a:gd name="T17" fmla="*/ 64 h 155"/>
                <a:gd name="T18" fmla="*/ 110 w 142"/>
                <a:gd name="T19" fmla="*/ 47 h 155"/>
                <a:gd name="T20" fmla="*/ 110 w 142"/>
                <a:gd name="T21" fmla="*/ 12 h 155"/>
                <a:gd name="T22" fmla="*/ 75 w 142"/>
                <a:gd name="T23" fmla="*/ 11 h 155"/>
                <a:gd name="T24" fmla="*/ 68 w 142"/>
                <a:gd name="T25" fmla="*/ 30 h 155"/>
                <a:gd name="T26" fmla="*/ 68 w 142"/>
                <a:gd name="T27" fmla="*/ 34 h 155"/>
                <a:gd name="T28" fmla="*/ 56 w 142"/>
                <a:gd name="T29" fmla="*/ 23 h 155"/>
                <a:gd name="T30" fmla="*/ 29 w 142"/>
                <a:gd name="T31" fmla="*/ 19 h 155"/>
                <a:gd name="T32" fmla="*/ 27 w 142"/>
                <a:gd name="T33" fmla="*/ 52 h 155"/>
                <a:gd name="T34" fmla="*/ 40 w 142"/>
                <a:gd name="T35" fmla="*/ 63 h 155"/>
                <a:gd name="T36" fmla="*/ 39 w 142"/>
                <a:gd name="T37" fmla="*/ 63 h 155"/>
                <a:gd name="T38" fmla="*/ 18 w 142"/>
                <a:gd name="T39" fmla="*/ 73 h 155"/>
                <a:gd name="T40" fmla="*/ 9 w 142"/>
                <a:gd name="T41" fmla="*/ 107 h 155"/>
                <a:gd name="T42" fmla="*/ 42 w 142"/>
                <a:gd name="T43" fmla="*/ 113 h 155"/>
                <a:gd name="T44" fmla="*/ 56 w 142"/>
                <a:gd name="T45" fmla="*/ 107 h 155"/>
                <a:gd name="T46" fmla="*/ 58 w 142"/>
                <a:gd name="T47" fmla="*/ 129 h 155"/>
                <a:gd name="T48" fmla="*/ 89 w 142"/>
                <a:gd name="T49" fmla="*/ 14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55">
                  <a:moveTo>
                    <a:pt x="89" y="149"/>
                  </a:moveTo>
                  <a:cubicBezTo>
                    <a:pt x="101" y="143"/>
                    <a:pt x="102" y="128"/>
                    <a:pt x="101" y="116"/>
                  </a:cubicBezTo>
                  <a:cubicBezTo>
                    <a:pt x="101" y="111"/>
                    <a:pt x="100" y="104"/>
                    <a:pt x="98" y="98"/>
                  </a:cubicBezTo>
                  <a:cubicBezTo>
                    <a:pt x="99" y="99"/>
                    <a:pt x="99" y="99"/>
                    <a:pt x="100" y="100"/>
                  </a:cubicBezTo>
                  <a:cubicBezTo>
                    <a:pt x="105" y="102"/>
                    <a:pt x="111" y="105"/>
                    <a:pt x="116" y="105"/>
                  </a:cubicBezTo>
                  <a:cubicBezTo>
                    <a:pt x="128" y="107"/>
                    <a:pt x="139" y="102"/>
                    <a:pt x="140" y="89"/>
                  </a:cubicBezTo>
                  <a:cubicBezTo>
                    <a:pt x="142" y="76"/>
                    <a:pt x="132" y="68"/>
                    <a:pt x="120" y="66"/>
                  </a:cubicBezTo>
                  <a:cubicBezTo>
                    <a:pt x="114" y="64"/>
                    <a:pt x="107" y="63"/>
                    <a:pt x="100" y="64"/>
                  </a:cubicBezTo>
                  <a:cubicBezTo>
                    <a:pt x="100" y="64"/>
                    <a:pt x="100" y="64"/>
                    <a:pt x="100" y="64"/>
                  </a:cubicBezTo>
                  <a:cubicBezTo>
                    <a:pt x="104" y="59"/>
                    <a:pt x="108" y="53"/>
                    <a:pt x="110" y="47"/>
                  </a:cubicBezTo>
                  <a:cubicBezTo>
                    <a:pt x="115" y="36"/>
                    <a:pt x="118" y="22"/>
                    <a:pt x="110" y="12"/>
                  </a:cubicBezTo>
                  <a:cubicBezTo>
                    <a:pt x="102" y="2"/>
                    <a:pt x="84" y="0"/>
                    <a:pt x="75" y="11"/>
                  </a:cubicBezTo>
                  <a:cubicBezTo>
                    <a:pt x="71" y="16"/>
                    <a:pt x="69" y="23"/>
                    <a:pt x="68" y="30"/>
                  </a:cubicBezTo>
                  <a:cubicBezTo>
                    <a:pt x="68" y="31"/>
                    <a:pt x="68" y="33"/>
                    <a:pt x="68" y="34"/>
                  </a:cubicBezTo>
                  <a:cubicBezTo>
                    <a:pt x="64" y="30"/>
                    <a:pt x="61" y="26"/>
                    <a:pt x="56" y="23"/>
                  </a:cubicBezTo>
                  <a:cubicBezTo>
                    <a:pt x="48" y="17"/>
                    <a:pt x="37" y="12"/>
                    <a:pt x="29" y="19"/>
                  </a:cubicBezTo>
                  <a:cubicBezTo>
                    <a:pt x="18" y="28"/>
                    <a:pt x="19" y="42"/>
                    <a:pt x="27" y="52"/>
                  </a:cubicBezTo>
                  <a:cubicBezTo>
                    <a:pt x="30" y="56"/>
                    <a:pt x="35" y="60"/>
                    <a:pt x="40" y="63"/>
                  </a:cubicBezTo>
                  <a:cubicBezTo>
                    <a:pt x="39" y="63"/>
                    <a:pt x="39" y="63"/>
                    <a:pt x="39" y="63"/>
                  </a:cubicBezTo>
                  <a:cubicBezTo>
                    <a:pt x="32" y="65"/>
                    <a:pt x="24" y="69"/>
                    <a:pt x="18" y="73"/>
                  </a:cubicBezTo>
                  <a:cubicBezTo>
                    <a:pt x="8" y="81"/>
                    <a:pt x="0" y="95"/>
                    <a:pt x="9" y="107"/>
                  </a:cubicBezTo>
                  <a:cubicBezTo>
                    <a:pt x="16" y="117"/>
                    <a:pt x="32" y="116"/>
                    <a:pt x="42" y="113"/>
                  </a:cubicBezTo>
                  <a:cubicBezTo>
                    <a:pt x="47" y="112"/>
                    <a:pt x="52" y="109"/>
                    <a:pt x="56" y="107"/>
                  </a:cubicBezTo>
                  <a:cubicBezTo>
                    <a:pt x="55" y="114"/>
                    <a:pt x="55" y="122"/>
                    <a:pt x="58" y="129"/>
                  </a:cubicBezTo>
                  <a:cubicBezTo>
                    <a:pt x="62" y="142"/>
                    <a:pt x="75" y="155"/>
                    <a:pt x="89" y="14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62"/>
            <p:cNvSpPr/>
            <p:nvPr/>
          </p:nvSpPr>
          <p:spPr bwMode="auto">
            <a:xfrm>
              <a:off x="3795713" y="7964488"/>
              <a:ext cx="87313" cy="93663"/>
            </a:xfrm>
            <a:custGeom>
              <a:avLst/>
              <a:gdLst>
                <a:gd name="T0" fmla="*/ 2 w 29"/>
                <a:gd name="T1" fmla="*/ 18 h 31"/>
                <a:gd name="T2" fmla="*/ 13 w 29"/>
                <a:gd name="T3" fmla="*/ 1 h 31"/>
                <a:gd name="T4" fmla="*/ 14 w 29"/>
                <a:gd name="T5" fmla="*/ 2 h 31"/>
                <a:gd name="T6" fmla="*/ 24 w 29"/>
                <a:gd name="T7" fmla="*/ 6 h 31"/>
                <a:gd name="T8" fmla="*/ 19 w 29"/>
                <a:gd name="T9" fmla="*/ 27 h 31"/>
                <a:gd name="T10" fmla="*/ 2 w 29"/>
                <a:gd name="T11" fmla="*/ 18 h 31"/>
              </a:gdLst>
              <a:ahLst/>
              <a:cxnLst>
                <a:cxn ang="0">
                  <a:pos x="T0" y="T1"/>
                </a:cxn>
                <a:cxn ang="0">
                  <a:pos x="T2" y="T3"/>
                </a:cxn>
                <a:cxn ang="0">
                  <a:pos x="T4" y="T5"/>
                </a:cxn>
                <a:cxn ang="0">
                  <a:pos x="T6" y="T7"/>
                </a:cxn>
                <a:cxn ang="0">
                  <a:pos x="T8" y="T9"/>
                </a:cxn>
                <a:cxn ang="0">
                  <a:pos x="T10" y="T11"/>
                </a:cxn>
              </a:cxnLst>
              <a:rect l="0" t="0" r="r" b="b"/>
              <a:pathLst>
                <a:path w="29" h="31">
                  <a:moveTo>
                    <a:pt x="2" y="18"/>
                  </a:moveTo>
                  <a:cubicBezTo>
                    <a:pt x="0" y="11"/>
                    <a:pt x="4" y="0"/>
                    <a:pt x="13" y="1"/>
                  </a:cubicBezTo>
                  <a:cubicBezTo>
                    <a:pt x="14" y="2"/>
                    <a:pt x="14" y="2"/>
                    <a:pt x="14" y="2"/>
                  </a:cubicBezTo>
                  <a:cubicBezTo>
                    <a:pt x="17" y="1"/>
                    <a:pt x="21" y="3"/>
                    <a:pt x="24" y="6"/>
                  </a:cubicBezTo>
                  <a:cubicBezTo>
                    <a:pt x="29" y="13"/>
                    <a:pt x="26" y="23"/>
                    <a:pt x="19" y="27"/>
                  </a:cubicBezTo>
                  <a:cubicBezTo>
                    <a:pt x="11" y="31"/>
                    <a:pt x="4" y="25"/>
                    <a:pt x="2" y="18"/>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63"/>
            <p:cNvSpPr/>
            <p:nvPr/>
          </p:nvSpPr>
          <p:spPr bwMode="auto">
            <a:xfrm>
              <a:off x="3294063" y="6754813"/>
              <a:ext cx="265113" cy="300038"/>
            </a:xfrm>
            <a:custGeom>
              <a:avLst/>
              <a:gdLst>
                <a:gd name="T0" fmla="*/ 59 w 88"/>
                <a:gd name="T1" fmla="*/ 94 h 99"/>
                <a:gd name="T2" fmla="*/ 65 w 88"/>
                <a:gd name="T3" fmla="*/ 73 h 99"/>
                <a:gd name="T4" fmla="*/ 62 w 88"/>
                <a:gd name="T5" fmla="*/ 62 h 99"/>
                <a:gd name="T6" fmla="*/ 63 w 88"/>
                <a:gd name="T7" fmla="*/ 62 h 99"/>
                <a:gd name="T8" fmla="*/ 74 w 88"/>
                <a:gd name="T9" fmla="*/ 65 h 99"/>
                <a:gd name="T10" fmla="*/ 88 w 88"/>
                <a:gd name="T11" fmla="*/ 53 h 99"/>
                <a:gd name="T12" fmla="*/ 74 w 88"/>
                <a:gd name="T13" fmla="*/ 39 h 99"/>
                <a:gd name="T14" fmla="*/ 61 w 88"/>
                <a:gd name="T15" fmla="*/ 40 h 99"/>
                <a:gd name="T16" fmla="*/ 61 w 88"/>
                <a:gd name="T17" fmla="*/ 40 h 99"/>
                <a:gd name="T18" fmla="*/ 66 w 88"/>
                <a:gd name="T19" fmla="*/ 28 h 99"/>
                <a:gd name="T20" fmla="*/ 64 w 88"/>
                <a:gd name="T21" fmla="*/ 6 h 99"/>
                <a:gd name="T22" fmla="*/ 42 w 88"/>
                <a:gd name="T23" fmla="*/ 8 h 99"/>
                <a:gd name="T24" fmla="*/ 39 w 88"/>
                <a:gd name="T25" fmla="*/ 20 h 99"/>
                <a:gd name="T26" fmla="*/ 39 w 88"/>
                <a:gd name="T27" fmla="*/ 23 h 99"/>
                <a:gd name="T28" fmla="*/ 31 w 88"/>
                <a:gd name="T29" fmla="*/ 17 h 99"/>
                <a:gd name="T30" fmla="*/ 13 w 88"/>
                <a:gd name="T31" fmla="*/ 16 h 99"/>
                <a:gd name="T32" fmla="*/ 14 w 88"/>
                <a:gd name="T33" fmla="*/ 37 h 99"/>
                <a:gd name="T34" fmla="*/ 23 w 88"/>
                <a:gd name="T35" fmla="*/ 43 h 99"/>
                <a:gd name="T36" fmla="*/ 23 w 88"/>
                <a:gd name="T37" fmla="*/ 43 h 99"/>
                <a:gd name="T38" fmla="*/ 10 w 88"/>
                <a:gd name="T39" fmla="*/ 51 h 99"/>
                <a:gd name="T40" fmla="*/ 6 w 88"/>
                <a:gd name="T41" fmla="*/ 73 h 99"/>
                <a:gd name="T42" fmla="*/ 28 w 88"/>
                <a:gd name="T43" fmla="*/ 74 h 99"/>
                <a:gd name="T44" fmla="*/ 36 w 88"/>
                <a:gd name="T45" fmla="*/ 70 h 99"/>
                <a:gd name="T46" fmla="*/ 38 w 88"/>
                <a:gd name="T47" fmla="*/ 84 h 99"/>
                <a:gd name="T48" fmla="*/ 59 w 88"/>
                <a:gd name="T49" fmla="*/ 9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99">
                  <a:moveTo>
                    <a:pt x="59" y="94"/>
                  </a:moveTo>
                  <a:cubicBezTo>
                    <a:pt x="66" y="90"/>
                    <a:pt x="67" y="80"/>
                    <a:pt x="65" y="73"/>
                  </a:cubicBezTo>
                  <a:cubicBezTo>
                    <a:pt x="65" y="69"/>
                    <a:pt x="64" y="65"/>
                    <a:pt x="62" y="62"/>
                  </a:cubicBezTo>
                  <a:cubicBezTo>
                    <a:pt x="62" y="62"/>
                    <a:pt x="63" y="62"/>
                    <a:pt x="63" y="62"/>
                  </a:cubicBezTo>
                  <a:cubicBezTo>
                    <a:pt x="67" y="64"/>
                    <a:pt x="70" y="65"/>
                    <a:pt x="74" y="65"/>
                  </a:cubicBezTo>
                  <a:cubicBezTo>
                    <a:pt x="81" y="65"/>
                    <a:pt x="88" y="61"/>
                    <a:pt x="88" y="53"/>
                  </a:cubicBezTo>
                  <a:cubicBezTo>
                    <a:pt x="88" y="45"/>
                    <a:pt x="82" y="40"/>
                    <a:pt x="74" y="39"/>
                  </a:cubicBezTo>
                  <a:cubicBezTo>
                    <a:pt x="70" y="39"/>
                    <a:pt x="65" y="39"/>
                    <a:pt x="61" y="40"/>
                  </a:cubicBezTo>
                  <a:cubicBezTo>
                    <a:pt x="61" y="40"/>
                    <a:pt x="61" y="40"/>
                    <a:pt x="61" y="40"/>
                  </a:cubicBezTo>
                  <a:cubicBezTo>
                    <a:pt x="63" y="36"/>
                    <a:pt x="65" y="32"/>
                    <a:pt x="66" y="28"/>
                  </a:cubicBezTo>
                  <a:cubicBezTo>
                    <a:pt x="68" y="21"/>
                    <a:pt x="70" y="12"/>
                    <a:pt x="64" y="6"/>
                  </a:cubicBezTo>
                  <a:cubicBezTo>
                    <a:pt x="59" y="0"/>
                    <a:pt x="47" y="1"/>
                    <a:pt x="42" y="8"/>
                  </a:cubicBezTo>
                  <a:cubicBezTo>
                    <a:pt x="40" y="11"/>
                    <a:pt x="39" y="16"/>
                    <a:pt x="39" y="20"/>
                  </a:cubicBezTo>
                  <a:cubicBezTo>
                    <a:pt x="39" y="21"/>
                    <a:pt x="39" y="22"/>
                    <a:pt x="39" y="23"/>
                  </a:cubicBezTo>
                  <a:cubicBezTo>
                    <a:pt x="36" y="21"/>
                    <a:pt x="34" y="18"/>
                    <a:pt x="31" y="17"/>
                  </a:cubicBezTo>
                  <a:cubicBezTo>
                    <a:pt x="25" y="13"/>
                    <a:pt x="18" y="11"/>
                    <a:pt x="13" y="16"/>
                  </a:cubicBezTo>
                  <a:cubicBezTo>
                    <a:pt x="7" y="22"/>
                    <a:pt x="8" y="31"/>
                    <a:pt x="14" y="37"/>
                  </a:cubicBezTo>
                  <a:cubicBezTo>
                    <a:pt x="16" y="39"/>
                    <a:pt x="19" y="41"/>
                    <a:pt x="23" y="43"/>
                  </a:cubicBezTo>
                  <a:cubicBezTo>
                    <a:pt x="23" y="43"/>
                    <a:pt x="23" y="43"/>
                    <a:pt x="23" y="43"/>
                  </a:cubicBezTo>
                  <a:cubicBezTo>
                    <a:pt x="18" y="45"/>
                    <a:pt x="13" y="48"/>
                    <a:pt x="10" y="51"/>
                  </a:cubicBezTo>
                  <a:cubicBezTo>
                    <a:pt x="4" y="56"/>
                    <a:pt x="0" y="66"/>
                    <a:pt x="6" y="73"/>
                  </a:cubicBezTo>
                  <a:cubicBezTo>
                    <a:pt x="11" y="79"/>
                    <a:pt x="21" y="77"/>
                    <a:pt x="28" y="74"/>
                  </a:cubicBezTo>
                  <a:cubicBezTo>
                    <a:pt x="30" y="73"/>
                    <a:pt x="33" y="72"/>
                    <a:pt x="36" y="70"/>
                  </a:cubicBezTo>
                  <a:cubicBezTo>
                    <a:pt x="36" y="74"/>
                    <a:pt x="37" y="79"/>
                    <a:pt x="38" y="84"/>
                  </a:cubicBezTo>
                  <a:cubicBezTo>
                    <a:pt x="42" y="91"/>
                    <a:pt x="51" y="99"/>
                    <a:pt x="59" y="94"/>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64"/>
            <p:cNvSpPr/>
            <p:nvPr/>
          </p:nvSpPr>
          <p:spPr bwMode="auto">
            <a:xfrm>
              <a:off x="3402013" y="6864350"/>
              <a:ext cx="58738" cy="57150"/>
            </a:xfrm>
            <a:custGeom>
              <a:avLst/>
              <a:gdLst>
                <a:gd name="T0" fmla="*/ 2 w 19"/>
                <a:gd name="T1" fmla="*/ 12 h 19"/>
                <a:gd name="T2" fmla="*/ 8 w 19"/>
                <a:gd name="T3" fmla="*/ 1 h 19"/>
                <a:gd name="T4" fmla="*/ 8 w 19"/>
                <a:gd name="T5" fmla="*/ 1 h 19"/>
                <a:gd name="T6" fmla="*/ 15 w 19"/>
                <a:gd name="T7" fmla="*/ 3 h 19"/>
                <a:gd name="T8" fmla="*/ 13 w 19"/>
                <a:gd name="T9" fmla="*/ 16 h 19"/>
                <a:gd name="T10" fmla="*/ 2 w 19"/>
                <a:gd name="T11" fmla="*/ 12 h 19"/>
              </a:gdLst>
              <a:ahLst/>
              <a:cxnLst>
                <a:cxn ang="0">
                  <a:pos x="T0" y="T1"/>
                </a:cxn>
                <a:cxn ang="0">
                  <a:pos x="T2" y="T3"/>
                </a:cxn>
                <a:cxn ang="0">
                  <a:pos x="T4" y="T5"/>
                </a:cxn>
                <a:cxn ang="0">
                  <a:pos x="T6" y="T7"/>
                </a:cxn>
                <a:cxn ang="0">
                  <a:pos x="T8" y="T9"/>
                </a:cxn>
                <a:cxn ang="0">
                  <a:pos x="T10" y="T11"/>
                </a:cxn>
              </a:cxnLst>
              <a:rect l="0" t="0" r="r" b="b"/>
              <a:pathLst>
                <a:path w="19" h="19">
                  <a:moveTo>
                    <a:pt x="2" y="12"/>
                  </a:moveTo>
                  <a:cubicBezTo>
                    <a:pt x="0" y="8"/>
                    <a:pt x="2" y="0"/>
                    <a:pt x="8" y="1"/>
                  </a:cubicBezTo>
                  <a:cubicBezTo>
                    <a:pt x="8" y="1"/>
                    <a:pt x="8" y="1"/>
                    <a:pt x="8" y="1"/>
                  </a:cubicBezTo>
                  <a:cubicBezTo>
                    <a:pt x="11" y="0"/>
                    <a:pt x="13" y="1"/>
                    <a:pt x="15" y="3"/>
                  </a:cubicBezTo>
                  <a:cubicBezTo>
                    <a:pt x="19" y="7"/>
                    <a:pt x="17" y="13"/>
                    <a:pt x="13" y="16"/>
                  </a:cubicBezTo>
                  <a:cubicBezTo>
                    <a:pt x="9" y="19"/>
                    <a:pt x="4" y="16"/>
                    <a:pt x="2" y="1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365"/>
            <p:cNvSpPr/>
            <p:nvPr/>
          </p:nvSpPr>
          <p:spPr bwMode="auto">
            <a:xfrm>
              <a:off x="4224338" y="8589963"/>
              <a:ext cx="336550" cy="360363"/>
            </a:xfrm>
            <a:custGeom>
              <a:avLst/>
              <a:gdLst>
                <a:gd name="T0" fmla="*/ 59 w 111"/>
                <a:gd name="T1" fmla="*/ 3 h 119"/>
                <a:gd name="T2" fmla="*/ 73 w 111"/>
                <a:gd name="T3" fmla="*/ 22 h 119"/>
                <a:gd name="T4" fmla="*/ 73 w 111"/>
                <a:gd name="T5" fmla="*/ 31 h 119"/>
                <a:gd name="T6" fmla="*/ 97 w 111"/>
                <a:gd name="T7" fmla="*/ 31 h 119"/>
                <a:gd name="T8" fmla="*/ 96 w 111"/>
                <a:gd name="T9" fmla="*/ 54 h 119"/>
                <a:gd name="T10" fmla="*/ 83 w 111"/>
                <a:gd name="T11" fmla="*/ 65 h 119"/>
                <a:gd name="T12" fmla="*/ 96 w 111"/>
                <a:gd name="T13" fmla="*/ 67 h 119"/>
                <a:gd name="T14" fmla="*/ 111 w 111"/>
                <a:gd name="T15" fmla="*/ 82 h 119"/>
                <a:gd name="T16" fmla="*/ 92 w 111"/>
                <a:gd name="T17" fmla="*/ 93 h 119"/>
                <a:gd name="T18" fmla="*/ 80 w 111"/>
                <a:gd name="T19" fmla="*/ 88 h 119"/>
                <a:gd name="T20" fmla="*/ 78 w 111"/>
                <a:gd name="T21" fmla="*/ 87 h 119"/>
                <a:gd name="T22" fmla="*/ 67 w 111"/>
                <a:gd name="T23" fmla="*/ 119 h 119"/>
                <a:gd name="T24" fmla="*/ 52 w 111"/>
                <a:gd name="T25" fmla="*/ 103 h 119"/>
                <a:gd name="T26" fmla="*/ 49 w 111"/>
                <a:gd name="T27" fmla="*/ 90 h 119"/>
                <a:gd name="T28" fmla="*/ 41 w 111"/>
                <a:gd name="T29" fmla="*/ 99 h 119"/>
                <a:gd name="T30" fmla="*/ 19 w 111"/>
                <a:gd name="T31" fmla="*/ 103 h 119"/>
                <a:gd name="T32" fmla="*/ 18 w 111"/>
                <a:gd name="T33" fmla="*/ 80 h 119"/>
                <a:gd name="T34" fmla="*/ 28 w 111"/>
                <a:gd name="T35" fmla="*/ 67 h 119"/>
                <a:gd name="T36" fmla="*/ 15 w 111"/>
                <a:gd name="T37" fmla="*/ 64 h 119"/>
                <a:gd name="T38" fmla="*/ 4 w 111"/>
                <a:gd name="T39" fmla="*/ 41 h 119"/>
                <a:gd name="T40" fmla="*/ 25 w 111"/>
                <a:gd name="T41" fmla="*/ 30 h 119"/>
                <a:gd name="T42" fmla="*/ 32 w 111"/>
                <a:gd name="T43" fmla="*/ 32 h 119"/>
                <a:gd name="T44" fmla="*/ 35 w 111"/>
                <a:gd name="T45" fmla="*/ 14 h 119"/>
                <a:gd name="T46" fmla="*/ 59 w 111"/>
                <a:gd name="T47" fmla="*/ 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19">
                  <a:moveTo>
                    <a:pt x="59" y="3"/>
                  </a:moveTo>
                  <a:cubicBezTo>
                    <a:pt x="67" y="6"/>
                    <a:pt x="71" y="14"/>
                    <a:pt x="73" y="22"/>
                  </a:cubicBezTo>
                  <a:cubicBezTo>
                    <a:pt x="73" y="25"/>
                    <a:pt x="74" y="28"/>
                    <a:pt x="73" y="31"/>
                  </a:cubicBezTo>
                  <a:cubicBezTo>
                    <a:pt x="81" y="28"/>
                    <a:pt x="90" y="26"/>
                    <a:pt x="97" y="31"/>
                  </a:cubicBezTo>
                  <a:cubicBezTo>
                    <a:pt x="104" y="37"/>
                    <a:pt x="101" y="47"/>
                    <a:pt x="96" y="54"/>
                  </a:cubicBezTo>
                  <a:cubicBezTo>
                    <a:pt x="94" y="57"/>
                    <a:pt x="88" y="62"/>
                    <a:pt x="83" y="65"/>
                  </a:cubicBezTo>
                  <a:cubicBezTo>
                    <a:pt x="87" y="65"/>
                    <a:pt x="92" y="66"/>
                    <a:pt x="96" y="67"/>
                  </a:cubicBezTo>
                  <a:cubicBezTo>
                    <a:pt x="102" y="69"/>
                    <a:pt x="111" y="74"/>
                    <a:pt x="111" y="82"/>
                  </a:cubicBezTo>
                  <a:cubicBezTo>
                    <a:pt x="110" y="91"/>
                    <a:pt x="101" y="95"/>
                    <a:pt x="92" y="93"/>
                  </a:cubicBezTo>
                  <a:cubicBezTo>
                    <a:pt x="88" y="93"/>
                    <a:pt x="84" y="91"/>
                    <a:pt x="80" y="88"/>
                  </a:cubicBezTo>
                  <a:cubicBezTo>
                    <a:pt x="79" y="88"/>
                    <a:pt x="78" y="87"/>
                    <a:pt x="78" y="87"/>
                  </a:cubicBezTo>
                  <a:cubicBezTo>
                    <a:pt x="83" y="100"/>
                    <a:pt x="84" y="118"/>
                    <a:pt x="67" y="119"/>
                  </a:cubicBezTo>
                  <a:cubicBezTo>
                    <a:pt x="59" y="119"/>
                    <a:pt x="54" y="110"/>
                    <a:pt x="52" y="103"/>
                  </a:cubicBezTo>
                  <a:cubicBezTo>
                    <a:pt x="51" y="99"/>
                    <a:pt x="49" y="94"/>
                    <a:pt x="49" y="90"/>
                  </a:cubicBezTo>
                  <a:cubicBezTo>
                    <a:pt x="47" y="94"/>
                    <a:pt x="43" y="98"/>
                    <a:pt x="41" y="99"/>
                  </a:cubicBezTo>
                  <a:cubicBezTo>
                    <a:pt x="35" y="105"/>
                    <a:pt x="27" y="109"/>
                    <a:pt x="19" y="103"/>
                  </a:cubicBezTo>
                  <a:cubicBezTo>
                    <a:pt x="12" y="98"/>
                    <a:pt x="15" y="87"/>
                    <a:pt x="18" y="80"/>
                  </a:cubicBezTo>
                  <a:cubicBezTo>
                    <a:pt x="20" y="76"/>
                    <a:pt x="24" y="71"/>
                    <a:pt x="28" y="67"/>
                  </a:cubicBezTo>
                  <a:cubicBezTo>
                    <a:pt x="23" y="67"/>
                    <a:pt x="18" y="65"/>
                    <a:pt x="15" y="64"/>
                  </a:cubicBezTo>
                  <a:cubicBezTo>
                    <a:pt x="6" y="60"/>
                    <a:pt x="0" y="50"/>
                    <a:pt x="4" y="41"/>
                  </a:cubicBezTo>
                  <a:cubicBezTo>
                    <a:pt x="7" y="32"/>
                    <a:pt x="17" y="30"/>
                    <a:pt x="25" y="30"/>
                  </a:cubicBezTo>
                  <a:cubicBezTo>
                    <a:pt x="27" y="31"/>
                    <a:pt x="30" y="31"/>
                    <a:pt x="32" y="32"/>
                  </a:cubicBezTo>
                  <a:cubicBezTo>
                    <a:pt x="31" y="26"/>
                    <a:pt x="32" y="20"/>
                    <a:pt x="35" y="14"/>
                  </a:cubicBezTo>
                  <a:cubicBezTo>
                    <a:pt x="39" y="6"/>
                    <a:pt x="50" y="0"/>
                    <a:pt x="59" y="3"/>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366"/>
            <p:cNvSpPr/>
            <p:nvPr/>
          </p:nvSpPr>
          <p:spPr bwMode="auto">
            <a:xfrm>
              <a:off x="4343400" y="8729663"/>
              <a:ext cx="80963" cy="84138"/>
            </a:xfrm>
            <a:custGeom>
              <a:avLst/>
              <a:gdLst>
                <a:gd name="T0" fmla="*/ 24 w 27"/>
                <a:gd name="T1" fmla="*/ 22 h 28"/>
                <a:gd name="T2" fmla="*/ 16 w 27"/>
                <a:gd name="T3" fmla="*/ 26 h 28"/>
                <a:gd name="T4" fmla="*/ 15 w 27"/>
                <a:gd name="T5" fmla="*/ 25 h 28"/>
                <a:gd name="T6" fmla="*/ 5 w 27"/>
                <a:gd name="T7" fmla="*/ 11 h 28"/>
                <a:gd name="T8" fmla="*/ 24 w 27"/>
                <a:gd name="T9" fmla="*/ 22 h 28"/>
              </a:gdLst>
              <a:ahLst/>
              <a:cxnLst>
                <a:cxn ang="0">
                  <a:pos x="T0" y="T1"/>
                </a:cxn>
                <a:cxn ang="0">
                  <a:pos x="T2" y="T3"/>
                </a:cxn>
                <a:cxn ang="0">
                  <a:pos x="T4" y="T5"/>
                </a:cxn>
                <a:cxn ang="0">
                  <a:pos x="T6" y="T7"/>
                </a:cxn>
                <a:cxn ang="0">
                  <a:pos x="T8" y="T9"/>
                </a:cxn>
              </a:cxnLst>
              <a:rect l="0" t="0" r="r" b="b"/>
              <a:pathLst>
                <a:path w="27" h="28">
                  <a:moveTo>
                    <a:pt x="24" y="22"/>
                  </a:moveTo>
                  <a:cubicBezTo>
                    <a:pt x="23" y="26"/>
                    <a:pt x="19" y="28"/>
                    <a:pt x="16" y="26"/>
                  </a:cubicBezTo>
                  <a:cubicBezTo>
                    <a:pt x="15" y="26"/>
                    <a:pt x="15" y="26"/>
                    <a:pt x="15" y="25"/>
                  </a:cubicBezTo>
                  <a:cubicBezTo>
                    <a:pt x="7" y="25"/>
                    <a:pt x="0" y="18"/>
                    <a:pt x="5" y="11"/>
                  </a:cubicBezTo>
                  <a:cubicBezTo>
                    <a:pt x="12" y="0"/>
                    <a:pt x="27" y="12"/>
                    <a:pt x="24" y="2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367"/>
            <p:cNvSpPr/>
            <p:nvPr/>
          </p:nvSpPr>
          <p:spPr bwMode="auto">
            <a:xfrm>
              <a:off x="4538663" y="10037763"/>
              <a:ext cx="596900" cy="406400"/>
            </a:xfrm>
            <a:custGeom>
              <a:avLst/>
              <a:gdLst>
                <a:gd name="T0" fmla="*/ 192 w 197"/>
                <a:gd name="T1" fmla="*/ 113 h 134"/>
                <a:gd name="T2" fmla="*/ 189 w 197"/>
                <a:gd name="T3" fmla="*/ 108 h 134"/>
                <a:gd name="T4" fmla="*/ 109 w 197"/>
                <a:gd name="T5" fmla="*/ 32 h 134"/>
                <a:gd name="T6" fmla="*/ 57 w 197"/>
                <a:gd name="T7" fmla="*/ 13 h 134"/>
                <a:gd name="T8" fmla="*/ 4 w 197"/>
                <a:gd name="T9" fmla="*/ 2 h 134"/>
                <a:gd name="T10" fmla="*/ 3 w 197"/>
                <a:gd name="T11" fmla="*/ 1 h 134"/>
                <a:gd name="T12" fmla="*/ 1 w 197"/>
                <a:gd name="T13" fmla="*/ 2 h 134"/>
                <a:gd name="T14" fmla="*/ 83 w 197"/>
                <a:gd name="T15" fmla="*/ 112 h 134"/>
                <a:gd name="T16" fmla="*/ 135 w 197"/>
                <a:gd name="T17" fmla="*/ 130 h 134"/>
                <a:gd name="T18" fmla="*/ 191 w 197"/>
                <a:gd name="T19" fmla="*/ 126 h 134"/>
                <a:gd name="T20" fmla="*/ 192 w 197"/>
                <a:gd name="T21" fmla="*/ 1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34">
                  <a:moveTo>
                    <a:pt x="192" y="113"/>
                  </a:moveTo>
                  <a:cubicBezTo>
                    <a:pt x="192" y="112"/>
                    <a:pt x="191" y="110"/>
                    <a:pt x="189" y="108"/>
                  </a:cubicBezTo>
                  <a:cubicBezTo>
                    <a:pt x="161" y="82"/>
                    <a:pt x="144" y="51"/>
                    <a:pt x="109" y="32"/>
                  </a:cubicBezTo>
                  <a:cubicBezTo>
                    <a:pt x="93" y="24"/>
                    <a:pt x="75" y="18"/>
                    <a:pt x="57" y="13"/>
                  </a:cubicBezTo>
                  <a:cubicBezTo>
                    <a:pt x="41" y="8"/>
                    <a:pt x="22" y="2"/>
                    <a:pt x="4" y="2"/>
                  </a:cubicBezTo>
                  <a:cubicBezTo>
                    <a:pt x="4" y="2"/>
                    <a:pt x="3" y="1"/>
                    <a:pt x="3" y="1"/>
                  </a:cubicBezTo>
                  <a:cubicBezTo>
                    <a:pt x="2" y="0"/>
                    <a:pt x="0" y="1"/>
                    <a:pt x="1" y="2"/>
                  </a:cubicBezTo>
                  <a:cubicBezTo>
                    <a:pt x="19" y="46"/>
                    <a:pt x="41" y="88"/>
                    <a:pt x="83" y="112"/>
                  </a:cubicBezTo>
                  <a:cubicBezTo>
                    <a:pt x="99" y="122"/>
                    <a:pt x="116" y="127"/>
                    <a:pt x="135" y="130"/>
                  </a:cubicBezTo>
                  <a:cubicBezTo>
                    <a:pt x="151" y="132"/>
                    <a:pt x="175" y="134"/>
                    <a:pt x="191" y="126"/>
                  </a:cubicBezTo>
                  <a:cubicBezTo>
                    <a:pt x="197" y="123"/>
                    <a:pt x="197" y="116"/>
                    <a:pt x="192" y="113"/>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368"/>
            <p:cNvSpPr/>
            <p:nvPr/>
          </p:nvSpPr>
          <p:spPr bwMode="auto">
            <a:xfrm>
              <a:off x="5105400" y="9977438"/>
              <a:ext cx="552450" cy="460375"/>
            </a:xfrm>
            <a:custGeom>
              <a:avLst/>
              <a:gdLst>
                <a:gd name="T0" fmla="*/ 5 w 183"/>
                <a:gd name="T1" fmla="*/ 133 h 152"/>
                <a:gd name="T2" fmla="*/ 7 w 183"/>
                <a:gd name="T3" fmla="*/ 128 h 152"/>
                <a:gd name="T4" fmla="*/ 78 w 183"/>
                <a:gd name="T5" fmla="*/ 44 h 152"/>
                <a:gd name="T6" fmla="*/ 128 w 183"/>
                <a:gd name="T7" fmla="*/ 20 h 152"/>
                <a:gd name="T8" fmla="*/ 179 w 183"/>
                <a:gd name="T9" fmla="*/ 3 h 152"/>
                <a:gd name="T10" fmla="*/ 181 w 183"/>
                <a:gd name="T11" fmla="*/ 1 h 152"/>
                <a:gd name="T12" fmla="*/ 183 w 183"/>
                <a:gd name="T13" fmla="*/ 3 h 152"/>
                <a:gd name="T14" fmla="*/ 113 w 183"/>
                <a:gd name="T15" fmla="*/ 121 h 152"/>
                <a:gd name="T16" fmla="*/ 63 w 183"/>
                <a:gd name="T17" fmla="*/ 143 h 152"/>
                <a:gd name="T18" fmla="*/ 7 w 183"/>
                <a:gd name="T19" fmla="*/ 146 h 152"/>
                <a:gd name="T20" fmla="*/ 5 w 183"/>
                <a:gd name="T21" fmla="*/ 1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52">
                  <a:moveTo>
                    <a:pt x="5" y="133"/>
                  </a:moveTo>
                  <a:cubicBezTo>
                    <a:pt x="5" y="132"/>
                    <a:pt x="6" y="130"/>
                    <a:pt x="7" y="128"/>
                  </a:cubicBezTo>
                  <a:cubicBezTo>
                    <a:pt x="32" y="99"/>
                    <a:pt x="46" y="66"/>
                    <a:pt x="78" y="44"/>
                  </a:cubicBezTo>
                  <a:cubicBezTo>
                    <a:pt x="94" y="34"/>
                    <a:pt x="111" y="26"/>
                    <a:pt x="128" y="20"/>
                  </a:cubicBezTo>
                  <a:cubicBezTo>
                    <a:pt x="144" y="13"/>
                    <a:pt x="162" y="5"/>
                    <a:pt x="179" y="3"/>
                  </a:cubicBezTo>
                  <a:cubicBezTo>
                    <a:pt x="180" y="2"/>
                    <a:pt x="180" y="2"/>
                    <a:pt x="181" y="1"/>
                  </a:cubicBezTo>
                  <a:cubicBezTo>
                    <a:pt x="182" y="0"/>
                    <a:pt x="183" y="1"/>
                    <a:pt x="183" y="3"/>
                  </a:cubicBezTo>
                  <a:cubicBezTo>
                    <a:pt x="169" y="48"/>
                    <a:pt x="152" y="92"/>
                    <a:pt x="113" y="121"/>
                  </a:cubicBezTo>
                  <a:cubicBezTo>
                    <a:pt x="98" y="132"/>
                    <a:pt x="81" y="139"/>
                    <a:pt x="63" y="143"/>
                  </a:cubicBezTo>
                  <a:cubicBezTo>
                    <a:pt x="47" y="148"/>
                    <a:pt x="23" y="152"/>
                    <a:pt x="7" y="146"/>
                  </a:cubicBezTo>
                  <a:cubicBezTo>
                    <a:pt x="1" y="144"/>
                    <a:pt x="0" y="137"/>
                    <a:pt x="5" y="133"/>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369"/>
            <p:cNvSpPr/>
            <p:nvPr/>
          </p:nvSpPr>
          <p:spPr bwMode="auto">
            <a:xfrm>
              <a:off x="4533900" y="9575800"/>
              <a:ext cx="585788" cy="417513"/>
            </a:xfrm>
            <a:custGeom>
              <a:avLst/>
              <a:gdLst>
                <a:gd name="T0" fmla="*/ 190 w 194"/>
                <a:gd name="T1" fmla="*/ 118 h 138"/>
                <a:gd name="T2" fmla="*/ 187 w 194"/>
                <a:gd name="T3" fmla="*/ 113 h 138"/>
                <a:gd name="T4" fmla="*/ 108 w 194"/>
                <a:gd name="T5" fmla="*/ 35 h 138"/>
                <a:gd name="T6" fmla="*/ 57 w 194"/>
                <a:gd name="T7" fmla="*/ 15 h 138"/>
                <a:gd name="T8" fmla="*/ 4 w 194"/>
                <a:gd name="T9" fmla="*/ 3 h 138"/>
                <a:gd name="T10" fmla="*/ 3 w 194"/>
                <a:gd name="T11" fmla="*/ 1 h 138"/>
                <a:gd name="T12" fmla="*/ 1 w 194"/>
                <a:gd name="T13" fmla="*/ 3 h 138"/>
                <a:gd name="T14" fmla="*/ 80 w 194"/>
                <a:gd name="T15" fmla="*/ 114 h 138"/>
                <a:gd name="T16" fmla="*/ 132 w 194"/>
                <a:gd name="T17" fmla="*/ 133 h 138"/>
                <a:gd name="T18" fmla="*/ 188 w 194"/>
                <a:gd name="T19" fmla="*/ 131 h 138"/>
                <a:gd name="T20" fmla="*/ 190 w 194"/>
                <a:gd name="T21" fmla="*/ 1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38">
                  <a:moveTo>
                    <a:pt x="190" y="118"/>
                  </a:moveTo>
                  <a:cubicBezTo>
                    <a:pt x="189" y="116"/>
                    <a:pt x="188" y="114"/>
                    <a:pt x="187" y="113"/>
                  </a:cubicBezTo>
                  <a:cubicBezTo>
                    <a:pt x="159" y="86"/>
                    <a:pt x="143" y="54"/>
                    <a:pt x="108" y="35"/>
                  </a:cubicBezTo>
                  <a:cubicBezTo>
                    <a:pt x="92" y="26"/>
                    <a:pt x="75" y="20"/>
                    <a:pt x="57" y="15"/>
                  </a:cubicBezTo>
                  <a:cubicBezTo>
                    <a:pt x="40" y="10"/>
                    <a:pt x="22" y="3"/>
                    <a:pt x="4" y="3"/>
                  </a:cubicBezTo>
                  <a:cubicBezTo>
                    <a:pt x="4" y="2"/>
                    <a:pt x="3" y="2"/>
                    <a:pt x="3" y="1"/>
                  </a:cubicBezTo>
                  <a:cubicBezTo>
                    <a:pt x="2" y="0"/>
                    <a:pt x="0" y="2"/>
                    <a:pt x="1" y="3"/>
                  </a:cubicBezTo>
                  <a:cubicBezTo>
                    <a:pt x="18" y="47"/>
                    <a:pt x="39" y="89"/>
                    <a:pt x="80" y="114"/>
                  </a:cubicBezTo>
                  <a:cubicBezTo>
                    <a:pt x="96" y="124"/>
                    <a:pt x="114" y="130"/>
                    <a:pt x="132" y="133"/>
                  </a:cubicBezTo>
                  <a:cubicBezTo>
                    <a:pt x="149" y="135"/>
                    <a:pt x="173" y="138"/>
                    <a:pt x="188" y="131"/>
                  </a:cubicBezTo>
                  <a:cubicBezTo>
                    <a:pt x="194" y="128"/>
                    <a:pt x="194" y="121"/>
                    <a:pt x="190" y="118"/>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370"/>
            <p:cNvSpPr/>
            <p:nvPr/>
          </p:nvSpPr>
          <p:spPr bwMode="auto">
            <a:xfrm>
              <a:off x="5062538" y="9505950"/>
              <a:ext cx="531813" cy="481013"/>
            </a:xfrm>
            <a:custGeom>
              <a:avLst/>
              <a:gdLst>
                <a:gd name="T0" fmla="*/ 4 w 176"/>
                <a:gd name="T1" fmla="*/ 141 h 159"/>
                <a:gd name="T2" fmla="*/ 6 w 176"/>
                <a:gd name="T3" fmla="*/ 136 h 159"/>
                <a:gd name="T4" fmla="*/ 73 w 176"/>
                <a:gd name="T5" fmla="*/ 48 h 159"/>
                <a:gd name="T6" fmla="*/ 122 w 176"/>
                <a:gd name="T7" fmla="*/ 22 h 159"/>
                <a:gd name="T8" fmla="*/ 172 w 176"/>
                <a:gd name="T9" fmla="*/ 3 h 159"/>
                <a:gd name="T10" fmla="*/ 173 w 176"/>
                <a:gd name="T11" fmla="*/ 1 h 159"/>
                <a:gd name="T12" fmla="*/ 176 w 176"/>
                <a:gd name="T13" fmla="*/ 3 h 159"/>
                <a:gd name="T14" fmla="*/ 112 w 176"/>
                <a:gd name="T15" fmla="*/ 124 h 159"/>
                <a:gd name="T16" fmla="*/ 63 w 176"/>
                <a:gd name="T17" fmla="*/ 149 h 159"/>
                <a:gd name="T18" fmla="*/ 7 w 176"/>
                <a:gd name="T19" fmla="*/ 154 h 159"/>
                <a:gd name="T20" fmla="*/ 4 w 176"/>
                <a:gd name="T21" fmla="*/ 1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159">
                  <a:moveTo>
                    <a:pt x="4" y="141"/>
                  </a:moveTo>
                  <a:cubicBezTo>
                    <a:pt x="4" y="140"/>
                    <a:pt x="5" y="138"/>
                    <a:pt x="6" y="136"/>
                  </a:cubicBezTo>
                  <a:cubicBezTo>
                    <a:pt x="30" y="106"/>
                    <a:pt x="42" y="72"/>
                    <a:pt x="73" y="48"/>
                  </a:cubicBezTo>
                  <a:cubicBezTo>
                    <a:pt x="88" y="37"/>
                    <a:pt x="105" y="30"/>
                    <a:pt x="122" y="22"/>
                  </a:cubicBezTo>
                  <a:cubicBezTo>
                    <a:pt x="137" y="15"/>
                    <a:pt x="155" y="6"/>
                    <a:pt x="172" y="3"/>
                  </a:cubicBezTo>
                  <a:cubicBezTo>
                    <a:pt x="173" y="2"/>
                    <a:pt x="173" y="2"/>
                    <a:pt x="173" y="1"/>
                  </a:cubicBezTo>
                  <a:cubicBezTo>
                    <a:pt x="174" y="0"/>
                    <a:pt x="176" y="1"/>
                    <a:pt x="176" y="3"/>
                  </a:cubicBezTo>
                  <a:cubicBezTo>
                    <a:pt x="164" y="48"/>
                    <a:pt x="149" y="93"/>
                    <a:pt x="112" y="124"/>
                  </a:cubicBezTo>
                  <a:cubicBezTo>
                    <a:pt x="97" y="135"/>
                    <a:pt x="81" y="143"/>
                    <a:pt x="63" y="149"/>
                  </a:cubicBezTo>
                  <a:cubicBezTo>
                    <a:pt x="47" y="154"/>
                    <a:pt x="23" y="159"/>
                    <a:pt x="7" y="154"/>
                  </a:cubicBezTo>
                  <a:cubicBezTo>
                    <a:pt x="1" y="152"/>
                    <a:pt x="0" y="145"/>
                    <a:pt x="4" y="141"/>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371"/>
            <p:cNvSpPr/>
            <p:nvPr/>
          </p:nvSpPr>
          <p:spPr bwMode="auto">
            <a:xfrm>
              <a:off x="4484688" y="9021763"/>
              <a:ext cx="544513" cy="466725"/>
            </a:xfrm>
            <a:custGeom>
              <a:avLst/>
              <a:gdLst>
                <a:gd name="T0" fmla="*/ 176 w 180"/>
                <a:gd name="T1" fmla="*/ 136 h 154"/>
                <a:gd name="T2" fmla="*/ 174 w 180"/>
                <a:gd name="T3" fmla="*/ 131 h 154"/>
                <a:gd name="T4" fmla="*/ 104 w 180"/>
                <a:gd name="T5" fmla="*/ 46 h 154"/>
                <a:gd name="T6" fmla="*/ 55 w 180"/>
                <a:gd name="T7" fmla="*/ 21 h 154"/>
                <a:gd name="T8" fmla="*/ 3 w 180"/>
                <a:gd name="T9" fmla="*/ 3 h 154"/>
                <a:gd name="T10" fmla="*/ 2 w 180"/>
                <a:gd name="T11" fmla="*/ 2 h 154"/>
                <a:gd name="T12" fmla="*/ 0 w 180"/>
                <a:gd name="T13" fmla="*/ 3 h 154"/>
                <a:gd name="T14" fmla="*/ 68 w 180"/>
                <a:gd name="T15" fmla="*/ 122 h 154"/>
                <a:gd name="T16" fmla="*/ 117 w 180"/>
                <a:gd name="T17" fmla="*/ 145 h 154"/>
                <a:gd name="T18" fmla="*/ 174 w 180"/>
                <a:gd name="T19" fmla="*/ 149 h 154"/>
                <a:gd name="T20" fmla="*/ 176 w 180"/>
                <a:gd name="T21" fmla="*/ 1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54">
                  <a:moveTo>
                    <a:pt x="176" y="136"/>
                  </a:moveTo>
                  <a:cubicBezTo>
                    <a:pt x="176" y="134"/>
                    <a:pt x="175" y="133"/>
                    <a:pt x="174" y="131"/>
                  </a:cubicBezTo>
                  <a:cubicBezTo>
                    <a:pt x="149" y="101"/>
                    <a:pt x="136" y="68"/>
                    <a:pt x="104" y="46"/>
                  </a:cubicBezTo>
                  <a:cubicBezTo>
                    <a:pt x="89" y="35"/>
                    <a:pt x="72" y="28"/>
                    <a:pt x="55" y="21"/>
                  </a:cubicBezTo>
                  <a:cubicBezTo>
                    <a:pt x="39" y="14"/>
                    <a:pt x="21" y="5"/>
                    <a:pt x="3" y="3"/>
                  </a:cubicBezTo>
                  <a:cubicBezTo>
                    <a:pt x="3" y="3"/>
                    <a:pt x="3" y="2"/>
                    <a:pt x="2" y="2"/>
                  </a:cubicBezTo>
                  <a:cubicBezTo>
                    <a:pt x="1" y="0"/>
                    <a:pt x="0" y="2"/>
                    <a:pt x="0" y="3"/>
                  </a:cubicBezTo>
                  <a:cubicBezTo>
                    <a:pt x="13" y="48"/>
                    <a:pt x="29" y="92"/>
                    <a:pt x="68" y="122"/>
                  </a:cubicBezTo>
                  <a:cubicBezTo>
                    <a:pt x="83" y="133"/>
                    <a:pt x="99" y="141"/>
                    <a:pt x="117" y="145"/>
                  </a:cubicBezTo>
                  <a:cubicBezTo>
                    <a:pt x="134" y="150"/>
                    <a:pt x="157" y="154"/>
                    <a:pt x="174" y="149"/>
                  </a:cubicBezTo>
                  <a:cubicBezTo>
                    <a:pt x="180" y="147"/>
                    <a:pt x="180" y="140"/>
                    <a:pt x="176" y="136"/>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372"/>
            <p:cNvSpPr/>
            <p:nvPr/>
          </p:nvSpPr>
          <p:spPr bwMode="auto">
            <a:xfrm>
              <a:off x="5019675" y="8953500"/>
              <a:ext cx="484188" cy="525463"/>
            </a:xfrm>
            <a:custGeom>
              <a:avLst/>
              <a:gdLst>
                <a:gd name="T0" fmla="*/ 3 w 160"/>
                <a:gd name="T1" fmla="*/ 159 h 174"/>
                <a:gd name="T2" fmla="*/ 5 w 160"/>
                <a:gd name="T3" fmla="*/ 153 h 174"/>
                <a:gd name="T4" fmla="*/ 62 w 160"/>
                <a:gd name="T5" fmla="*/ 59 h 174"/>
                <a:gd name="T6" fmla="*/ 108 w 160"/>
                <a:gd name="T7" fmla="*/ 28 h 174"/>
                <a:gd name="T8" fmla="*/ 156 w 160"/>
                <a:gd name="T9" fmla="*/ 3 h 174"/>
                <a:gd name="T10" fmla="*/ 157 w 160"/>
                <a:gd name="T11" fmla="*/ 1 h 174"/>
                <a:gd name="T12" fmla="*/ 159 w 160"/>
                <a:gd name="T13" fmla="*/ 3 h 174"/>
                <a:gd name="T14" fmla="*/ 109 w 160"/>
                <a:gd name="T15" fmla="*/ 130 h 174"/>
                <a:gd name="T16" fmla="*/ 63 w 160"/>
                <a:gd name="T17" fmla="*/ 160 h 174"/>
                <a:gd name="T18" fmla="*/ 8 w 160"/>
                <a:gd name="T19" fmla="*/ 171 h 174"/>
                <a:gd name="T20" fmla="*/ 3 w 160"/>
                <a:gd name="T21" fmla="*/ 15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74">
                  <a:moveTo>
                    <a:pt x="3" y="159"/>
                  </a:moveTo>
                  <a:cubicBezTo>
                    <a:pt x="3" y="157"/>
                    <a:pt x="4" y="155"/>
                    <a:pt x="5" y="153"/>
                  </a:cubicBezTo>
                  <a:cubicBezTo>
                    <a:pt x="25" y="121"/>
                    <a:pt x="33" y="86"/>
                    <a:pt x="62" y="59"/>
                  </a:cubicBezTo>
                  <a:cubicBezTo>
                    <a:pt x="76" y="47"/>
                    <a:pt x="92" y="37"/>
                    <a:pt x="108" y="28"/>
                  </a:cubicBezTo>
                  <a:cubicBezTo>
                    <a:pt x="123" y="19"/>
                    <a:pt x="139" y="8"/>
                    <a:pt x="156" y="3"/>
                  </a:cubicBezTo>
                  <a:cubicBezTo>
                    <a:pt x="156" y="3"/>
                    <a:pt x="157" y="2"/>
                    <a:pt x="157" y="1"/>
                  </a:cubicBezTo>
                  <a:cubicBezTo>
                    <a:pt x="158" y="0"/>
                    <a:pt x="160" y="1"/>
                    <a:pt x="159" y="3"/>
                  </a:cubicBezTo>
                  <a:cubicBezTo>
                    <a:pt x="153" y="49"/>
                    <a:pt x="143" y="95"/>
                    <a:pt x="109" y="130"/>
                  </a:cubicBezTo>
                  <a:cubicBezTo>
                    <a:pt x="96" y="143"/>
                    <a:pt x="80" y="153"/>
                    <a:pt x="63" y="160"/>
                  </a:cubicBezTo>
                  <a:cubicBezTo>
                    <a:pt x="47" y="166"/>
                    <a:pt x="24" y="174"/>
                    <a:pt x="8" y="171"/>
                  </a:cubicBezTo>
                  <a:cubicBezTo>
                    <a:pt x="1" y="170"/>
                    <a:pt x="0" y="163"/>
                    <a:pt x="3" y="159"/>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373"/>
            <p:cNvSpPr/>
            <p:nvPr/>
          </p:nvSpPr>
          <p:spPr bwMode="auto">
            <a:xfrm>
              <a:off x="4403725" y="8499475"/>
              <a:ext cx="574675" cy="428625"/>
            </a:xfrm>
            <a:custGeom>
              <a:avLst/>
              <a:gdLst>
                <a:gd name="T0" fmla="*/ 186 w 190"/>
                <a:gd name="T1" fmla="*/ 122 h 142"/>
                <a:gd name="T2" fmla="*/ 183 w 190"/>
                <a:gd name="T3" fmla="*/ 117 h 142"/>
                <a:gd name="T4" fmla="*/ 107 w 190"/>
                <a:gd name="T5" fmla="*/ 37 h 142"/>
                <a:gd name="T6" fmla="*/ 56 w 190"/>
                <a:gd name="T7" fmla="*/ 16 h 142"/>
                <a:gd name="T8" fmla="*/ 3 w 190"/>
                <a:gd name="T9" fmla="*/ 2 h 142"/>
                <a:gd name="T10" fmla="*/ 2 w 190"/>
                <a:gd name="T11" fmla="*/ 1 h 142"/>
                <a:gd name="T12" fmla="*/ 0 w 190"/>
                <a:gd name="T13" fmla="*/ 2 h 142"/>
                <a:gd name="T14" fmla="*/ 77 w 190"/>
                <a:gd name="T15" fmla="*/ 116 h 142"/>
                <a:gd name="T16" fmla="*/ 128 w 190"/>
                <a:gd name="T17" fmla="*/ 136 h 142"/>
                <a:gd name="T18" fmla="*/ 184 w 190"/>
                <a:gd name="T19" fmla="*/ 135 h 142"/>
                <a:gd name="T20" fmla="*/ 186 w 190"/>
                <a:gd name="T21" fmla="*/ 12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42">
                  <a:moveTo>
                    <a:pt x="186" y="122"/>
                  </a:moveTo>
                  <a:cubicBezTo>
                    <a:pt x="185" y="120"/>
                    <a:pt x="185" y="119"/>
                    <a:pt x="183" y="117"/>
                  </a:cubicBezTo>
                  <a:cubicBezTo>
                    <a:pt x="156" y="89"/>
                    <a:pt x="141" y="57"/>
                    <a:pt x="107" y="37"/>
                  </a:cubicBezTo>
                  <a:cubicBezTo>
                    <a:pt x="91" y="28"/>
                    <a:pt x="73" y="22"/>
                    <a:pt x="56" y="16"/>
                  </a:cubicBezTo>
                  <a:cubicBezTo>
                    <a:pt x="39" y="10"/>
                    <a:pt x="21" y="3"/>
                    <a:pt x="3" y="2"/>
                  </a:cubicBezTo>
                  <a:cubicBezTo>
                    <a:pt x="3" y="2"/>
                    <a:pt x="3" y="1"/>
                    <a:pt x="2" y="1"/>
                  </a:cubicBezTo>
                  <a:cubicBezTo>
                    <a:pt x="1" y="0"/>
                    <a:pt x="0" y="1"/>
                    <a:pt x="0" y="2"/>
                  </a:cubicBezTo>
                  <a:cubicBezTo>
                    <a:pt x="16" y="46"/>
                    <a:pt x="36" y="89"/>
                    <a:pt x="77" y="116"/>
                  </a:cubicBezTo>
                  <a:cubicBezTo>
                    <a:pt x="92" y="126"/>
                    <a:pt x="110" y="132"/>
                    <a:pt x="128" y="136"/>
                  </a:cubicBezTo>
                  <a:cubicBezTo>
                    <a:pt x="144" y="139"/>
                    <a:pt x="168" y="142"/>
                    <a:pt x="184" y="135"/>
                  </a:cubicBezTo>
                  <a:cubicBezTo>
                    <a:pt x="190" y="132"/>
                    <a:pt x="190" y="125"/>
                    <a:pt x="186" y="122"/>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374"/>
            <p:cNvSpPr/>
            <p:nvPr/>
          </p:nvSpPr>
          <p:spPr bwMode="auto">
            <a:xfrm>
              <a:off x="4929188" y="8399463"/>
              <a:ext cx="490538" cy="520700"/>
            </a:xfrm>
            <a:custGeom>
              <a:avLst/>
              <a:gdLst>
                <a:gd name="T0" fmla="*/ 4 w 162"/>
                <a:gd name="T1" fmla="*/ 156 h 172"/>
                <a:gd name="T2" fmla="*/ 5 w 162"/>
                <a:gd name="T3" fmla="*/ 150 h 172"/>
                <a:gd name="T4" fmla="*/ 64 w 162"/>
                <a:gd name="T5" fmla="*/ 57 h 172"/>
                <a:gd name="T6" fmla="*/ 110 w 162"/>
                <a:gd name="T7" fmla="*/ 26 h 172"/>
                <a:gd name="T8" fmla="*/ 159 w 162"/>
                <a:gd name="T9" fmla="*/ 3 h 172"/>
                <a:gd name="T10" fmla="*/ 160 w 162"/>
                <a:gd name="T11" fmla="*/ 1 h 172"/>
                <a:gd name="T12" fmla="*/ 162 w 162"/>
                <a:gd name="T13" fmla="*/ 2 h 172"/>
                <a:gd name="T14" fmla="*/ 109 w 162"/>
                <a:gd name="T15" fmla="*/ 128 h 172"/>
                <a:gd name="T16" fmla="*/ 63 w 162"/>
                <a:gd name="T17" fmla="*/ 158 h 172"/>
                <a:gd name="T18" fmla="*/ 8 w 162"/>
                <a:gd name="T19" fmla="*/ 168 h 172"/>
                <a:gd name="T20" fmla="*/ 4 w 162"/>
                <a:gd name="T21" fmla="*/ 15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72">
                  <a:moveTo>
                    <a:pt x="4" y="156"/>
                  </a:moveTo>
                  <a:cubicBezTo>
                    <a:pt x="4" y="154"/>
                    <a:pt x="4" y="152"/>
                    <a:pt x="5" y="150"/>
                  </a:cubicBezTo>
                  <a:cubicBezTo>
                    <a:pt x="26" y="118"/>
                    <a:pt x="35" y="83"/>
                    <a:pt x="64" y="57"/>
                  </a:cubicBezTo>
                  <a:cubicBezTo>
                    <a:pt x="78" y="45"/>
                    <a:pt x="94" y="35"/>
                    <a:pt x="110" y="26"/>
                  </a:cubicBezTo>
                  <a:cubicBezTo>
                    <a:pt x="125" y="17"/>
                    <a:pt x="142" y="7"/>
                    <a:pt x="159" y="3"/>
                  </a:cubicBezTo>
                  <a:cubicBezTo>
                    <a:pt x="159" y="2"/>
                    <a:pt x="159" y="1"/>
                    <a:pt x="160" y="1"/>
                  </a:cubicBezTo>
                  <a:cubicBezTo>
                    <a:pt x="160" y="0"/>
                    <a:pt x="162" y="1"/>
                    <a:pt x="162" y="2"/>
                  </a:cubicBezTo>
                  <a:cubicBezTo>
                    <a:pt x="155" y="48"/>
                    <a:pt x="144" y="94"/>
                    <a:pt x="109" y="128"/>
                  </a:cubicBezTo>
                  <a:cubicBezTo>
                    <a:pt x="96" y="141"/>
                    <a:pt x="80" y="151"/>
                    <a:pt x="63" y="158"/>
                  </a:cubicBezTo>
                  <a:cubicBezTo>
                    <a:pt x="47" y="164"/>
                    <a:pt x="25" y="172"/>
                    <a:pt x="8" y="168"/>
                  </a:cubicBezTo>
                  <a:cubicBezTo>
                    <a:pt x="1" y="167"/>
                    <a:pt x="0" y="160"/>
                    <a:pt x="4" y="156"/>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375"/>
            <p:cNvSpPr/>
            <p:nvPr/>
          </p:nvSpPr>
          <p:spPr bwMode="auto">
            <a:xfrm>
              <a:off x="4370388" y="7961313"/>
              <a:ext cx="525463" cy="417513"/>
            </a:xfrm>
            <a:custGeom>
              <a:avLst/>
              <a:gdLst>
                <a:gd name="T0" fmla="*/ 170 w 174"/>
                <a:gd name="T1" fmla="*/ 120 h 138"/>
                <a:gd name="T2" fmla="*/ 168 w 174"/>
                <a:gd name="T3" fmla="*/ 115 h 138"/>
                <a:gd name="T4" fmla="*/ 99 w 174"/>
                <a:gd name="T5" fmla="*/ 38 h 138"/>
                <a:gd name="T6" fmla="*/ 52 w 174"/>
                <a:gd name="T7" fmla="*/ 17 h 138"/>
                <a:gd name="T8" fmla="*/ 4 w 174"/>
                <a:gd name="T9" fmla="*/ 3 h 138"/>
                <a:gd name="T10" fmla="*/ 3 w 174"/>
                <a:gd name="T11" fmla="*/ 1 h 138"/>
                <a:gd name="T12" fmla="*/ 1 w 174"/>
                <a:gd name="T13" fmla="*/ 3 h 138"/>
                <a:gd name="T14" fmla="*/ 69 w 174"/>
                <a:gd name="T15" fmla="*/ 111 h 138"/>
                <a:gd name="T16" fmla="*/ 116 w 174"/>
                <a:gd name="T17" fmla="*/ 131 h 138"/>
                <a:gd name="T18" fmla="*/ 169 w 174"/>
                <a:gd name="T19" fmla="*/ 132 h 138"/>
                <a:gd name="T20" fmla="*/ 170 w 174"/>
                <a:gd name="T21"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38">
                  <a:moveTo>
                    <a:pt x="170" y="120"/>
                  </a:moveTo>
                  <a:cubicBezTo>
                    <a:pt x="170" y="118"/>
                    <a:pt x="169" y="117"/>
                    <a:pt x="168" y="115"/>
                  </a:cubicBezTo>
                  <a:cubicBezTo>
                    <a:pt x="144" y="89"/>
                    <a:pt x="130" y="58"/>
                    <a:pt x="99" y="38"/>
                  </a:cubicBezTo>
                  <a:cubicBezTo>
                    <a:pt x="85" y="29"/>
                    <a:pt x="68" y="23"/>
                    <a:pt x="52" y="17"/>
                  </a:cubicBezTo>
                  <a:cubicBezTo>
                    <a:pt x="37" y="11"/>
                    <a:pt x="20" y="4"/>
                    <a:pt x="4" y="3"/>
                  </a:cubicBezTo>
                  <a:cubicBezTo>
                    <a:pt x="4" y="2"/>
                    <a:pt x="3" y="2"/>
                    <a:pt x="3" y="1"/>
                  </a:cubicBezTo>
                  <a:cubicBezTo>
                    <a:pt x="2" y="0"/>
                    <a:pt x="0" y="2"/>
                    <a:pt x="1" y="3"/>
                  </a:cubicBezTo>
                  <a:cubicBezTo>
                    <a:pt x="14" y="44"/>
                    <a:pt x="32" y="85"/>
                    <a:pt x="69" y="111"/>
                  </a:cubicBezTo>
                  <a:cubicBezTo>
                    <a:pt x="83" y="121"/>
                    <a:pt x="99" y="127"/>
                    <a:pt x="116" y="131"/>
                  </a:cubicBezTo>
                  <a:cubicBezTo>
                    <a:pt x="131" y="134"/>
                    <a:pt x="154" y="138"/>
                    <a:pt x="169" y="132"/>
                  </a:cubicBezTo>
                  <a:cubicBezTo>
                    <a:pt x="174" y="130"/>
                    <a:pt x="174" y="123"/>
                    <a:pt x="170" y="120"/>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376"/>
            <p:cNvSpPr/>
            <p:nvPr/>
          </p:nvSpPr>
          <p:spPr bwMode="auto">
            <a:xfrm>
              <a:off x="4892675" y="7837488"/>
              <a:ext cx="407988" cy="522288"/>
            </a:xfrm>
            <a:custGeom>
              <a:avLst/>
              <a:gdLst>
                <a:gd name="T0" fmla="*/ 3 w 135"/>
                <a:gd name="T1" fmla="*/ 160 h 173"/>
                <a:gd name="T2" fmla="*/ 4 w 135"/>
                <a:gd name="T3" fmla="*/ 155 h 173"/>
                <a:gd name="T4" fmla="*/ 50 w 135"/>
                <a:gd name="T5" fmla="*/ 62 h 173"/>
                <a:gd name="T6" fmla="*/ 89 w 135"/>
                <a:gd name="T7" fmla="*/ 29 h 173"/>
                <a:gd name="T8" fmla="*/ 132 w 135"/>
                <a:gd name="T9" fmla="*/ 3 h 173"/>
                <a:gd name="T10" fmla="*/ 133 w 135"/>
                <a:gd name="T11" fmla="*/ 1 h 173"/>
                <a:gd name="T12" fmla="*/ 135 w 135"/>
                <a:gd name="T13" fmla="*/ 2 h 173"/>
                <a:gd name="T14" fmla="*/ 99 w 135"/>
                <a:gd name="T15" fmla="*/ 124 h 173"/>
                <a:gd name="T16" fmla="*/ 59 w 135"/>
                <a:gd name="T17" fmla="*/ 156 h 173"/>
                <a:gd name="T18" fmla="*/ 8 w 135"/>
                <a:gd name="T19" fmla="*/ 171 h 173"/>
                <a:gd name="T20" fmla="*/ 3 w 135"/>
                <a:gd name="T21" fmla="*/ 16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173">
                  <a:moveTo>
                    <a:pt x="3" y="160"/>
                  </a:moveTo>
                  <a:cubicBezTo>
                    <a:pt x="3" y="159"/>
                    <a:pt x="3" y="157"/>
                    <a:pt x="4" y="155"/>
                  </a:cubicBezTo>
                  <a:cubicBezTo>
                    <a:pt x="20" y="123"/>
                    <a:pt x="25" y="90"/>
                    <a:pt x="50" y="62"/>
                  </a:cubicBezTo>
                  <a:cubicBezTo>
                    <a:pt x="61" y="50"/>
                    <a:pt x="75" y="39"/>
                    <a:pt x="89" y="29"/>
                  </a:cubicBezTo>
                  <a:cubicBezTo>
                    <a:pt x="102" y="20"/>
                    <a:pt x="117" y="8"/>
                    <a:pt x="132" y="3"/>
                  </a:cubicBezTo>
                  <a:cubicBezTo>
                    <a:pt x="132" y="2"/>
                    <a:pt x="133" y="1"/>
                    <a:pt x="133" y="1"/>
                  </a:cubicBezTo>
                  <a:cubicBezTo>
                    <a:pt x="133" y="0"/>
                    <a:pt x="135" y="0"/>
                    <a:pt x="135" y="2"/>
                  </a:cubicBezTo>
                  <a:cubicBezTo>
                    <a:pt x="133" y="45"/>
                    <a:pt x="128" y="89"/>
                    <a:pt x="99" y="124"/>
                  </a:cubicBezTo>
                  <a:cubicBezTo>
                    <a:pt x="88" y="138"/>
                    <a:pt x="74" y="148"/>
                    <a:pt x="59" y="156"/>
                  </a:cubicBezTo>
                  <a:cubicBezTo>
                    <a:pt x="45" y="164"/>
                    <a:pt x="24" y="173"/>
                    <a:pt x="8" y="171"/>
                  </a:cubicBezTo>
                  <a:cubicBezTo>
                    <a:pt x="2" y="171"/>
                    <a:pt x="0" y="164"/>
                    <a:pt x="3" y="160"/>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377"/>
            <p:cNvSpPr/>
            <p:nvPr/>
          </p:nvSpPr>
          <p:spPr bwMode="auto">
            <a:xfrm>
              <a:off x="4367213" y="7523163"/>
              <a:ext cx="481013" cy="357188"/>
            </a:xfrm>
            <a:custGeom>
              <a:avLst/>
              <a:gdLst>
                <a:gd name="T0" fmla="*/ 155 w 159"/>
                <a:gd name="T1" fmla="*/ 101 h 118"/>
                <a:gd name="T2" fmla="*/ 153 w 159"/>
                <a:gd name="T3" fmla="*/ 97 h 118"/>
                <a:gd name="T4" fmla="*/ 89 w 159"/>
                <a:gd name="T5" fmla="*/ 31 h 118"/>
                <a:gd name="T6" fmla="*/ 47 w 159"/>
                <a:gd name="T7" fmla="*/ 13 h 118"/>
                <a:gd name="T8" fmla="*/ 3 w 159"/>
                <a:gd name="T9" fmla="*/ 2 h 118"/>
                <a:gd name="T10" fmla="*/ 2 w 159"/>
                <a:gd name="T11" fmla="*/ 1 h 118"/>
                <a:gd name="T12" fmla="*/ 0 w 159"/>
                <a:gd name="T13" fmla="*/ 2 h 118"/>
                <a:gd name="T14" fmla="*/ 64 w 159"/>
                <a:gd name="T15" fmla="*/ 96 h 118"/>
                <a:gd name="T16" fmla="*/ 107 w 159"/>
                <a:gd name="T17" fmla="*/ 113 h 118"/>
                <a:gd name="T18" fmla="*/ 154 w 159"/>
                <a:gd name="T19" fmla="*/ 112 h 118"/>
                <a:gd name="T20" fmla="*/ 155 w 159"/>
                <a:gd name="T21"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18">
                  <a:moveTo>
                    <a:pt x="155" y="101"/>
                  </a:moveTo>
                  <a:cubicBezTo>
                    <a:pt x="155" y="100"/>
                    <a:pt x="154" y="98"/>
                    <a:pt x="153" y="97"/>
                  </a:cubicBezTo>
                  <a:cubicBezTo>
                    <a:pt x="131" y="74"/>
                    <a:pt x="118" y="47"/>
                    <a:pt x="89" y="31"/>
                  </a:cubicBezTo>
                  <a:cubicBezTo>
                    <a:pt x="76" y="23"/>
                    <a:pt x="61" y="18"/>
                    <a:pt x="47" y="13"/>
                  </a:cubicBezTo>
                  <a:cubicBezTo>
                    <a:pt x="33" y="8"/>
                    <a:pt x="18" y="3"/>
                    <a:pt x="3" y="2"/>
                  </a:cubicBezTo>
                  <a:cubicBezTo>
                    <a:pt x="3" y="1"/>
                    <a:pt x="3" y="1"/>
                    <a:pt x="2" y="1"/>
                  </a:cubicBezTo>
                  <a:cubicBezTo>
                    <a:pt x="1" y="0"/>
                    <a:pt x="0" y="1"/>
                    <a:pt x="0" y="2"/>
                  </a:cubicBezTo>
                  <a:cubicBezTo>
                    <a:pt x="14" y="39"/>
                    <a:pt x="31" y="74"/>
                    <a:pt x="64" y="96"/>
                  </a:cubicBezTo>
                  <a:cubicBezTo>
                    <a:pt x="77" y="105"/>
                    <a:pt x="92" y="110"/>
                    <a:pt x="107" y="113"/>
                  </a:cubicBezTo>
                  <a:cubicBezTo>
                    <a:pt x="121" y="115"/>
                    <a:pt x="141" y="118"/>
                    <a:pt x="154" y="112"/>
                  </a:cubicBezTo>
                  <a:cubicBezTo>
                    <a:pt x="159" y="110"/>
                    <a:pt x="159" y="104"/>
                    <a:pt x="155" y="101"/>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378"/>
            <p:cNvSpPr/>
            <p:nvPr/>
          </p:nvSpPr>
          <p:spPr bwMode="auto">
            <a:xfrm>
              <a:off x="4814888" y="7375525"/>
              <a:ext cx="331788" cy="485775"/>
            </a:xfrm>
            <a:custGeom>
              <a:avLst/>
              <a:gdLst>
                <a:gd name="T0" fmla="*/ 2 w 110"/>
                <a:gd name="T1" fmla="*/ 152 h 161"/>
                <a:gd name="T2" fmla="*/ 3 w 110"/>
                <a:gd name="T3" fmla="*/ 147 h 161"/>
                <a:gd name="T4" fmla="*/ 37 w 110"/>
                <a:gd name="T5" fmla="*/ 62 h 161"/>
                <a:gd name="T6" fmla="*/ 70 w 110"/>
                <a:gd name="T7" fmla="*/ 30 h 161"/>
                <a:gd name="T8" fmla="*/ 107 w 110"/>
                <a:gd name="T9" fmla="*/ 3 h 161"/>
                <a:gd name="T10" fmla="*/ 107 w 110"/>
                <a:gd name="T11" fmla="*/ 1 h 161"/>
                <a:gd name="T12" fmla="*/ 109 w 110"/>
                <a:gd name="T13" fmla="*/ 2 h 161"/>
                <a:gd name="T14" fmla="*/ 85 w 110"/>
                <a:gd name="T15" fmla="*/ 113 h 161"/>
                <a:gd name="T16" fmla="*/ 51 w 110"/>
                <a:gd name="T17" fmla="*/ 144 h 161"/>
                <a:gd name="T18" fmla="*/ 7 w 110"/>
                <a:gd name="T19" fmla="*/ 161 h 161"/>
                <a:gd name="T20" fmla="*/ 2 w 110"/>
                <a:gd name="T21" fmla="*/ 15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61">
                  <a:moveTo>
                    <a:pt x="2" y="152"/>
                  </a:moveTo>
                  <a:cubicBezTo>
                    <a:pt x="2" y="150"/>
                    <a:pt x="2" y="149"/>
                    <a:pt x="3" y="147"/>
                  </a:cubicBezTo>
                  <a:cubicBezTo>
                    <a:pt x="15" y="117"/>
                    <a:pt x="17" y="88"/>
                    <a:pt x="37" y="62"/>
                  </a:cubicBezTo>
                  <a:cubicBezTo>
                    <a:pt x="47" y="49"/>
                    <a:pt x="59" y="39"/>
                    <a:pt x="70" y="30"/>
                  </a:cubicBezTo>
                  <a:cubicBezTo>
                    <a:pt x="81" y="20"/>
                    <a:pt x="93" y="9"/>
                    <a:pt x="107" y="3"/>
                  </a:cubicBezTo>
                  <a:cubicBezTo>
                    <a:pt x="107" y="2"/>
                    <a:pt x="107" y="2"/>
                    <a:pt x="107" y="1"/>
                  </a:cubicBezTo>
                  <a:cubicBezTo>
                    <a:pt x="108" y="0"/>
                    <a:pt x="109" y="1"/>
                    <a:pt x="109" y="2"/>
                  </a:cubicBezTo>
                  <a:cubicBezTo>
                    <a:pt x="110" y="41"/>
                    <a:pt x="108" y="80"/>
                    <a:pt x="85" y="113"/>
                  </a:cubicBezTo>
                  <a:cubicBezTo>
                    <a:pt x="76" y="126"/>
                    <a:pt x="64" y="136"/>
                    <a:pt x="51" y="144"/>
                  </a:cubicBezTo>
                  <a:cubicBezTo>
                    <a:pt x="39" y="152"/>
                    <a:pt x="22" y="161"/>
                    <a:pt x="7" y="161"/>
                  </a:cubicBezTo>
                  <a:cubicBezTo>
                    <a:pt x="2" y="161"/>
                    <a:pt x="0" y="156"/>
                    <a:pt x="2" y="152"/>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379"/>
            <p:cNvSpPr/>
            <p:nvPr/>
          </p:nvSpPr>
          <p:spPr bwMode="auto">
            <a:xfrm>
              <a:off x="4445000" y="7065963"/>
              <a:ext cx="290513" cy="339725"/>
            </a:xfrm>
            <a:custGeom>
              <a:avLst/>
              <a:gdLst>
                <a:gd name="T0" fmla="*/ 94 w 96"/>
                <a:gd name="T1" fmla="*/ 103 h 112"/>
                <a:gd name="T2" fmla="*/ 93 w 96"/>
                <a:gd name="T3" fmla="*/ 99 h 112"/>
                <a:gd name="T4" fmla="*/ 59 w 96"/>
                <a:gd name="T5" fmla="*/ 39 h 112"/>
                <a:gd name="T6" fmla="*/ 32 w 96"/>
                <a:gd name="T7" fmla="*/ 18 h 112"/>
                <a:gd name="T8" fmla="*/ 2 w 96"/>
                <a:gd name="T9" fmla="*/ 2 h 112"/>
                <a:gd name="T10" fmla="*/ 1 w 96"/>
                <a:gd name="T11" fmla="*/ 0 h 112"/>
                <a:gd name="T12" fmla="*/ 0 w 96"/>
                <a:gd name="T13" fmla="*/ 1 h 112"/>
                <a:gd name="T14" fmla="*/ 29 w 96"/>
                <a:gd name="T15" fmla="*/ 82 h 112"/>
                <a:gd name="T16" fmla="*/ 57 w 96"/>
                <a:gd name="T17" fmla="*/ 102 h 112"/>
                <a:gd name="T18" fmla="*/ 91 w 96"/>
                <a:gd name="T19" fmla="*/ 111 h 112"/>
                <a:gd name="T20" fmla="*/ 94 w 96"/>
                <a:gd name="T21" fmla="*/ 10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94" y="103"/>
                  </a:moveTo>
                  <a:cubicBezTo>
                    <a:pt x="94" y="102"/>
                    <a:pt x="94" y="101"/>
                    <a:pt x="93" y="99"/>
                  </a:cubicBezTo>
                  <a:cubicBezTo>
                    <a:pt x="81" y="78"/>
                    <a:pt x="77" y="56"/>
                    <a:pt x="59" y="39"/>
                  </a:cubicBezTo>
                  <a:cubicBezTo>
                    <a:pt x="51" y="31"/>
                    <a:pt x="42" y="24"/>
                    <a:pt x="32" y="18"/>
                  </a:cubicBezTo>
                  <a:cubicBezTo>
                    <a:pt x="23" y="12"/>
                    <a:pt x="13" y="5"/>
                    <a:pt x="2" y="2"/>
                  </a:cubicBezTo>
                  <a:cubicBezTo>
                    <a:pt x="2" y="1"/>
                    <a:pt x="2" y="1"/>
                    <a:pt x="1" y="0"/>
                  </a:cubicBezTo>
                  <a:cubicBezTo>
                    <a:pt x="1" y="0"/>
                    <a:pt x="0" y="0"/>
                    <a:pt x="0" y="1"/>
                  </a:cubicBezTo>
                  <a:cubicBezTo>
                    <a:pt x="3" y="30"/>
                    <a:pt x="8" y="60"/>
                    <a:pt x="29" y="82"/>
                  </a:cubicBezTo>
                  <a:cubicBezTo>
                    <a:pt x="37" y="91"/>
                    <a:pt x="46" y="97"/>
                    <a:pt x="57" y="102"/>
                  </a:cubicBezTo>
                  <a:cubicBezTo>
                    <a:pt x="66" y="107"/>
                    <a:pt x="81" y="112"/>
                    <a:pt x="91" y="111"/>
                  </a:cubicBezTo>
                  <a:cubicBezTo>
                    <a:pt x="95" y="110"/>
                    <a:pt x="96" y="106"/>
                    <a:pt x="94" y="103"/>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380"/>
            <p:cNvSpPr/>
            <p:nvPr/>
          </p:nvSpPr>
          <p:spPr bwMode="auto">
            <a:xfrm>
              <a:off x="4745038" y="7018338"/>
              <a:ext cx="238125" cy="377825"/>
            </a:xfrm>
            <a:custGeom>
              <a:avLst/>
              <a:gdLst>
                <a:gd name="T0" fmla="*/ 2 w 79"/>
                <a:gd name="T1" fmla="*/ 118 h 125"/>
                <a:gd name="T2" fmla="*/ 2 w 79"/>
                <a:gd name="T3" fmla="*/ 115 h 125"/>
                <a:gd name="T4" fmla="*/ 25 w 79"/>
                <a:gd name="T5" fmla="*/ 49 h 125"/>
                <a:gd name="T6" fmla="*/ 48 w 79"/>
                <a:gd name="T7" fmla="*/ 23 h 125"/>
                <a:gd name="T8" fmla="*/ 74 w 79"/>
                <a:gd name="T9" fmla="*/ 2 h 125"/>
                <a:gd name="T10" fmla="*/ 75 w 79"/>
                <a:gd name="T11" fmla="*/ 1 h 125"/>
                <a:gd name="T12" fmla="*/ 76 w 79"/>
                <a:gd name="T13" fmla="*/ 1 h 125"/>
                <a:gd name="T14" fmla="*/ 62 w 79"/>
                <a:gd name="T15" fmla="*/ 86 h 125"/>
                <a:gd name="T16" fmla="*/ 38 w 79"/>
                <a:gd name="T17" fmla="*/ 111 h 125"/>
                <a:gd name="T18" fmla="*/ 6 w 79"/>
                <a:gd name="T19" fmla="*/ 125 h 125"/>
                <a:gd name="T20" fmla="*/ 2 w 79"/>
                <a:gd name="T21"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25">
                  <a:moveTo>
                    <a:pt x="2" y="118"/>
                  </a:moveTo>
                  <a:cubicBezTo>
                    <a:pt x="1" y="117"/>
                    <a:pt x="1" y="116"/>
                    <a:pt x="2" y="115"/>
                  </a:cubicBezTo>
                  <a:cubicBezTo>
                    <a:pt x="10" y="92"/>
                    <a:pt x="10" y="69"/>
                    <a:pt x="25" y="49"/>
                  </a:cubicBezTo>
                  <a:cubicBezTo>
                    <a:pt x="31" y="39"/>
                    <a:pt x="40" y="31"/>
                    <a:pt x="48" y="23"/>
                  </a:cubicBezTo>
                  <a:cubicBezTo>
                    <a:pt x="56" y="16"/>
                    <a:pt x="65" y="7"/>
                    <a:pt x="74" y="2"/>
                  </a:cubicBezTo>
                  <a:cubicBezTo>
                    <a:pt x="74" y="2"/>
                    <a:pt x="75" y="1"/>
                    <a:pt x="75" y="1"/>
                  </a:cubicBezTo>
                  <a:cubicBezTo>
                    <a:pt x="75" y="0"/>
                    <a:pt x="76" y="0"/>
                    <a:pt x="76" y="1"/>
                  </a:cubicBezTo>
                  <a:cubicBezTo>
                    <a:pt x="79" y="31"/>
                    <a:pt x="79" y="60"/>
                    <a:pt x="62" y="86"/>
                  </a:cubicBezTo>
                  <a:cubicBezTo>
                    <a:pt x="56" y="96"/>
                    <a:pt x="48" y="104"/>
                    <a:pt x="38" y="111"/>
                  </a:cubicBezTo>
                  <a:cubicBezTo>
                    <a:pt x="30" y="117"/>
                    <a:pt x="17" y="125"/>
                    <a:pt x="6" y="125"/>
                  </a:cubicBezTo>
                  <a:cubicBezTo>
                    <a:pt x="2" y="125"/>
                    <a:pt x="0" y="121"/>
                    <a:pt x="2" y="118"/>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381"/>
            <p:cNvSpPr/>
            <p:nvPr/>
          </p:nvSpPr>
          <p:spPr bwMode="auto">
            <a:xfrm>
              <a:off x="4591050" y="6673850"/>
              <a:ext cx="595313" cy="4279900"/>
            </a:xfrm>
            <a:custGeom>
              <a:avLst/>
              <a:gdLst>
                <a:gd name="T0" fmla="*/ 1 w 197"/>
                <a:gd name="T1" fmla="*/ 13 h 1416"/>
                <a:gd name="T2" fmla="*/ 3 w 197"/>
                <a:gd name="T3" fmla="*/ 21 h 1416"/>
                <a:gd name="T4" fmla="*/ 177 w 197"/>
                <a:gd name="T5" fmla="*/ 1406 h 1416"/>
                <a:gd name="T6" fmla="*/ 187 w 197"/>
                <a:gd name="T7" fmla="*/ 1416 h 1416"/>
                <a:gd name="T8" fmla="*/ 197 w 197"/>
                <a:gd name="T9" fmla="*/ 1405 h 1416"/>
                <a:gd name="T10" fmla="*/ 21 w 197"/>
                <a:gd name="T11" fmla="*/ 9 h 1416"/>
                <a:gd name="T12" fmla="*/ 9 w 197"/>
                <a:gd name="T13" fmla="*/ 1 h 1416"/>
                <a:gd name="T14" fmla="*/ 1 w 197"/>
                <a:gd name="T15" fmla="*/ 13 h 14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416">
                  <a:moveTo>
                    <a:pt x="1" y="13"/>
                  </a:moveTo>
                  <a:cubicBezTo>
                    <a:pt x="1" y="13"/>
                    <a:pt x="2" y="16"/>
                    <a:pt x="3" y="21"/>
                  </a:cubicBezTo>
                  <a:cubicBezTo>
                    <a:pt x="18" y="100"/>
                    <a:pt x="140" y="758"/>
                    <a:pt x="177" y="1406"/>
                  </a:cubicBezTo>
                  <a:cubicBezTo>
                    <a:pt x="177" y="1412"/>
                    <a:pt x="182" y="1416"/>
                    <a:pt x="187" y="1416"/>
                  </a:cubicBezTo>
                  <a:cubicBezTo>
                    <a:pt x="193" y="1416"/>
                    <a:pt x="197" y="1411"/>
                    <a:pt x="197" y="1405"/>
                  </a:cubicBezTo>
                  <a:cubicBezTo>
                    <a:pt x="157" y="711"/>
                    <a:pt x="21" y="9"/>
                    <a:pt x="21" y="9"/>
                  </a:cubicBezTo>
                  <a:cubicBezTo>
                    <a:pt x="20" y="4"/>
                    <a:pt x="15" y="0"/>
                    <a:pt x="9" y="1"/>
                  </a:cubicBezTo>
                  <a:cubicBezTo>
                    <a:pt x="4" y="2"/>
                    <a:pt x="0" y="8"/>
                    <a:pt x="1" y="13"/>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382"/>
            <p:cNvSpPr/>
            <p:nvPr/>
          </p:nvSpPr>
          <p:spPr bwMode="auto">
            <a:xfrm>
              <a:off x="5080000" y="7242175"/>
              <a:ext cx="173038" cy="171450"/>
            </a:xfrm>
            <a:custGeom>
              <a:avLst/>
              <a:gdLst>
                <a:gd name="T0" fmla="*/ 1 w 57"/>
                <a:gd name="T1" fmla="*/ 31 h 57"/>
                <a:gd name="T2" fmla="*/ 25 w 57"/>
                <a:gd name="T3" fmla="*/ 2 h 57"/>
                <a:gd name="T4" fmla="*/ 55 w 57"/>
                <a:gd name="T5" fmla="*/ 26 h 57"/>
                <a:gd name="T6" fmla="*/ 31 w 57"/>
                <a:gd name="T7" fmla="*/ 56 h 57"/>
                <a:gd name="T8" fmla="*/ 1 w 57"/>
                <a:gd name="T9" fmla="*/ 31 h 57"/>
              </a:gdLst>
              <a:ahLst/>
              <a:cxnLst>
                <a:cxn ang="0">
                  <a:pos x="T0" y="T1"/>
                </a:cxn>
                <a:cxn ang="0">
                  <a:pos x="T2" y="T3"/>
                </a:cxn>
                <a:cxn ang="0">
                  <a:pos x="T4" y="T5"/>
                </a:cxn>
                <a:cxn ang="0">
                  <a:pos x="T6" y="T7"/>
                </a:cxn>
                <a:cxn ang="0">
                  <a:pos x="T8" y="T9"/>
                </a:cxn>
              </a:cxnLst>
              <a:rect l="0" t="0" r="r" b="b"/>
              <a:pathLst>
                <a:path w="57" h="57">
                  <a:moveTo>
                    <a:pt x="1" y="31"/>
                  </a:moveTo>
                  <a:cubicBezTo>
                    <a:pt x="0" y="17"/>
                    <a:pt x="10" y="3"/>
                    <a:pt x="25" y="2"/>
                  </a:cubicBezTo>
                  <a:cubicBezTo>
                    <a:pt x="40" y="0"/>
                    <a:pt x="54" y="11"/>
                    <a:pt x="55" y="26"/>
                  </a:cubicBezTo>
                  <a:cubicBezTo>
                    <a:pt x="57" y="41"/>
                    <a:pt x="46" y="54"/>
                    <a:pt x="31" y="56"/>
                  </a:cubicBezTo>
                  <a:cubicBezTo>
                    <a:pt x="16" y="57"/>
                    <a:pt x="3" y="46"/>
                    <a:pt x="1" y="31"/>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383"/>
            <p:cNvSpPr/>
            <p:nvPr/>
          </p:nvSpPr>
          <p:spPr bwMode="auto">
            <a:xfrm>
              <a:off x="4297363" y="7432675"/>
              <a:ext cx="173038" cy="171450"/>
            </a:xfrm>
            <a:custGeom>
              <a:avLst/>
              <a:gdLst>
                <a:gd name="T0" fmla="*/ 1 w 57"/>
                <a:gd name="T1" fmla="*/ 31 h 57"/>
                <a:gd name="T2" fmla="*/ 25 w 57"/>
                <a:gd name="T3" fmla="*/ 1 h 57"/>
                <a:gd name="T4" fmla="*/ 55 w 57"/>
                <a:gd name="T5" fmla="*/ 26 h 57"/>
                <a:gd name="T6" fmla="*/ 31 w 57"/>
                <a:gd name="T7" fmla="*/ 55 h 57"/>
                <a:gd name="T8" fmla="*/ 1 w 57"/>
                <a:gd name="T9" fmla="*/ 31 h 57"/>
              </a:gdLst>
              <a:ahLst/>
              <a:cxnLst>
                <a:cxn ang="0">
                  <a:pos x="T0" y="T1"/>
                </a:cxn>
                <a:cxn ang="0">
                  <a:pos x="T2" y="T3"/>
                </a:cxn>
                <a:cxn ang="0">
                  <a:pos x="T4" y="T5"/>
                </a:cxn>
                <a:cxn ang="0">
                  <a:pos x="T6" y="T7"/>
                </a:cxn>
                <a:cxn ang="0">
                  <a:pos x="T8" y="T9"/>
                </a:cxn>
              </a:cxnLst>
              <a:rect l="0" t="0" r="r" b="b"/>
              <a:pathLst>
                <a:path w="57" h="57">
                  <a:moveTo>
                    <a:pt x="1" y="31"/>
                  </a:moveTo>
                  <a:cubicBezTo>
                    <a:pt x="0" y="16"/>
                    <a:pt x="10" y="3"/>
                    <a:pt x="25" y="1"/>
                  </a:cubicBezTo>
                  <a:cubicBezTo>
                    <a:pt x="40" y="0"/>
                    <a:pt x="54" y="11"/>
                    <a:pt x="55" y="26"/>
                  </a:cubicBezTo>
                  <a:cubicBezTo>
                    <a:pt x="57" y="40"/>
                    <a:pt x="46" y="54"/>
                    <a:pt x="31" y="55"/>
                  </a:cubicBezTo>
                  <a:cubicBezTo>
                    <a:pt x="16" y="57"/>
                    <a:pt x="3" y="46"/>
                    <a:pt x="1" y="31"/>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384"/>
            <p:cNvSpPr/>
            <p:nvPr/>
          </p:nvSpPr>
          <p:spPr bwMode="auto">
            <a:xfrm>
              <a:off x="5226050" y="7697788"/>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385"/>
            <p:cNvSpPr/>
            <p:nvPr/>
          </p:nvSpPr>
          <p:spPr bwMode="auto">
            <a:xfrm>
              <a:off x="4279900" y="7843838"/>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386"/>
            <p:cNvSpPr/>
            <p:nvPr/>
          </p:nvSpPr>
          <p:spPr bwMode="auto">
            <a:xfrm>
              <a:off x="5367338" y="8258175"/>
              <a:ext cx="220663" cy="217488"/>
            </a:xfrm>
            <a:custGeom>
              <a:avLst/>
              <a:gdLst>
                <a:gd name="T0" fmla="*/ 2 w 73"/>
                <a:gd name="T1" fmla="*/ 40 h 72"/>
                <a:gd name="T2" fmla="*/ 33 w 73"/>
                <a:gd name="T3" fmla="*/ 2 h 72"/>
                <a:gd name="T4" fmla="*/ 71 w 73"/>
                <a:gd name="T5" fmla="*/ 33 h 72"/>
                <a:gd name="T6" fmla="*/ 40 w 73"/>
                <a:gd name="T7" fmla="*/ 71 h 72"/>
                <a:gd name="T8" fmla="*/ 2 w 73"/>
                <a:gd name="T9" fmla="*/ 40 h 72"/>
              </a:gdLst>
              <a:ahLst/>
              <a:cxnLst>
                <a:cxn ang="0">
                  <a:pos x="T0" y="T1"/>
                </a:cxn>
                <a:cxn ang="0">
                  <a:pos x="T2" y="T3"/>
                </a:cxn>
                <a:cxn ang="0">
                  <a:pos x="T4" y="T5"/>
                </a:cxn>
                <a:cxn ang="0">
                  <a:pos x="T6" y="T7"/>
                </a:cxn>
                <a:cxn ang="0">
                  <a:pos x="T8" y="T9"/>
                </a:cxn>
              </a:cxnLst>
              <a:rect l="0" t="0" r="r" b="b"/>
              <a:pathLst>
                <a:path w="73" h="72">
                  <a:moveTo>
                    <a:pt x="2" y="40"/>
                  </a:moveTo>
                  <a:cubicBezTo>
                    <a:pt x="0" y="20"/>
                    <a:pt x="14" y="3"/>
                    <a:pt x="33" y="2"/>
                  </a:cubicBezTo>
                  <a:cubicBezTo>
                    <a:pt x="52" y="0"/>
                    <a:pt x="69" y="13"/>
                    <a:pt x="71" y="33"/>
                  </a:cubicBezTo>
                  <a:cubicBezTo>
                    <a:pt x="73" y="52"/>
                    <a:pt x="59" y="69"/>
                    <a:pt x="40" y="71"/>
                  </a:cubicBezTo>
                  <a:cubicBezTo>
                    <a:pt x="21" y="72"/>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387"/>
            <p:cNvSpPr/>
            <p:nvPr/>
          </p:nvSpPr>
          <p:spPr bwMode="auto">
            <a:xfrm>
              <a:off x="4313238" y="8388350"/>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388"/>
            <p:cNvSpPr/>
            <p:nvPr/>
          </p:nvSpPr>
          <p:spPr bwMode="auto">
            <a:xfrm>
              <a:off x="5424488" y="8810625"/>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389"/>
            <p:cNvSpPr/>
            <p:nvPr/>
          </p:nvSpPr>
          <p:spPr bwMode="auto">
            <a:xfrm>
              <a:off x="4376738" y="8916988"/>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390"/>
            <p:cNvSpPr/>
            <p:nvPr/>
          </p:nvSpPr>
          <p:spPr bwMode="auto">
            <a:xfrm>
              <a:off x="5543550" y="9369425"/>
              <a:ext cx="217488" cy="220663"/>
            </a:xfrm>
            <a:custGeom>
              <a:avLst/>
              <a:gdLst>
                <a:gd name="T0" fmla="*/ 2 w 72"/>
                <a:gd name="T1" fmla="*/ 40 h 73"/>
                <a:gd name="T2" fmla="*/ 33 w 72"/>
                <a:gd name="T3" fmla="*/ 2 h 73"/>
                <a:gd name="T4" fmla="*/ 71 w 72"/>
                <a:gd name="T5" fmla="*/ 33 h 73"/>
                <a:gd name="T6" fmla="*/ 40 w 72"/>
                <a:gd name="T7" fmla="*/ 71 h 73"/>
                <a:gd name="T8" fmla="*/ 2 w 72"/>
                <a:gd name="T9" fmla="*/ 40 h 73"/>
              </a:gdLst>
              <a:ahLst/>
              <a:cxnLst>
                <a:cxn ang="0">
                  <a:pos x="T0" y="T1"/>
                </a:cxn>
                <a:cxn ang="0">
                  <a:pos x="T2" y="T3"/>
                </a:cxn>
                <a:cxn ang="0">
                  <a:pos x="T4" y="T5"/>
                </a:cxn>
                <a:cxn ang="0">
                  <a:pos x="T6" y="T7"/>
                </a:cxn>
                <a:cxn ang="0">
                  <a:pos x="T8" y="T9"/>
                </a:cxn>
              </a:cxnLst>
              <a:rect l="0" t="0" r="r" b="b"/>
              <a:pathLst>
                <a:path w="72" h="73">
                  <a:moveTo>
                    <a:pt x="2" y="40"/>
                  </a:moveTo>
                  <a:cubicBezTo>
                    <a:pt x="0" y="21"/>
                    <a:pt x="13" y="4"/>
                    <a:pt x="33" y="2"/>
                  </a:cubicBezTo>
                  <a:cubicBezTo>
                    <a:pt x="52" y="0"/>
                    <a:pt x="69" y="14"/>
                    <a:pt x="71" y="33"/>
                  </a:cubicBezTo>
                  <a:cubicBezTo>
                    <a:pt x="72" y="52"/>
                    <a:pt x="59" y="69"/>
                    <a:pt x="40" y="71"/>
                  </a:cubicBezTo>
                  <a:cubicBezTo>
                    <a:pt x="20" y="73"/>
                    <a:pt x="3"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391"/>
            <p:cNvSpPr/>
            <p:nvPr/>
          </p:nvSpPr>
          <p:spPr bwMode="auto">
            <a:xfrm>
              <a:off x="4394200" y="9448800"/>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392"/>
            <p:cNvSpPr/>
            <p:nvPr/>
          </p:nvSpPr>
          <p:spPr bwMode="auto">
            <a:xfrm>
              <a:off x="5614988" y="9847263"/>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393"/>
            <p:cNvSpPr/>
            <p:nvPr/>
          </p:nvSpPr>
          <p:spPr bwMode="auto">
            <a:xfrm>
              <a:off x="4381500" y="9910763"/>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394"/>
            <p:cNvSpPr/>
            <p:nvPr/>
          </p:nvSpPr>
          <p:spPr bwMode="auto">
            <a:xfrm>
              <a:off x="4922838" y="6894513"/>
              <a:ext cx="169863" cy="168275"/>
            </a:xfrm>
            <a:custGeom>
              <a:avLst/>
              <a:gdLst>
                <a:gd name="T0" fmla="*/ 2 w 56"/>
                <a:gd name="T1" fmla="*/ 31 h 56"/>
                <a:gd name="T2" fmla="*/ 26 w 56"/>
                <a:gd name="T3" fmla="*/ 2 h 56"/>
                <a:gd name="T4" fmla="*/ 55 w 56"/>
                <a:gd name="T5" fmla="*/ 26 h 56"/>
                <a:gd name="T6" fmla="*/ 31 w 56"/>
                <a:gd name="T7" fmla="*/ 55 h 56"/>
                <a:gd name="T8" fmla="*/ 2 w 56"/>
                <a:gd name="T9" fmla="*/ 31 h 56"/>
              </a:gdLst>
              <a:ahLst/>
              <a:cxnLst>
                <a:cxn ang="0">
                  <a:pos x="T0" y="T1"/>
                </a:cxn>
                <a:cxn ang="0">
                  <a:pos x="T2" y="T3"/>
                </a:cxn>
                <a:cxn ang="0">
                  <a:pos x="T4" y="T5"/>
                </a:cxn>
                <a:cxn ang="0">
                  <a:pos x="T6" y="T7"/>
                </a:cxn>
                <a:cxn ang="0">
                  <a:pos x="T8" y="T9"/>
                </a:cxn>
              </a:cxnLst>
              <a:rect l="0" t="0" r="r" b="b"/>
              <a:pathLst>
                <a:path w="56" h="56">
                  <a:moveTo>
                    <a:pt x="2" y="31"/>
                  </a:moveTo>
                  <a:cubicBezTo>
                    <a:pt x="0" y="16"/>
                    <a:pt x="11" y="3"/>
                    <a:pt x="26" y="2"/>
                  </a:cubicBezTo>
                  <a:cubicBezTo>
                    <a:pt x="40" y="0"/>
                    <a:pt x="53" y="11"/>
                    <a:pt x="55" y="26"/>
                  </a:cubicBezTo>
                  <a:cubicBezTo>
                    <a:pt x="56" y="40"/>
                    <a:pt x="46" y="53"/>
                    <a:pt x="31" y="55"/>
                  </a:cubicBezTo>
                  <a:cubicBezTo>
                    <a:pt x="16" y="56"/>
                    <a:pt x="3" y="46"/>
                    <a:pt x="2" y="31"/>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395"/>
            <p:cNvSpPr/>
            <p:nvPr/>
          </p:nvSpPr>
          <p:spPr bwMode="auto">
            <a:xfrm>
              <a:off x="4364038" y="6999288"/>
              <a:ext cx="169863" cy="169863"/>
            </a:xfrm>
            <a:custGeom>
              <a:avLst/>
              <a:gdLst>
                <a:gd name="T0" fmla="*/ 1 w 56"/>
                <a:gd name="T1" fmla="*/ 31 h 56"/>
                <a:gd name="T2" fmla="*/ 25 w 56"/>
                <a:gd name="T3" fmla="*/ 2 h 56"/>
                <a:gd name="T4" fmla="*/ 54 w 56"/>
                <a:gd name="T5" fmla="*/ 26 h 56"/>
                <a:gd name="T6" fmla="*/ 31 w 56"/>
                <a:gd name="T7" fmla="*/ 55 h 56"/>
                <a:gd name="T8" fmla="*/ 1 w 56"/>
                <a:gd name="T9" fmla="*/ 31 h 56"/>
              </a:gdLst>
              <a:ahLst/>
              <a:cxnLst>
                <a:cxn ang="0">
                  <a:pos x="T0" y="T1"/>
                </a:cxn>
                <a:cxn ang="0">
                  <a:pos x="T2" y="T3"/>
                </a:cxn>
                <a:cxn ang="0">
                  <a:pos x="T4" y="T5"/>
                </a:cxn>
                <a:cxn ang="0">
                  <a:pos x="T6" y="T7"/>
                </a:cxn>
                <a:cxn ang="0">
                  <a:pos x="T8" y="T9"/>
                </a:cxn>
              </a:cxnLst>
              <a:rect l="0" t="0" r="r" b="b"/>
              <a:pathLst>
                <a:path w="56" h="56">
                  <a:moveTo>
                    <a:pt x="1" y="31"/>
                  </a:moveTo>
                  <a:cubicBezTo>
                    <a:pt x="0" y="16"/>
                    <a:pt x="10" y="3"/>
                    <a:pt x="25" y="2"/>
                  </a:cubicBezTo>
                  <a:cubicBezTo>
                    <a:pt x="40" y="0"/>
                    <a:pt x="53" y="11"/>
                    <a:pt x="54" y="26"/>
                  </a:cubicBezTo>
                  <a:cubicBezTo>
                    <a:pt x="56" y="40"/>
                    <a:pt x="45" y="53"/>
                    <a:pt x="31" y="55"/>
                  </a:cubicBezTo>
                  <a:cubicBezTo>
                    <a:pt x="16" y="56"/>
                    <a:pt x="3" y="46"/>
                    <a:pt x="1" y="31"/>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396"/>
            <p:cNvSpPr/>
            <p:nvPr/>
          </p:nvSpPr>
          <p:spPr bwMode="auto">
            <a:xfrm>
              <a:off x="4411663" y="6464300"/>
              <a:ext cx="396875" cy="484188"/>
            </a:xfrm>
            <a:custGeom>
              <a:avLst/>
              <a:gdLst>
                <a:gd name="T0" fmla="*/ 88 w 131"/>
                <a:gd name="T1" fmla="*/ 160 h 160"/>
                <a:gd name="T2" fmla="*/ 47 w 131"/>
                <a:gd name="T3" fmla="*/ 0 h 160"/>
                <a:gd name="T4" fmla="*/ 88 w 131"/>
                <a:gd name="T5" fmla="*/ 160 h 160"/>
              </a:gdLst>
              <a:ahLst/>
              <a:cxnLst>
                <a:cxn ang="0">
                  <a:pos x="T0" y="T1"/>
                </a:cxn>
                <a:cxn ang="0">
                  <a:pos x="T2" y="T3"/>
                </a:cxn>
                <a:cxn ang="0">
                  <a:pos x="T4" y="T5"/>
                </a:cxn>
              </a:cxnLst>
              <a:rect l="0" t="0" r="r" b="b"/>
              <a:pathLst>
                <a:path w="131" h="160">
                  <a:moveTo>
                    <a:pt x="88" y="160"/>
                  </a:moveTo>
                  <a:cubicBezTo>
                    <a:pt x="88" y="160"/>
                    <a:pt x="0" y="115"/>
                    <a:pt x="47" y="0"/>
                  </a:cubicBezTo>
                  <a:cubicBezTo>
                    <a:pt x="47" y="0"/>
                    <a:pt x="131" y="62"/>
                    <a:pt x="88" y="160"/>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397"/>
            <p:cNvSpPr/>
            <p:nvPr/>
          </p:nvSpPr>
          <p:spPr bwMode="auto">
            <a:xfrm>
              <a:off x="4440238" y="6296025"/>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398"/>
            <p:cNvSpPr/>
            <p:nvPr/>
          </p:nvSpPr>
          <p:spPr bwMode="auto">
            <a:xfrm>
              <a:off x="5494338" y="7296150"/>
              <a:ext cx="701675" cy="1878013"/>
            </a:xfrm>
            <a:custGeom>
              <a:avLst/>
              <a:gdLst>
                <a:gd name="T0" fmla="*/ 232 w 232"/>
                <a:gd name="T1" fmla="*/ 546 h 621"/>
                <a:gd name="T2" fmla="*/ 191 w 232"/>
                <a:gd name="T3" fmla="*/ 364 h 621"/>
                <a:gd name="T4" fmla="*/ 65 w 232"/>
                <a:gd name="T5" fmla="*/ 89 h 621"/>
                <a:gd name="T6" fmla="*/ 53 w 232"/>
                <a:gd name="T7" fmla="*/ 51 h 621"/>
                <a:gd name="T8" fmla="*/ 12 w 232"/>
                <a:gd name="T9" fmla="*/ 7 h 621"/>
                <a:gd name="T10" fmla="*/ 8 w 232"/>
                <a:gd name="T11" fmla="*/ 3 h 621"/>
                <a:gd name="T12" fmla="*/ 4 w 232"/>
                <a:gd name="T13" fmla="*/ 2 h 621"/>
                <a:gd name="T14" fmla="*/ 0 w 232"/>
                <a:gd name="T15" fmla="*/ 5 h 621"/>
                <a:gd name="T16" fmla="*/ 0 w 232"/>
                <a:gd name="T17" fmla="*/ 8 h 621"/>
                <a:gd name="T18" fmla="*/ 23 w 232"/>
                <a:gd name="T19" fmla="*/ 57 h 621"/>
                <a:gd name="T20" fmla="*/ 47 w 232"/>
                <a:gd name="T21" fmla="*/ 81 h 621"/>
                <a:gd name="T22" fmla="*/ 58 w 232"/>
                <a:gd name="T23" fmla="*/ 88 h 621"/>
                <a:gd name="T24" fmla="*/ 179 w 232"/>
                <a:gd name="T25" fmla="*/ 367 h 621"/>
                <a:gd name="T26" fmla="*/ 231 w 232"/>
                <a:gd name="T27" fmla="*/ 621 h 621"/>
                <a:gd name="T28" fmla="*/ 232 w 232"/>
                <a:gd name="T29" fmla="*/ 54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621">
                  <a:moveTo>
                    <a:pt x="232" y="546"/>
                  </a:moveTo>
                  <a:cubicBezTo>
                    <a:pt x="221" y="484"/>
                    <a:pt x="208" y="423"/>
                    <a:pt x="191" y="364"/>
                  </a:cubicBezTo>
                  <a:cubicBezTo>
                    <a:pt x="165" y="266"/>
                    <a:pt x="126" y="170"/>
                    <a:pt x="65" y="89"/>
                  </a:cubicBezTo>
                  <a:cubicBezTo>
                    <a:pt x="71" y="77"/>
                    <a:pt x="60" y="60"/>
                    <a:pt x="53" y="51"/>
                  </a:cubicBezTo>
                  <a:cubicBezTo>
                    <a:pt x="42" y="34"/>
                    <a:pt x="28" y="19"/>
                    <a:pt x="12" y="7"/>
                  </a:cubicBezTo>
                  <a:cubicBezTo>
                    <a:pt x="10" y="5"/>
                    <a:pt x="9" y="4"/>
                    <a:pt x="8" y="3"/>
                  </a:cubicBezTo>
                  <a:cubicBezTo>
                    <a:pt x="7" y="2"/>
                    <a:pt x="6" y="1"/>
                    <a:pt x="4" y="2"/>
                  </a:cubicBezTo>
                  <a:cubicBezTo>
                    <a:pt x="2" y="0"/>
                    <a:pt x="0" y="3"/>
                    <a:pt x="0" y="5"/>
                  </a:cubicBezTo>
                  <a:cubicBezTo>
                    <a:pt x="0" y="6"/>
                    <a:pt x="0" y="7"/>
                    <a:pt x="0" y="8"/>
                  </a:cubicBezTo>
                  <a:cubicBezTo>
                    <a:pt x="4" y="26"/>
                    <a:pt x="12" y="42"/>
                    <a:pt x="23" y="57"/>
                  </a:cubicBezTo>
                  <a:cubicBezTo>
                    <a:pt x="29" y="66"/>
                    <a:pt x="37" y="76"/>
                    <a:pt x="47" y="81"/>
                  </a:cubicBezTo>
                  <a:cubicBezTo>
                    <a:pt x="50" y="84"/>
                    <a:pt x="54" y="87"/>
                    <a:pt x="58" y="88"/>
                  </a:cubicBezTo>
                  <a:cubicBezTo>
                    <a:pt x="116" y="172"/>
                    <a:pt x="152" y="269"/>
                    <a:pt x="179" y="367"/>
                  </a:cubicBezTo>
                  <a:cubicBezTo>
                    <a:pt x="202" y="451"/>
                    <a:pt x="214" y="536"/>
                    <a:pt x="231" y="621"/>
                  </a:cubicBezTo>
                  <a:cubicBezTo>
                    <a:pt x="231" y="596"/>
                    <a:pt x="232" y="571"/>
                    <a:pt x="232" y="546"/>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399"/>
            <p:cNvSpPr/>
            <p:nvPr/>
          </p:nvSpPr>
          <p:spPr bwMode="auto">
            <a:xfrm>
              <a:off x="6199188" y="7566025"/>
              <a:ext cx="561975" cy="1812925"/>
            </a:xfrm>
            <a:custGeom>
              <a:avLst/>
              <a:gdLst>
                <a:gd name="T0" fmla="*/ 185 w 186"/>
                <a:gd name="T1" fmla="*/ 4 h 600"/>
                <a:gd name="T2" fmla="*/ 181 w 186"/>
                <a:gd name="T3" fmla="*/ 1 h 600"/>
                <a:gd name="T4" fmla="*/ 178 w 186"/>
                <a:gd name="T5" fmla="*/ 3 h 600"/>
                <a:gd name="T6" fmla="*/ 174 w 186"/>
                <a:gd name="T7" fmla="*/ 7 h 600"/>
                <a:gd name="T8" fmla="*/ 136 w 186"/>
                <a:gd name="T9" fmla="*/ 54 h 600"/>
                <a:gd name="T10" fmla="*/ 127 w 186"/>
                <a:gd name="T11" fmla="*/ 93 h 600"/>
                <a:gd name="T12" fmla="*/ 23 w 186"/>
                <a:gd name="T13" fmla="*/ 377 h 600"/>
                <a:gd name="T14" fmla="*/ 0 w 186"/>
                <a:gd name="T15" fmla="*/ 525 h 600"/>
                <a:gd name="T16" fmla="*/ 6 w 186"/>
                <a:gd name="T17" fmla="*/ 587 h 600"/>
                <a:gd name="T18" fmla="*/ 7 w 186"/>
                <a:gd name="T19" fmla="*/ 600 h 600"/>
                <a:gd name="T20" fmla="*/ 35 w 186"/>
                <a:gd name="T21" fmla="*/ 379 h 600"/>
                <a:gd name="T22" fmla="*/ 135 w 186"/>
                <a:gd name="T23" fmla="*/ 92 h 600"/>
                <a:gd name="T24" fmla="*/ 145 w 186"/>
                <a:gd name="T25" fmla="*/ 84 h 600"/>
                <a:gd name="T26" fmla="*/ 167 w 186"/>
                <a:gd name="T27" fmla="*/ 58 h 600"/>
                <a:gd name="T28" fmla="*/ 186 w 186"/>
                <a:gd name="T29" fmla="*/ 7 h 600"/>
                <a:gd name="T30" fmla="*/ 185 w 186"/>
                <a:gd name="T31" fmla="*/ 4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600">
                  <a:moveTo>
                    <a:pt x="185" y="4"/>
                  </a:moveTo>
                  <a:cubicBezTo>
                    <a:pt x="185" y="2"/>
                    <a:pt x="183" y="0"/>
                    <a:pt x="181" y="1"/>
                  </a:cubicBezTo>
                  <a:cubicBezTo>
                    <a:pt x="180" y="1"/>
                    <a:pt x="179" y="2"/>
                    <a:pt x="178" y="3"/>
                  </a:cubicBezTo>
                  <a:cubicBezTo>
                    <a:pt x="177" y="4"/>
                    <a:pt x="175" y="6"/>
                    <a:pt x="174" y="7"/>
                  </a:cubicBezTo>
                  <a:cubicBezTo>
                    <a:pt x="159" y="21"/>
                    <a:pt x="146" y="36"/>
                    <a:pt x="136" y="54"/>
                  </a:cubicBezTo>
                  <a:cubicBezTo>
                    <a:pt x="130" y="64"/>
                    <a:pt x="120" y="81"/>
                    <a:pt x="127" y="93"/>
                  </a:cubicBezTo>
                  <a:cubicBezTo>
                    <a:pt x="73" y="179"/>
                    <a:pt x="42" y="277"/>
                    <a:pt x="23" y="377"/>
                  </a:cubicBezTo>
                  <a:cubicBezTo>
                    <a:pt x="13" y="425"/>
                    <a:pt x="6" y="475"/>
                    <a:pt x="0" y="525"/>
                  </a:cubicBezTo>
                  <a:cubicBezTo>
                    <a:pt x="2" y="546"/>
                    <a:pt x="4" y="567"/>
                    <a:pt x="6" y="587"/>
                  </a:cubicBezTo>
                  <a:cubicBezTo>
                    <a:pt x="6" y="592"/>
                    <a:pt x="6" y="596"/>
                    <a:pt x="7" y="600"/>
                  </a:cubicBezTo>
                  <a:cubicBezTo>
                    <a:pt x="15" y="526"/>
                    <a:pt x="21" y="452"/>
                    <a:pt x="35" y="379"/>
                  </a:cubicBezTo>
                  <a:cubicBezTo>
                    <a:pt x="54" y="279"/>
                    <a:pt x="83" y="180"/>
                    <a:pt x="135" y="92"/>
                  </a:cubicBezTo>
                  <a:cubicBezTo>
                    <a:pt x="139" y="91"/>
                    <a:pt x="142" y="87"/>
                    <a:pt x="145" y="84"/>
                  </a:cubicBezTo>
                  <a:cubicBezTo>
                    <a:pt x="154" y="78"/>
                    <a:pt x="162" y="67"/>
                    <a:pt x="167" y="58"/>
                  </a:cubicBezTo>
                  <a:cubicBezTo>
                    <a:pt x="177" y="42"/>
                    <a:pt x="184" y="26"/>
                    <a:pt x="186" y="7"/>
                  </a:cubicBezTo>
                  <a:cubicBezTo>
                    <a:pt x="186" y="6"/>
                    <a:pt x="186" y="5"/>
                    <a:pt x="185" y="4"/>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400"/>
            <p:cNvSpPr/>
            <p:nvPr/>
          </p:nvSpPr>
          <p:spPr bwMode="auto">
            <a:xfrm>
              <a:off x="6122988" y="7208838"/>
              <a:ext cx="160338" cy="3917950"/>
            </a:xfrm>
            <a:custGeom>
              <a:avLst/>
              <a:gdLst>
                <a:gd name="T0" fmla="*/ 2 w 53"/>
                <a:gd name="T1" fmla="*/ 2 h 1296"/>
                <a:gd name="T2" fmla="*/ 0 w 53"/>
                <a:gd name="T3" fmla="*/ 19 h 1296"/>
                <a:gd name="T4" fmla="*/ 10 w 53"/>
                <a:gd name="T5" fmla="*/ 291 h 1296"/>
                <a:gd name="T6" fmla="*/ 20 w 53"/>
                <a:gd name="T7" fmla="*/ 616 h 1296"/>
                <a:gd name="T8" fmla="*/ 42 w 53"/>
                <a:gd name="T9" fmla="*/ 1289 h 1296"/>
                <a:gd name="T10" fmla="*/ 53 w 53"/>
                <a:gd name="T11" fmla="*/ 1288 h 1296"/>
                <a:gd name="T12" fmla="*/ 35 w 53"/>
                <a:gd name="T13" fmla="*/ 604 h 1296"/>
                <a:gd name="T14" fmla="*/ 23 w 53"/>
                <a:gd name="T15" fmla="*/ 281 h 1296"/>
                <a:gd name="T16" fmla="*/ 2 w 53"/>
                <a:gd name="T17" fmla="*/ 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96">
                  <a:moveTo>
                    <a:pt x="2" y="2"/>
                  </a:moveTo>
                  <a:cubicBezTo>
                    <a:pt x="1" y="0"/>
                    <a:pt x="0" y="17"/>
                    <a:pt x="0" y="19"/>
                  </a:cubicBezTo>
                  <a:cubicBezTo>
                    <a:pt x="7" y="112"/>
                    <a:pt x="10" y="169"/>
                    <a:pt x="10" y="291"/>
                  </a:cubicBezTo>
                  <a:cubicBezTo>
                    <a:pt x="11" y="399"/>
                    <a:pt x="18" y="507"/>
                    <a:pt x="20" y="616"/>
                  </a:cubicBezTo>
                  <a:cubicBezTo>
                    <a:pt x="24" y="839"/>
                    <a:pt x="18" y="1066"/>
                    <a:pt x="42" y="1289"/>
                  </a:cubicBezTo>
                  <a:cubicBezTo>
                    <a:pt x="43" y="1296"/>
                    <a:pt x="53" y="1296"/>
                    <a:pt x="53" y="1288"/>
                  </a:cubicBezTo>
                  <a:cubicBezTo>
                    <a:pt x="45" y="1060"/>
                    <a:pt x="40" y="833"/>
                    <a:pt x="35" y="604"/>
                  </a:cubicBezTo>
                  <a:cubicBezTo>
                    <a:pt x="32" y="497"/>
                    <a:pt x="25" y="389"/>
                    <a:pt x="23" y="281"/>
                  </a:cubicBezTo>
                  <a:cubicBezTo>
                    <a:pt x="21" y="188"/>
                    <a:pt x="23" y="89"/>
                    <a:pt x="2" y="2"/>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401"/>
            <p:cNvSpPr/>
            <p:nvPr/>
          </p:nvSpPr>
          <p:spPr bwMode="auto">
            <a:xfrm>
              <a:off x="6059488" y="7096125"/>
              <a:ext cx="215900" cy="441325"/>
            </a:xfrm>
            <a:custGeom>
              <a:avLst/>
              <a:gdLst>
                <a:gd name="T0" fmla="*/ 60 w 71"/>
                <a:gd name="T1" fmla="*/ 7 h 146"/>
                <a:gd name="T2" fmla="*/ 46 w 71"/>
                <a:gd name="T3" fmla="*/ 9 h 146"/>
                <a:gd name="T4" fmla="*/ 43 w 71"/>
                <a:gd name="T5" fmla="*/ 17 h 146"/>
                <a:gd name="T6" fmla="*/ 34 w 71"/>
                <a:gd name="T7" fmla="*/ 7 h 146"/>
                <a:gd name="T8" fmla="*/ 13 w 71"/>
                <a:gd name="T9" fmla="*/ 13 h 146"/>
                <a:gd name="T10" fmla="*/ 8 w 71"/>
                <a:gd name="T11" fmla="*/ 41 h 146"/>
                <a:gd name="T12" fmla="*/ 6 w 71"/>
                <a:gd name="T13" fmla="*/ 36 h 146"/>
                <a:gd name="T14" fmla="*/ 0 w 71"/>
                <a:gd name="T15" fmla="*/ 37 h 146"/>
                <a:gd name="T16" fmla="*/ 44 w 71"/>
                <a:gd name="T17" fmla="*/ 121 h 146"/>
                <a:gd name="T18" fmla="*/ 64 w 71"/>
                <a:gd name="T19" fmla="*/ 70 h 146"/>
                <a:gd name="T20" fmla="*/ 60 w 71"/>
                <a:gd name="T21"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46">
                  <a:moveTo>
                    <a:pt x="60" y="7"/>
                  </a:moveTo>
                  <a:cubicBezTo>
                    <a:pt x="55" y="2"/>
                    <a:pt x="49" y="5"/>
                    <a:pt x="46" y="9"/>
                  </a:cubicBezTo>
                  <a:cubicBezTo>
                    <a:pt x="44" y="11"/>
                    <a:pt x="44" y="14"/>
                    <a:pt x="43" y="17"/>
                  </a:cubicBezTo>
                  <a:cubicBezTo>
                    <a:pt x="41" y="13"/>
                    <a:pt x="38" y="10"/>
                    <a:pt x="34" y="7"/>
                  </a:cubicBezTo>
                  <a:cubicBezTo>
                    <a:pt x="27" y="0"/>
                    <a:pt x="16" y="4"/>
                    <a:pt x="13" y="13"/>
                  </a:cubicBezTo>
                  <a:cubicBezTo>
                    <a:pt x="11" y="22"/>
                    <a:pt x="9" y="31"/>
                    <a:pt x="8" y="41"/>
                  </a:cubicBezTo>
                  <a:cubicBezTo>
                    <a:pt x="7" y="39"/>
                    <a:pt x="7" y="38"/>
                    <a:pt x="6" y="36"/>
                  </a:cubicBezTo>
                  <a:cubicBezTo>
                    <a:pt x="5" y="33"/>
                    <a:pt x="0" y="33"/>
                    <a:pt x="0" y="37"/>
                  </a:cubicBezTo>
                  <a:cubicBezTo>
                    <a:pt x="3" y="54"/>
                    <a:pt x="3" y="146"/>
                    <a:pt x="44" y="121"/>
                  </a:cubicBezTo>
                  <a:cubicBezTo>
                    <a:pt x="60" y="111"/>
                    <a:pt x="62" y="87"/>
                    <a:pt x="64" y="70"/>
                  </a:cubicBezTo>
                  <a:cubicBezTo>
                    <a:pt x="65" y="55"/>
                    <a:pt x="71" y="19"/>
                    <a:pt x="60" y="7"/>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402"/>
            <p:cNvSpPr/>
            <p:nvPr/>
          </p:nvSpPr>
          <p:spPr bwMode="auto">
            <a:xfrm>
              <a:off x="6029325" y="7286625"/>
              <a:ext cx="247650" cy="230188"/>
            </a:xfrm>
            <a:custGeom>
              <a:avLst/>
              <a:gdLst>
                <a:gd name="T0" fmla="*/ 80 w 82"/>
                <a:gd name="T1" fmla="*/ 3 h 76"/>
                <a:gd name="T2" fmla="*/ 40 w 82"/>
                <a:gd name="T3" fmla="*/ 29 h 76"/>
                <a:gd name="T4" fmla="*/ 4 w 82"/>
                <a:gd name="T5" fmla="*/ 17 h 76"/>
                <a:gd name="T6" fmla="*/ 3 w 82"/>
                <a:gd name="T7" fmla="*/ 25 h 76"/>
                <a:gd name="T8" fmla="*/ 9 w 82"/>
                <a:gd name="T9" fmla="*/ 28 h 76"/>
                <a:gd name="T10" fmla="*/ 42 w 82"/>
                <a:gd name="T11" fmla="*/ 76 h 76"/>
                <a:gd name="T12" fmla="*/ 68 w 82"/>
                <a:gd name="T13" fmla="*/ 61 h 76"/>
                <a:gd name="T14" fmla="*/ 80 w 82"/>
                <a:gd name="T15" fmla="*/ 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6">
                  <a:moveTo>
                    <a:pt x="80" y="3"/>
                  </a:moveTo>
                  <a:cubicBezTo>
                    <a:pt x="65" y="0"/>
                    <a:pt x="49" y="15"/>
                    <a:pt x="40" y="29"/>
                  </a:cubicBezTo>
                  <a:cubicBezTo>
                    <a:pt x="30" y="19"/>
                    <a:pt x="17" y="12"/>
                    <a:pt x="4" y="17"/>
                  </a:cubicBezTo>
                  <a:cubicBezTo>
                    <a:pt x="1" y="18"/>
                    <a:pt x="0" y="23"/>
                    <a:pt x="3" y="25"/>
                  </a:cubicBezTo>
                  <a:cubicBezTo>
                    <a:pt x="5" y="26"/>
                    <a:pt x="7" y="27"/>
                    <a:pt x="9" y="28"/>
                  </a:cubicBezTo>
                  <a:cubicBezTo>
                    <a:pt x="9" y="49"/>
                    <a:pt x="18" y="75"/>
                    <a:pt x="42" y="76"/>
                  </a:cubicBezTo>
                  <a:cubicBezTo>
                    <a:pt x="53" y="76"/>
                    <a:pt x="63" y="70"/>
                    <a:pt x="68" y="61"/>
                  </a:cubicBezTo>
                  <a:cubicBezTo>
                    <a:pt x="80" y="39"/>
                    <a:pt x="82" y="3"/>
                    <a:pt x="80" y="3"/>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403"/>
            <p:cNvSpPr/>
            <p:nvPr/>
          </p:nvSpPr>
          <p:spPr bwMode="auto">
            <a:xfrm>
              <a:off x="5162550" y="6567488"/>
              <a:ext cx="1970088" cy="1109663"/>
            </a:xfrm>
            <a:custGeom>
              <a:avLst/>
              <a:gdLst>
                <a:gd name="T0" fmla="*/ 650 w 652"/>
                <a:gd name="T1" fmla="*/ 181 h 367"/>
                <a:gd name="T2" fmla="*/ 647 w 652"/>
                <a:gd name="T3" fmla="*/ 177 h 367"/>
                <a:gd name="T4" fmla="*/ 609 w 652"/>
                <a:gd name="T5" fmla="*/ 159 h 367"/>
                <a:gd name="T6" fmla="*/ 588 w 652"/>
                <a:gd name="T7" fmla="*/ 123 h 367"/>
                <a:gd name="T8" fmla="*/ 536 w 652"/>
                <a:gd name="T9" fmla="*/ 63 h 367"/>
                <a:gd name="T10" fmla="*/ 401 w 652"/>
                <a:gd name="T11" fmla="*/ 69 h 367"/>
                <a:gd name="T12" fmla="*/ 373 w 652"/>
                <a:gd name="T13" fmla="*/ 19 h 367"/>
                <a:gd name="T14" fmla="*/ 310 w 652"/>
                <a:gd name="T15" fmla="*/ 1 h 367"/>
                <a:gd name="T16" fmla="*/ 237 w 652"/>
                <a:gd name="T17" fmla="*/ 32 h 367"/>
                <a:gd name="T18" fmla="*/ 220 w 652"/>
                <a:gd name="T19" fmla="*/ 66 h 367"/>
                <a:gd name="T20" fmla="*/ 138 w 652"/>
                <a:gd name="T21" fmla="*/ 55 h 367"/>
                <a:gd name="T22" fmla="*/ 78 w 652"/>
                <a:gd name="T23" fmla="*/ 94 h 367"/>
                <a:gd name="T24" fmla="*/ 46 w 652"/>
                <a:gd name="T25" fmla="*/ 124 h 367"/>
                <a:gd name="T26" fmla="*/ 12 w 652"/>
                <a:gd name="T27" fmla="*/ 144 h 367"/>
                <a:gd name="T28" fmla="*/ 12 w 652"/>
                <a:gd name="T29" fmla="*/ 144 h 367"/>
                <a:gd name="T30" fmla="*/ 10 w 652"/>
                <a:gd name="T31" fmla="*/ 145 h 367"/>
                <a:gd name="T32" fmla="*/ 8 w 652"/>
                <a:gd name="T33" fmla="*/ 147 h 367"/>
                <a:gd name="T34" fmla="*/ 6 w 652"/>
                <a:gd name="T35" fmla="*/ 146 h 367"/>
                <a:gd name="T36" fmla="*/ 2 w 652"/>
                <a:gd name="T37" fmla="*/ 151 h 367"/>
                <a:gd name="T38" fmla="*/ 119 w 652"/>
                <a:gd name="T39" fmla="*/ 190 h 367"/>
                <a:gd name="T40" fmla="*/ 181 w 652"/>
                <a:gd name="T41" fmla="*/ 173 h 367"/>
                <a:gd name="T42" fmla="*/ 173 w 652"/>
                <a:gd name="T43" fmla="*/ 213 h 367"/>
                <a:gd name="T44" fmla="*/ 171 w 652"/>
                <a:gd name="T45" fmla="*/ 271 h 367"/>
                <a:gd name="T46" fmla="*/ 164 w 652"/>
                <a:gd name="T47" fmla="*/ 297 h 367"/>
                <a:gd name="T48" fmla="*/ 156 w 652"/>
                <a:gd name="T49" fmla="*/ 309 h 367"/>
                <a:gd name="T50" fmla="*/ 140 w 652"/>
                <a:gd name="T51" fmla="*/ 321 h 367"/>
                <a:gd name="T52" fmla="*/ 139 w 652"/>
                <a:gd name="T53" fmla="*/ 323 h 367"/>
                <a:gd name="T54" fmla="*/ 137 w 652"/>
                <a:gd name="T55" fmla="*/ 330 h 367"/>
                <a:gd name="T56" fmla="*/ 265 w 652"/>
                <a:gd name="T57" fmla="*/ 316 h 367"/>
                <a:gd name="T58" fmla="*/ 310 w 652"/>
                <a:gd name="T59" fmla="*/ 255 h 367"/>
                <a:gd name="T60" fmla="*/ 323 w 652"/>
                <a:gd name="T61" fmla="*/ 211 h 367"/>
                <a:gd name="T62" fmla="*/ 326 w 652"/>
                <a:gd name="T63" fmla="*/ 198 h 367"/>
                <a:gd name="T64" fmla="*/ 368 w 652"/>
                <a:gd name="T65" fmla="*/ 241 h 367"/>
                <a:gd name="T66" fmla="*/ 420 w 652"/>
                <a:gd name="T67" fmla="*/ 286 h 367"/>
                <a:gd name="T68" fmla="*/ 435 w 652"/>
                <a:gd name="T69" fmla="*/ 312 h 367"/>
                <a:gd name="T70" fmla="*/ 442 w 652"/>
                <a:gd name="T71" fmla="*/ 348 h 367"/>
                <a:gd name="T72" fmla="*/ 458 w 652"/>
                <a:gd name="T73" fmla="*/ 349 h 367"/>
                <a:gd name="T74" fmla="*/ 509 w 652"/>
                <a:gd name="T75" fmla="*/ 259 h 367"/>
                <a:gd name="T76" fmla="*/ 499 w 652"/>
                <a:gd name="T77" fmla="*/ 178 h 367"/>
                <a:gd name="T78" fmla="*/ 549 w 652"/>
                <a:gd name="T79" fmla="*/ 198 h 367"/>
                <a:gd name="T80" fmla="*/ 627 w 652"/>
                <a:gd name="T81" fmla="*/ 206 h 367"/>
                <a:gd name="T82" fmla="*/ 639 w 652"/>
                <a:gd name="T83" fmla="*/ 201 h 367"/>
                <a:gd name="T84" fmla="*/ 652 w 652"/>
                <a:gd name="T85" fmla="*/ 185 h 367"/>
                <a:gd name="T86" fmla="*/ 650 w 652"/>
                <a:gd name="T87" fmla="*/ 18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367">
                  <a:moveTo>
                    <a:pt x="650" y="181"/>
                  </a:moveTo>
                  <a:cubicBezTo>
                    <a:pt x="650" y="180"/>
                    <a:pt x="649" y="178"/>
                    <a:pt x="647" y="177"/>
                  </a:cubicBezTo>
                  <a:cubicBezTo>
                    <a:pt x="634" y="169"/>
                    <a:pt x="620" y="169"/>
                    <a:pt x="609" y="159"/>
                  </a:cubicBezTo>
                  <a:cubicBezTo>
                    <a:pt x="599" y="149"/>
                    <a:pt x="594" y="135"/>
                    <a:pt x="588" y="123"/>
                  </a:cubicBezTo>
                  <a:cubicBezTo>
                    <a:pt x="576" y="97"/>
                    <a:pt x="562" y="77"/>
                    <a:pt x="536" y="63"/>
                  </a:cubicBezTo>
                  <a:cubicBezTo>
                    <a:pt x="496" y="42"/>
                    <a:pt x="442" y="47"/>
                    <a:pt x="401" y="69"/>
                  </a:cubicBezTo>
                  <a:cubicBezTo>
                    <a:pt x="400" y="50"/>
                    <a:pt x="386" y="30"/>
                    <a:pt x="373" y="19"/>
                  </a:cubicBezTo>
                  <a:cubicBezTo>
                    <a:pt x="356" y="3"/>
                    <a:pt x="332" y="0"/>
                    <a:pt x="310" y="1"/>
                  </a:cubicBezTo>
                  <a:cubicBezTo>
                    <a:pt x="282" y="2"/>
                    <a:pt x="257" y="12"/>
                    <a:pt x="237" y="32"/>
                  </a:cubicBezTo>
                  <a:cubicBezTo>
                    <a:pt x="228" y="40"/>
                    <a:pt x="221" y="53"/>
                    <a:pt x="220" y="66"/>
                  </a:cubicBezTo>
                  <a:cubicBezTo>
                    <a:pt x="197" y="52"/>
                    <a:pt x="160" y="50"/>
                    <a:pt x="138" y="55"/>
                  </a:cubicBezTo>
                  <a:cubicBezTo>
                    <a:pt x="114" y="61"/>
                    <a:pt x="95" y="77"/>
                    <a:pt x="78" y="94"/>
                  </a:cubicBezTo>
                  <a:cubicBezTo>
                    <a:pt x="67" y="105"/>
                    <a:pt x="57" y="114"/>
                    <a:pt x="46" y="124"/>
                  </a:cubicBezTo>
                  <a:cubicBezTo>
                    <a:pt x="35" y="132"/>
                    <a:pt x="23" y="136"/>
                    <a:pt x="12" y="144"/>
                  </a:cubicBezTo>
                  <a:cubicBezTo>
                    <a:pt x="12" y="144"/>
                    <a:pt x="12" y="144"/>
                    <a:pt x="12" y="144"/>
                  </a:cubicBezTo>
                  <a:cubicBezTo>
                    <a:pt x="11" y="144"/>
                    <a:pt x="11" y="145"/>
                    <a:pt x="10" y="145"/>
                  </a:cubicBezTo>
                  <a:cubicBezTo>
                    <a:pt x="9" y="145"/>
                    <a:pt x="9" y="146"/>
                    <a:pt x="8" y="147"/>
                  </a:cubicBezTo>
                  <a:cubicBezTo>
                    <a:pt x="8" y="146"/>
                    <a:pt x="7" y="146"/>
                    <a:pt x="6" y="146"/>
                  </a:cubicBezTo>
                  <a:cubicBezTo>
                    <a:pt x="3" y="144"/>
                    <a:pt x="0" y="148"/>
                    <a:pt x="2" y="151"/>
                  </a:cubicBezTo>
                  <a:cubicBezTo>
                    <a:pt x="24" y="189"/>
                    <a:pt x="79" y="196"/>
                    <a:pt x="119" y="190"/>
                  </a:cubicBezTo>
                  <a:cubicBezTo>
                    <a:pt x="137" y="188"/>
                    <a:pt x="159" y="182"/>
                    <a:pt x="181" y="173"/>
                  </a:cubicBezTo>
                  <a:cubicBezTo>
                    <a:pt x="176" y="186"/>
                    <a:pt x="174" y="199"/>
                    <a:pt x="173" y="213"/>
                  </a:cubicBezTo>
                  <a:cubicBezTo>
                    <a:pt x="172" y="232"/>
                    <a:pt x="173" y="252"/>
                    <a:pt x="171" y="271"/>
                  </a:cubicBezTo>
                  <a:cubicBezTo>
                    <a:pt x="170" y="280"/>
                    <a:pt x="168" y="289"/>
                    <a:pt x="164" y="297"/>
                  </a:cubicBezTo>
                  <a:cubicBezTo>
                    <a:pt x="162" y="302"/>
                    <a:pt x="159" y="305"/>
                    <a:pt x="156" y="309"/>
                  </a:cubicBezTo>
                  <a:cubicBezTo>
                    <a:pt x="151" y="313"/>
                    <a:pt x="145" y="317"/>
                    <a:pt x="140" y="321"/>
                  </a:cubicBezTo>
                  <a:cubicBezTo>
                    <a:pt x="139" y="322"/>
                    <a:pt x="139" y="323"/>
                    <a:pt x="139" y="323"/>
                  </a:cubicBezTo>
                  <a:cubicBezTo>
                    <a:pt x="136" y="324"/>
                    <a:pt x="134" y="328"/>
                    <a:pt x="137" y="330"/>
                  </a:cubicBezTo>
                  <a:cubicBezTo>
                    <a:pt x="174" y="367"/>
                    <a:pt x="231" y="344"/>
                    <a:pt x="265" y="316"/>
                  </a:cubicBezTo>
                  <a:cubicBezTo>
                    <a:pt x="285" y="299"/>
                    <a:pt x="299" y="278"/>
                    <a:pt x="310" y="255"/>
                  </a:cubicBezTo>
                  <a:cubicBezTo>
                    <a:pt x="316" y="241"/>
                    <a:pt x="320" y="226"/>
                    <a:pt x="323" y="211"/>
                  </a:cubicBezTo>
                  <a:cubicBezTo>
                    <a:pt x="324" y="207"/>
                    <a:pt x="325" y="203"/>
                    <a:pt x="326" y="198"/>
                  </a:cubicBezTo>
                  <a:cubicBezTo>
                    <a:pt x="337" y="214"/>
                    <a:pt x="352" y="228"/>
                    <a:pt x="368" y="241"/>
                  </a:cubicBezTo>
                  <a:cubicBezTo>
                    <a:pt x="386" y="255"/>
                    <a:pt x="405" y="268"/>
                    <a:pt x="420" y="286"/>
                  </a:cubicBezTo>
                  <a:cubicBezTo>
                    <a:pt x="426" y="293"/>
                    <a:pt x="432" y="302"/>
                    <a:pt x="435" y="312"/>
                  </a:cubicBezTo>
                  <a:cubicBezTo>
                    <a:pt x="440" y="324"/>
                    <a:pt x="437" y="337"/>
                    <a:pt x="442" y="348"/>
                  </a:cubicBezTo>
                  <a:cubicBezTo>
                    <a:pt x="446" y="355"/>
                    <a:pt x="454" y="355"/>
                    <a:pt x="458" y="349"/>
                  </a:cubicBezTo>
                  <a:cubicBezTo>
                    <a:pt x="485" y="330"/>
                    <a:pt x="502" y="290"/>
                    <a:pt x="509" y="259"/>
                  </a:cubicBezTo>
                  <a:cubicBezTo>
                    <a:pt x="514" y="232"/>
                    <a:pt x="509" y="204"/>
                    <a:pt x="499" y="178"/>
                  </a:cubicBezTo>
                  <a:cubicBezTo>
                    <a:pt x="515" y="185"/>
                    <a:pt x="531" y="192"/>
                    <a:pt x="549" y="198"/>
                  </a:cubicBezTo>
                  <a:cubicBezTo>
                    <a:pt x="566" y="203"/>
                    <a:pt x="603" y="213"/>
                    <a:pt x="627" y="206"/>
                  </a:cubicBezTo>
                  <a:cubicBezTo>
                    <a:pt x="631" y="205"/>
                    <a:pt x="635" y="203"/>
                    <a:pt x="639" y="201"/>
                  </a:cubicBezTo>
                  <a:cubicBezTo>
                    <a:pt x="645" y="198"/>
                    <a:pt x="652" y="192"/>
                    <a:pt x="652" y="185"/>
                  </a:cubicBezTo>
                  <a:cubicBezTo>
                    <a:pt x="652" y="183"/>
                    <a:pt x="651" y="182"/>
                    <a:pt x="650" y="181"/>
                  </a:cubicBezTo>
                  <a:close/>
                </a:path>
              </a:pathLst>
            </a:custGeom>
            <a:solidFill>
              <a:srgbClr val="FDCA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404"/>
            <p:cNvSpPr/>
            <p:nvPr/>
          </p:nvSpPr>
          <p:spPr bwMode="auto">
            <a:xfrm>
              <a:off x="5927725" y="6867525"/>
              <a:ext cx="395288" cy="123825"/>
            </a:xfrm>
            <a:custGeom>
              <a:avLst/>
              <a:gdLst>
                <a:gd name="T0" fmla="*/ 120 w 131"/>
                <a:gd name="T1" fmla="*/ 6 h 41"/>
                <a:gd name="T2" fmla="*/ 112 w 131"/>
                <a:gd name="T3" fmla="*/ 9 h 41"/>
                <a:gd name="T4" fmla="*/ 99 w 131"/>
                <a:gd name="T5" fmla="*/ 5 h 41"/>
                <a:gd name="T6" fmla="*/ 15 w 131"/>
                <a:gd name="T7" fmla="*/ 5 h 41"/>
                <a:gd name="T8" fmla="*/ 10 w 131"/>
                <a:gd name="T9" fmla="*/ 2 h 41"/>
                <a:gd name="T10" fmla="*/ 6 w 131"/>
                <a:gd name="T11" fmla="*/ 2 h 41"/>
                <a:gd name="T12" fmla="*/ 5 w 131"/>
                <a:gd name="T13" fmla="*/ 1 h 41"/>
                <a:gd name="T14" fmla="*/ 1 w 131"/>
                <a:gd name="T15" fmla="*/ 5 h 41"/>
                <a:gd name="T16" fmla="*/ 98 w 131"/>
                <a:gd name="T17" fmla="*/ 32 h 41"/>
                <a:gd name="T18" fmla="*/ 128 w 131"/>
                <a:gd name="T19" fmla="*/ 15 h 41"/>
                <a:gd name="T20" fmla="*/ 120 w 131"/>
                <a:gd name="T2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41">
                  <a:moveTo>
                    <a:pt x="120" y="6"/>
                  </a:moveTo>
                  <a:cubicBezTo>
                    <a:pt x="117" y="7"/>
                    <a:pt x="115" y="8"/>
                    <a:pt x="112" y="9"/>
                  </a:cubicBezTo>
                  <a:cubicBezTo>
                    <a:pt x="109" y="5"/>
                    <a:pt x="104" y="3"/>
                    <a:pt x="99" y="5"/>
                  </a:cubicBezTo>
                  <a:cubicBezTo>
                    <a:pt x="73" y="14"/>
                    <a:pt x="42" y="15"/>
                    <a:pt x="15" y="5"/>
                  </a:cubicBezTo>
                  <a:cubicBezTo>
                    <a:pt x="13" y="4"/>
                    <a:pt x="12" y="3"/>
                    <a:pt x="10" y="2"/>
                  </a:cubicBezTo>
                  <a:cubicBezTo>
                    <a:pt x="9" y="1"/>
                    <a:pt x="7" y="1"/>
                    <a:pt x="6" y="2"/>
                  </a:cubicBezTo>
                  <a:cubicBezTo>
                    <a:pt x="5" y="1"/>
                    <a:pt x="5" y="1"/>
                    <a:pt x="5" y="1"/>
                  </a:cubicBezTo>
                  <a:cubicBezTo>
                    <a:pt x="2" y="0"/>
                    <a:pt x="0" y="3"/>
                    <a:pt x="1" y="5"/>
                  </a:cubicBezTo>
                  <a:cubicBezTo>
                    <a:pt x="16" y="37"/>
                    <a:pt x="66" y="41"/>
                    <a:pt x="98" y="32"/>
                  </a:cubicBezTo>
                  <a:cubicBezTo>
                    <a:pt x="111" y="30"/>
                    <a:pt x="122" y="25"/>
                    <a:pt x="128" y="15"/>
                  </a:cubicBezTo>
                  <a:cubicBezTo>
                    <a:pt x="131" y="10"/>
                    <a:pt x="126" y="5"/>
                    <a:pt x="120" y="6"/>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405"/>
            <p:cNvSpPr/>
            <p:nvPr/>
          </p:nvSpPr>
          <p:spPr bwMode="auto">
            <a:xfrm>
              <a:off x="6038850" y="6081713"/>
              <a:ext cx="244475" cy="869950"/>
            </a:xfrm>
            <a:custGeom>
              <a:avLst/>
              <a:gdLst>
                <a:gd name="T0" fmla="*/ 69 w 81"/>
                <a:gd name="T1" fmla="*/ 6 h 288"/>
                <a:gd name="T2" fmla="*/ 11 w 81"/>
                <a:gd name="T3" fmla="*/ 285 h 288"/>
                <a:gd name="T4" fmla="*/ 16 w 81"/>
                <a:gd name="T5" fmla="*/ 284 h 288"/>
                <a:gd name="T6" fmla="*/ 79 w 81"/>
                <a:gd name="T7" fmla="*/ 10 h 288"/>
                <a:gd name="T8" fmla="*/ 69 w 81"/>
                <a:gd name="T9" fmla="*/ 6 h 288"/>
              </a:gdLst>
              <a:ahLst/>
              <a:cxnLst>
                <a:cxn ang="0">
                  <a:pos x="T0" y="T1"/>
                </a:cxn>
                <a:cxn ang="0">
                  <a:pos x="T2" y="T3"/>
                </a:cxn>
                <a:cxn ang="0">
                  <a:pos x="T4" y="T5"/>
                </a:cxn>
                <a:cxn ang="0">
                  <a:pos x="T6" y="T7"/>
                </a:cxn>
                <a:cxn ang="0">
                  <a:pos x="T8" y="T9"/>
                </a:cxn>
              </a:cxnLst>
              <a:rect l="0" t="0" r="r" b="b"/>
              <a:pathLst>
                <a:path w="81" h="288">
                  <a:moveTo>
                    <a:pt x="69" y="6"/>
                  </a:moveTo>
                  <a:cubicBezTo>
                    <a:pt x="29" y="93"/>
                    <a:pt x="0" y="188"/>
                    <a:pt x="11" y="285"/>
                  </a:cubicBezTo>
                  <a:cubicBezTo>
                    <a:pt x="11" y="288"/>
                    <a:pt x="16" y="288"/>
                    <a:pt x="16" y="284"/>
                  </a:cubicBezTo>
                  <a:cubicBezTo>
                    <a:pt x="11" y="185"/>
                    <a:pt x="48" y="101"/>
                    <a:pt x="79" y="10"/>
                  </a:cubicBezTo>
                  <a:cubicBezTo>
                    <a:pt x="81" y="4"/>
                    <a:pt x="71" y="0"/>
                    <a:pt x="69" y="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406"/>
            <p:cNvSpPr/>
            <p:nvPr/>
          </p:nvSpPr>
          <p:spPr bwMode="auto">
            <a:xfrm>
              <a:off x="6108700" y="6299200"/>
              <a:ext cx="361950" cy="658813"/>
            </a:xfrm>
            <a:custGeom>
              <a:avLst/>
              <a:gdLst>
                <a:gd name="T0" fmla="*/ 112 w 120"/>
                <a:gd name="T1" fmla="*/ 4 h 218"/>
                <a:gd name="T2" fmla="*/ 8 w 120"/>
                <a:gd name="T3" fmla="*/ 216 h 218"/>
                <a:gd name="T4" fmla="*/ 10 w 120"/>
                <a:gd name="T5" fmla="*/ 217 h 218"/>
                <a:gd name="T6" fmla="*/ 117 w 120"/>
                <a:gd name="T7" fmla="*/ 9 h 218"/>
                <a:gd name="T8" fmla="*/ 112 w 120"/>
                <a:gd name="T9" fmla="*/ 4 h 218"/>
              </a:gdLst>
              <a:ahLst/>
              <a:cxnLst>
                <a:cxn ang="0">
                  <a:pos x="T0" y="T1"/>
                </a:cxn>
                <a:cxn ang="0">
                  <a:pos x="T2" y="T3"/>
                </a:cxn>
                <a:cxn ang="0">
                  <a:pos x="T4" y="T5"/>
                </a:cxn>
                <a:cxn ang="0">
                  <a:pos x="T6" y="T7"/>
                </a:cxn>
                <a:cxn ang="0">
                  <a:pos x="T8" y="T9"/>
                </a:cxn>
              </a:cxnLst>
              <a:rect l="0" t="0" r="r" b="b"/>
              <a:pathLst>
                <a:path w="120" h="218">
                  <a:moveTo>
                    <a:pt x="112" y="4"/>
                  </a:moveTo>
                  <a:cubicBezTo>
                    <a:pt x="59" y="53"/>
                    <a:pt x="0" y="140"/>
                    <a:pt x="8" y="216"/>
                  </a:cubicBezTo>
                  <a:cubicBezTo>
                    <a:pt x="8" y="217"/>
                    <a:pt x="10" y="218"/>
                    <a:pt x="10" y="217"/>
                  </a:cubicBezTo>
                  <a:cubicBezTo>
                    <a:pt x="26" y="135"/>
                    <a:pt x="63" y="71"/>
                    <a:pt x="117" y="9"/>
                  </a:cubicBezTo>
                  <a:cubicBezTo>
                    <a:pt x="120" y="5"/>
                    <a:pt x="115" y="0"/>
                    <a:pt x="112"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407"/>
            <p:cNvSpPr/>
            <p:nvPr/>
          </p:nvSpPr>
          <p:spPr bwMode="auto">
            <a:xfrm>
              <a:off x="6208713" y="6630988"/>
              <a:ext cx="190500" cy="314325"/>
            </a:xfrm>
            <a:custGeom>
              <a:avLst/>
              <a:gdLst>
                <a:gd name="T0" fmla="*/ 55 w 63"/>
                <a:gd name="T1" fmla="*/ 4 h 104"/>
                <a:gd name="T2" fmla="*/ 0 w 63"/>
                <a:gd name="T3" fmla="*/ 101 h 104"/>
                <a:gd name="T4" fmla="*/ 4 w 63"/>
                <a:gd name="T5" fmla="*/ 102 h 104"/>
                <a:gd name="T6" fmla="*/ 61 w 63"/>
                <a:gd name="T7" fmla="*/ 9 h 104"/>
                <a:gd name="T8" fmla="*/ 55 w 63"/>
                <a:gd name="T9" fmla="*/ 4 h 104"/>
              </a:gdLst>
              <a:ahLst/>
              <a:cxnLst>
                <a:cxn ang="0">
                  <a:pos x="T0" y="T1"/>
                </a:cxn>
                <a:cxn ang="0">
                  <a:pos x="T2" y="T3"/>
                </a:cxn>
                <a:cxn ang="0">
                  <a:pos x="T4" y="T5"/>
                </a:cxn>
                <a:cxn ang="0">
                  <a:pos x="T6" y="T7"/>
                </a:cxn>
                <a:cxn ang="0">
                  <a:pos x="T8" y="T9"/>
                </a:cxn>
              </a:cxnLst>
              <a:rect l="0" t="0" r="r" b="b"/>
              <a:pathLst>
                <a:path w="63" h="104">
                  <a:moveTo>
                    <a:pt x="55" y="4"/>
                  </a:moveTo>
                  <a:cubicBezTo>
                    <a:pt x="32" y="30"/>
                    <a:pt x="4" y="65"/>
                    <a:pt x="0" y="101"/>
                  </a:cubicBezTo>
                  <a:cubicBezTo>
                    <a:pt x="0" y="103"/>
                    <a:pt x="3" y="104"/>
                    <a:pt x="4" y="102"/>
                  </a:cubicBezTo>
                  <a:cubicBezTo>
                    <a:pt x="19" y="67"/>
                    <a:pt x="37" y="39"/>
                    <a:pt x="61" y="9"/>
                  </a:cubicBezTo>
                  <a:cubicBezTo>
                    <a:pt x="63" y="5"/>
                    <a:pt x="58" y="0"/>
                    <a:pt x="55"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408"/>
            <p:cNvSpPr/>
            <p:nvPr/>
          </p:nvSpPr>
          <p:spPr bwMode="auto">
            <a:xfrm>
              <a:off x="5761038" y="6262688"/>
              <a:ext cx="284163" cy="668338"/>
            </a:xfrm>
            <a:custGeom>
              <a:avLst/>
              <a:gdLst>
                <a:gd name="T0" fmla="*/ 70 w 94"/>
                <a:gd name="T1" fmla="*/ 115 h 221"/>
                <a:gd name="T2" fmla="*/ 11 w 94"/>
                <a:gd name="T3" fmla="*/ 5 h 221"/>
                <a:gd name="T4" fmla="*/ 3 w 94"/>
                <a:gd name="T5" fmla="*/ 10 h 221"/>
                <a:gd name="T6" fmla="*/ 84 w 94"/>
                <a:gd name="T7" fmla="*/ 220 h 221"/>
                <a:gd name="T8" fmla="*/ 86 w 94"/>
                <a:gd name="T9" fmla="*/ 220 h 221"/>
                <a:gd name="T10" fmla="*/ 70 w 94"/>
                <a:gd name="T11" fmla="*/ 115 h 221"/>
              </a:gdLst>
              <a:ahLst/>
              <a:cxnLst>
                <a:cxn ang="0">
                  <a:pos x="T0" y="T1"/>
                </a:cxn>
                <a:cxn ang="0">
                  <a:pos x="T2" y="T3"/>
                </a:cxn>
                <a:cxn ang="0">
                  <a:pos x="T4" y="T5"/>
                </a:cxn>
                <a:cxn ang="0">
                  <a:pos x="T6" y="T7"/>
                </a:cxn>
                <a:cxn ang="0">
                  <a:pos x="T8" y="T9"/>
                </a:cxn>
                <a:cxn ang="0">
                  <a:pos x="T10" y="T11"/>
                </a:cxn>
              </a:cxnLst>
              <a:rect l="0" t="0" r="r" b="b"/>
              <a:pathLst>
                <a:path w="94" h="221">
                  <a:moveTo>
                    <a:pt x="70" y="115"/>
                  </a:moveTo>
                  <a:cubicBezTo>
                    <a:pt x="55" y="76"/>
                    <a:pt x="36" y="38"/>
                    <a:pt x="11" y="5"/>
                  </a:cubicBezTo>
                  <a:cubicBezTo>
                    <a:pt x="7" y="0"/>
                    <a:pt x="0" y="5"/>
                    <a:pt x="3" y="10"/>
                  </a:cubicBezTo>
                  <a:cubicBezTo>
                    <a:pt x="42" y="77"/>
                    <a:pt x="72" y="142"/>
                    <a:pt x="84" y="220"/>
                  </a:cubicBezTo>
                  <a:cubicBezTo>
                    <a:pt x="84" y="221"/>
                    <a:pt x="86" y="221"/>
                    <a:pt x="86" y="220"/>
                  </a:cubicBezTo>
                  <a:cubicBezTo>
                    <a:pt x="94" y="185"/>
                    <a:pt x="82" y="147"/>
                    <a:pt x="70" y="11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409"/>
            <p:cNvSpPr/>
            <p:nvPr/>
          </p:nvSpPr>
          <p:spPr bwMode="auto">
            <a:xfrm>
              <a:off x="5751513" y="6256338"/>
              <a:ext cx="114300" cy="130175"/>
            </a:xfrm>
            <a:custGeom>
              <a:avLst/>
              <a:gdLst>
                <a:gd name="T0" fmla="*/ 33 w 38"/>
                <a:gd name="T1" fmla="*/ 23 h 43"/>
                <a:gd name="T2" fmla="*/ 9 w 38"/>
                <a:gd name="T3" fmla="*/ 2 h 43"/>
                <a:gd name="T4" fmla="*/ 1 w 38"/>
                <a:gd name="T5" fmla="*/ 9 h 43"/>
                <a:gd name="T6" fmla="*/ 11 w 38"/>
                <a:gd name="T7" fmla="*/ 33 h 43"/>
                <a:gd name="T8" fmla="*/ 26 w 38"/>
                <a:gd name="T9" fmla="*/ 41 h 43"/>
                <a:gd name="T10" fmla="*/ 33 w 38"/>
                <a:gd name="T11" fmla="*/ 23 h 43"/>
              </a:gdLst>
              <a:ahLst/>
              <a:cxnLst>
                <a:cxn ang="0">
                  <a:pos x="T0" y="T1"/>
                </a:cxn>
                <a:cxn ang="0">
                  <a:pos x="T2" y="T3"/>
                </a:cxn>
                <a:cxn ang="0">
                  <a:pos x="T4" y="T5"/>
                </a:cxn>
                <a:cxn ang="0">
                  <a:pos x="T6" y="T7"/>
                </a:cxn>
                <a:cxn ang="0">
                  <a:pos x="T8" y="T9"/>
                </a:cxn>
                <a:cxn ang="0">
                  <a:pos x="T10" y="T11"/>
                </a:cxn>
              </a:cxnLst>
              <a:rect l="0" t="0" r="r" b="b"/>
              <a:pathLst>
                <a:path w="38" h="43">
                  <a:moveTo>
                    <a:pt x="33" y="23"/>
                  </a:moveTo>
                  <a:cubicBezTo>
                    <a:pt x="28" y="14"/>
                    <a:pt x="19" y="4"/>
                    <a:pt x="9" y="2"/>
                  </a:cubicBezTo>
                  <a:cubicBezTo>
                    <a:pt x="4" y="0"/>
                    <a:pt x="0" y="5"/>
                    <a:pt x="1" y="9"/>
                  </a:cubicBezTo>
                  <a:cubicBezTo>
                    <a:pt x="3" y="18"/>
                    <a:pt x="9" y="25"/>
                    <a:pt x="11" y="33"/>
                  </a:cubicBezTo>
                  <a:cubicBezTo>
                    <a:pt x="13" y="39"/>
                    <a:pt x="20" y="43"/>
                    <a:pt x="26" y="41"/>
                  </a:cubicBezTo>
                  <a:cubicBezTo>
                    <a:pt x="34" y="39"/>
                    <a:pt x="38" y="30"/>
                    <a:pt x="33" y="2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410"/>
            <p:cNvSpPr/>
            <p:nvPr/>
          </p:nvSpPr>
          <p:spPr bwMode="auto">
            <a:xfrm>
              <a:off x="6219825" y="6026150"/>
              <a:ext cx="87313" cy="136525"/>
            </a:xfrm>
            <a:custGeom>
              <a:avLst/>
              <a:gdLst>
                <a:gd name="T0" fmla="*/ 24 w 29"/>
                <a:gd name="T1" fmla="*/ 1 h 45"/>
                <a:gd name="T2" fmla="*/ 11 w 29"/>
                <a:gd name="T3" fmla="*/ 13 h 45"/>
                <a:gd name="T4" fmla="*/ 3 w 29"/>
                <a:gd name="T5" fmla="*/ 29 h 45"/>
                <a:gd name="T6" fmla="*/ 20 w 29"/>
                <a:gd name="T7" fmla="*/ 36 h 45"/>
                <a:gd name="T8" fmla="*/ 25 w 29"/>
                <a:gd name="T9" fmla="*/ 21 h 45"/>
                <a:gd name="T10" fmla="*/ 29 w 29"/>
                <a:gd name="T11" fmla="*/ 4 h 45"/>
                <a:gd name="T12" fmla="*/ 24 w 29"/>
                <a:gd name="T13" fmla="*/ 1 h 45"/>
              </a:gdLst>
              <a:ahLst/>
              <a:cxnLst>
                <a:cxn ang="0">
                  <a:pos x="T0" y="T1"/>
                </a:cxn>
                <a:cxn ang="0">
                  <a:pos x="T2" y="T3"/>
                </a:cxn>
                <a:cxn ang="0">
                  <a:pos x="T4" y="T5"/>
                </a:cxn>
                <a:cxn ang="0">
                  <a:pos x="T6" y="T7"/>
                </a:cxn>
                <a:cxn ang="0">
                  <a:pos x="T8" y="T9"/>
                </a:cxn>
                <a:cxn ang="0">
                  <a:pos x="T10" y="T11"/>
                </a:cxn>
                <a:cxn ang="0">
                  <a:pos x="T12" y="T13"/>
                </a:cxn>
              </a:cxnLst>
              <a:rect l="0" t="0" r="r" b="b"/>
              <a:pathLst>
                <a:path w="29" h="45">
                  <a:moveTo>
                    <a:pt x="24" y="1"/>
                  </a:moveTo>
                  <a:cubicBezTo>
                    <a:pt x="18" y="4"/>
                    <a:pt x="14" y="8"/>
                    <a:pt x="11" y="13"/>
                  </a:cubicBezTo>
                  <a:cubicBezTo>
                    <a:pt x="8" y="18"/>
                    <a:pt x="4" y="24"/>
                    <a:pt x="3" y="29"/>
                  </a:cubicBezTo>
                  <a:cubicBezTo>
                    <a:pt x="0" y="40"/>
                    <a:pt x="14" y="45"/>
                    <a:pt x="20" y="36"/>
                  </a:cubicBezTo>
                  <a:cubicBezTo>
                    <a:pt x="22" y="32"/>
                    <a:pt x="24" y="26"/>
                    <a:pt x="25" y="21"/>
                  </a:cubicBezTo>
                  <a:cubicBezTo>
                    <a:pt x="28" y="16"/>
                    <a:pt x="29" y="10"/>
                    <a:pt x="29" y="4"/>
                  </a:cubicBezTo>
                  <a:cubicBezTo>
                    <a:pt x="29" y="1"/>
                    <a:pt x="26" y="0"/>
                    <a:pt x="24"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411"/>
            <p:cNvSpPr/>
            <p:nvPr/>
          </p:nvSpPr>
          <p:spPr bwMode="auto">
            <a:xfrm>
              <a:off x="6402388" y="6249988"/>
              <a:ext cx="131763" cy="115888"/>
            </a:xfrm>
            <a:custGeom>
              <a:avLst/>
              <a:gdLst>
                <a:gd name="T0" fmla="*/ 34 w 44"/>
                <a:gd name="T1" fmla="*/ 0 h 38"/>
                <a:gd name="T2" fmla="*/ 18 w 44"/>
                <a:gd name="T3" fmla="*/ 6 h 38"/>
                <a:gd name="T4" fmla="*/ 5 w 44"/>
                <a:gd name="T5" fmla="*/ 16 h 38"/>
                <a:gd name="T6" fmla="*/ 3 w 44"/>
                <a:gd name="T7" fmla="*/ 30 h 38"/>
                <a:gd name="T8" fmla="*/ 20 w 44"/>
                <a:gd name="T9" fmla="*/ 34 h 38"/>
                <a:gd name="T10" fmla="*/ 31 w 44"/>
                <a:gd name="T11" fmla="*/ 24 h 38"/>
                <a:gd name="T12" fmla="*/ 42 w 44"/>
                <a:gd name="T13" fmla="*/ 12 h 38"/>
                <a:gd name="T14" fmla="*/ 34 w 4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8">
                  <a:moveTo>
                    <a:pt x="34" y="0"/>
                  </a:moveTo>
                  <a:cubicBezTo>
                    <a:pt x="29" y="0"/>
                    <a:pt x="23" y="3"/>
                    <a:pt x="18" y="6"/>
                  </a:cubicBezTo>
                  <a:cubicBezTo>
                    <a:pt x="13" y="8"/>
                    <a:pt x="8" y="11"/>
                    <a:pt x="5" y="16"/>
                  </a:cubicBezTo>
                  <a:cubicBezTo>
                    <a:pt x="1" y="20"/>
                    <a:pt x="0" y="25"/>
                    <a:pt x="3" y="30"/>
                  </a:cubicBezTo>
                  <a:cubicBezTo>
                    <a:pt x="6" y="35"/>
                    <a:pt x="14" y="38"/>
                    <a:pt x="20" y="34"/>
                  </a:cubicBezTo>
                  <a:cubicBezTo>
                    <a:pt x="24" y="31"/>
                    <a:pt x="27" y="27"/>
                    <a:pt x="31" y="24"/>
                  </a:cubicBezTo>
                  <a:cubicBezTo>
                    <a:pt x="35" y="20"/>
                    <a:pt x="39" y="17"/>
                    <a:pt x="42" y="12"/>
                  </a:cubicBezTo>
                  <a:cubicBezTo>
                    <a:pt x="44" y="6"/>
                    <a:pt x="41" y="0"/>
                    <a:pt x="34"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412"/>
            <p:cNvSpPr/>
            <p:nvPr/>
          </p:nvSpPr>
          <p:spPr bwMode="auto">
            <a:xfrm>
              <a:off x="6338888" y="6594475"/>
              <a:ext cx="114300" cy="119063"/>
            </a:xfrm>
            <a:custGeom>
              <a:avLst/>
              <a:gdLst>
                <a:gd name="T0" fmla="*/ 31 w 38"/>
                <a:gd name="T1" fmla="*/ 2 h 39"/>
                <a:gd name="T2" fmla="*/ 7 w 38"/>
                <a:gd name="T3" fmla="*/ 16 h 39"/>
                <a:gd name="T4" fmla="*/ 3 w 38"/>
                <a:gd name="T5" fmla="*/ 31 h 39"/>
                <a:gd name="T6" fmla="*/ 19 w 38"/>
                <a:gd name="T7" fmla="*/ 35 h 39"/>
                <a:gd name="T8" fmla="*/ 30 w 38"/>
                <a:gd name="T9" fmla="*/ 23 h 39"/>
                <a:gd name="T10" fmla="*/ 37 w 38"/>
                <a:gd name="T11" fmla="*/ 9 h 39"/>
                <a:gd name="T12" fmla="*/ 31 w 38"/>
                <a:gd name="T13" fmla="*/ 2 h 39"/>
              </a:gdLst>
              <a:ahLst/>
              <a:cxnLst>
                <a:cxn ang="0">
                  <a:pos x="T0" y="T1"/>
                </a:cxn>
                <a:cxn ang="0">
                  <a:pos x="T2" y="T3"/>
                </a:cxn>
                <a:cxn ang="0">
                  <a:pos x="T4" y="T5"/>
                </a:cxn>
                <a:cxn ang="0">
                  <a:pos x="T6" y="T7"/>
                </a:cxn>
                <a:cxn ang="0">
                  <a:pos x="T8" y="T9"/>
                </a:cxn>
                <a:cxn ang="0">
                  <a:pos x="T10" y="T11"/>
                </a:cxn>
                <a:cxn ang="0">
                  <a:pos x="T12" y="T13"/>
                </a:cxn>
              </a:cxnLst>
              <a:rect l="0" t="0" r="r" b="b"/>
              <a:pathLst>
                <a:path w="38" h="39">
                  <a:moveTo>
                    <a:pt x="31" y="2"/>
                  </a:moveTo>
                  <a:cubicBezTo>
                    <a:pt x="22" y="5"/>
                    <a:pt x="14" y="11"/>
                    <a:pt x="7" y="16"/>
                  </a:cubicBezTo>
                  <a:cubicBezTo>
                    <a:pt x="2" y="20"/>
                    <a:pt x="0" y="26"/>
                    <a:pt x="3" y="31"/>
                  </a:cubicBezTo>
                  <a:cubicBezTo>
                    <a:pt x="6" y="36"/>
                    <a:pt x="14" y="39"/>
                    <a:pt x="19" y="35"/>
                  </a:cubicBezTo>
                  <a:cubicBezTo>
                    <a:pt x="23" y="31"/>
                    <a:pt x="27" y="28"/>
                    <a:pt x="30" y="23"/>
                  </a:cubicBezTo>
                  <a:cubicBezTo>
                    <a:pt x="33" y="18"/>
                    <a:pt x="35" y="14"/>
                    <a:pt x="37" y="9"/>
                  </a:cubicBezTo>
                  <a:cubicBezTo>
                    <a:pt x="38" y="6"/>
                    <a:pt x="35" y="0"/>
                    <a:pt x="31" y="2"/>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413"/>
            <p:cNvSpPr/>
            <p:nvPr/>
          </p:nvSpPr>
          <p:spPr bwMode="auto">
            <a:xfrm>
              <a:off x="6253163" y="8021638"/>
              <a:ext cx="938213" cy="2633663"/>
            </a:xfrm>
            <a:custGeom>
              <a:avLst/>
              <a:gdLst>
                <a:gd name="T0" fmla="*/ 290 w 310"/>
                <a:gd name="T1" fmla="*/ 8 h 871"/>
                <a:gd name="T2" fmla="*/ 271 w 310"/>
                <a:gd name="T3" fmla="*/ 33 h 871"/>
                <a:gd name="T4" fmla="*/ 269 w 310"/>
                <a:gd name="T5" fmla="*/ 34 h 871"/>
                <a:gd name="T6" fmla="*/ 205 w 310"/>
                <a:gd name="T7" fmla="*/ 84 h 871"/>
                <a:gd name="T8" fmla="*/ 179 w 310"/>
                <a:gd name="T9" fmla="*/ 150 h 871"/>
                <a:gd name="T10" fmla="*/ 60 w 310"/>
                <a:gd name="T11" fmla="*/ 445 h 871"/>
                <a:gd name="T12" fmla="*/ 0 w 310"/>
                <a:gd name="T13" fmla="*/ 865 h 871"/>
                <a:gd name="T14" fmla="*/ 9 w 310"/>
                <a:gd name="T15" fmla="*/ 866 h 871"/>
                <a:gd name="T16" fmla="*/ 72 w 310"/>
                <a:gd name="T17" fmla="*/ 477 h 871"/>
                <a:gd name="T18" fmla="*/ 203 w 310"/>
                <a:gd name="T19" fmla="*/ 147 h 871"/>
                <a:gd name="T20" fmla="*/ 308 w 310"/>
                <a:gd name="T21" fmla="*/ 16 h 871"/>
                <a:gd name="T22" fmla="*/ 290 w 310"/>
                <a:gd name="T23" fmla="*/ 8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871">
                  <a:moveTo>
                    <a:pt x="290" y="8"/>
                  </a:moveTo>
                  <a:cubicBezTo>
                    <a:pt x="284" y="17"/>
                    <a:pt x="277" y="25"/>
                    <a:pt x="271" y="33"/>
                  </a:cubicBezTo>
                  <a:cubicBezTo>
                    <a:pt x="270" y="33"/>
                    <a:pt x="270" y="33"/>
                    <a:pt x="269" y="34"/>
                  </a:cubicBezTo>
                  <a:cubicBezTo>
                    <a:pt x="247" y="47"/>
                    <a:pt x="224" y="66"/>
                    <a:pt x="205" y="84"/>
                  </a:cubicBezTo>
                  <a:cubicBezTo>
                    <a:pt x="187" y="101"/>
                    <a:pt x="174" y="125"/>
                    <a:pt x="179" y="150"/>
                  </a:cubicBezTo>
                  <a:cubicBezTo>
                    <a:pt x="116" y="235"/>
                    <a:pt x="84" y="344"/>
                    <a:pt x="60" y="445"/>
                  </a:cubicBezTo>
                  <a:cubicBezTo>
                    <a:pt x="28" y="581"/>
                    <a:pt x="8" y="725"/>
                    <a:pt x="0" y="865"/>
                  </a:cubicBezTo>
                  <a:cubicBezTo>
                    <a:pt x="0" y="871"/>
                    <a:pt x="8" y="871"/>
                    <a:pt x="9" y="866"/>
                  </a:cubicBezTo>
                  <a:cubicBezTo>
                    <a:pt x="37" y="738"/>
                    <a:pt x="44" y="606"/>
                    <a:pt x="72" y="477"/>
                  </a:cubicBezTo>
                  <a:cubicBezTo>
                    <a:pt x="97" y="358"/>
                    <a:pt x="140" y="249"/>
                    <a:pt x="203" y="147"/>
                  </a:cubicBezTo>
                  <a:cubicBezTo>
                    <a:pt x="263" y="140"/>
                    <a:pt x="299" y="70"/>
                    <a:pt x="308" y="16"/>
                  </a:cubicBezTo>
                  <a:cubicBezTo>
                    <a:pt x="310" y="6"/>
                    <a:pt x="296" y="0"/>
                    <a:pt x="290" y="8"/>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414"/>
            <p:cNvSpPr/>
            <p:nvPr/>
          </p:nvSpPr>
          <p:spPr bwMode="auto">
            <a:xfrm>
              <a:off x="5540375" y="7910513"/>
              <a:ext cx="679450" cy="1525588"/>
            </a:xfrm>
            <a:custGeom>
              <a:avLst/>
              <a:gdLst>
                <a:gd name="T0" fmla="*/ 224 w 225"/>
                <a:gd name="T1" fmla="*/ 495 h 505"/>
                <a:gd name="T2" fmla="*/ 224 w 225"/>
                <a:gd name="T3" fmla="*/ 494 h 505"/>
                <a:gd name="T4" fmla="*/ 225 w 225"/>
                <a:gd name="T5" fmla="*/ 493 h 505"/>
                <a:gd name="T6" fmla="*/ 141 w 225"/>
                <a:gd name="T7" fmla="*/ 281 h 505"/>
                <a:gd name="T8" fmla="*/ 39 w 225"/>
                <a:gd name="T9" fmla="*/ 38 h 505"/>
                <a:gd name="T10" fmla="*/ 30 w 225"/>
                <a:gd name="T11" fmla="*/ 37 h 505"/>
                <a:gd name="T12" fmla="*/ 221 w 225"/>
                <a:gd name="T13" fmla="*/ 505 h 505"/>
                <a:gd name="T14" fmla="*/ 224 w 225"/>
                <a:gd name="T15" fmla="*/ 495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505">
                  <a:moveTo>
                    <a:pt x="224" y="495"/>
                  </a:moveTo>
                  <a:cubicBezTo>
                    <a:pt x="224" y="495"/>
                    <a:pt x="224" y="494"/>
                    <a:pt x="224" y="494"/>
                  </a:cubicBezTo>
                  <a:cubicBezTo>
                    <a:pt x="224" y="494"/>
                    <a:pt x="225" y="494"/>
                    <a:pt x="225" y="493"/>
                  </a:cubicBezTo>
                  <a:cubicBezTo>
                    <a:pt x="218" y="417"/>
                    <a:pt x="178" y="346"/>
                    <a:pt x="141" y="281"/>
                  </a:cubicBezTo>
                  <a:cubicBezTo>
                    <a:pt x="96" y="202"/>
                    <a:pt x="59" y="127"/>
                    <a:pt x="39" y="38"/>
                  </a:cubicBezTo>
                  <a:cubicBezTo>
                    <a:pt x="37" y="28"/>
                    <a:pt x="35" y="0"/>
                    <a:pt x="30" y="37"/>
                  </a:cubicBezTo>
                  <a:cubicBezTo>
                    <a:pt x="0" y="213"/>
                    <a:pt x="149" y="353"/>
                    <a:pt x="221" y="505"/>
                  </a:cubicBezTo>
                  <a:cubicBezTo>
                    <a:pt x="222" y="502"/>
                    <a:pt x="223" y="498"/>
                    <a:pt x="224" y="495"/>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415"/>
            <p:cNvSpPr/>
            <p:nvPr/>
          </p:nvSpPr>
          <p:spPr bwMode="auto">
            <a:xfrm>
              <a:off x="5322888" y="8408988"/>
              <a:ext cx="930275" cy="2089150"/>
            </a:xfrm>
            <a:custGeom>
              <a:avLst/>
              <a:gdLst>
                <a:gd name="T0" fmla="*/ 307 w 308"/>
                <a:gd name="T1" fmla="*/ 677 h 691"/>
                <a:gd name="T2" fmla="*/ 306 w 308"/>
                <a:gd name="T3" fmla="*/ 675 h 691"/>
                <a:gd name="T4" fmla="*/ 308 w 308"/>
                <a:gd name="T5" fmla="*/ 674 h 691"/>
                <a:gd name="T6" fmla="*/ 193 w 308"/>
                <a:gd name="T7" fmla="*/ 384 h 691"/>
                <a:gd name="T8" fmla="*/ 53 w 308"/>
                <a:gd name="T9" fmla="*/ 52 h 691"/>
                <a:gd name="T10" fmla="*/ 41 w 308"/>
                <a:gd name="T11" fmla="*/ 50 h 691"/>
                <a:gd name="T12" fmla="*/ 302 w 308"/>
                <a:gd name="T13" fmla="*/ 691 h 691"/>
                <a:gd name="T14" fmla="*/ 307 w 308"/>
                <a:gd name="T15" fmla="*/ 67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691">
                  <a:moveTo>
                    <a:pt x="307" y="677"/>
                  </a:moveTo>
                  <a:cubicBezTo>
                    <a:pt x="306" y="677"/>
                    <a:pt x="306" y="676"/>
                    <a:pt x="306" y="675"/>
                  </a:cubicBezTo>
                  <a:cubicBezTo>
                    <a:pt x="307" y="676"/>
                    <a:pt x="308" y="675"/>
                    <a:pt x="308" y="674"/>
                  </a:cubicBezTo>
                  <a:cubicBezTo>
                    <a:pt x="298" y="571"/>
                    <a:pt x="243" y="473"/>
                    <a:pt x="193" y="384"/>
                  </a:cubicBezTo>
                  <a:cubicBezTo>
                    <a:pt x="131" y="276"/>
                    <a:pt x="80" y="173"/>
                    <a:pt x="53" y="52"/>
                  </a:cubicBezTo>
                  <a:cubicBezTo>
                    <a:pt x="50" y="38"/>
                    <a:pt x="48" y="0"/>
                    <a:pt x="41" y="50"/>
                  </a:cubicBezTo>
                  <a:cubicBezTo>
                    <a:pt x="0" y="292"/>
                    <a:pt x="204" y="483"/>
                    <a:pt x="302" y="691"/>
                  </a:cubicBezTo>
                  <a:cubicBezTo>
                    <a:pt x="303" y="686"/>
                    <a:pt x="305" y="682"/>
                    <a:pt x="307" y="677"/>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416"/>
            <p:cNvSpPr/>
            <p:nvPr/>
          </p:nvSpPr>
          <p:spPr bwMode="auto">
            <a:xfrm>
              <a:off x="6219825" y="9167813"/>
              <a:ext cx="658813" cy="1611313"/>
            </a:xfrm>
            <a:custGeom>
              <a:avLst/>
              <a:gdLst>
                <a:gd name="T0" fmla="*/ 1 w 218"/>
                <a:gd name="T1" fmla="*/ 523 h 533"/>
                <a:gd name="T2" fmla="*/ 2 w 218"/>
                <a:gd name="T3" fmla="*/ 521 h 533"/>
                <a:gd name="T4" fmla="*/ 0 w 218"/>
                <a:gd name="T5" fmla="*/ 520 h 533"/>
                <a:gd name="T6" fmla="*/ 76 w 218"/>
                <a:gd name="T7" fmla="*/ 297 h 533"/>
                <a:gd name="T8" fmla="*/ 168 w 218"/>
                <a:gd name="T9" fmla="*/ 40 h 533"/>
                <a:gd name="T10" fmla="*/ 177 w 218"/>
                <a:gd name="T11" fmla="*/ 38 h 533"/>
                <a:gd name="T12" fmla="*/ 5 w 218"/>
                <a:gd name="T13" fmla="*/ 533 h 533"/>
                <a:gd name="T14" fmla="*/ 1 w 218"/>
                <a:gd name="T15" fmla="*/ 523 h 5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533">
                  <a:moveTo>
                    <a:pt x="1" y="523"/>
                  </a:moveTo>
                  <a:cubicBezTo>
                    <a:pt x="1" y="522"/>
                    <a:pt x="2" y="522"/>
                    <a:pt x="2" y="521"/>
                  </a:cubicBezTo>
                  <a:cubicBezTo>
                    <a:pt x="1" y="521"/>
                    <a:pt x="0" y="521"/>
                    <a:pt x="0" y="520"/>
                  </a:cubicBezTo>
                  <a:cubicBezTo>
                    <a:pt x="3" y="442"/>
                    <a:pt x="41" y="366"/>
                    <a:pt x="76" y="297"/>
                  </a:cubicBezTo>
                  <a:cubicBezTo>
                    <a:pt x="118" y="212"/>
                    <a:pt x="152" y="132"/>
                    <a:pt x="168" y="40"/>
                  </a:cubicBezTo>
                  <a:cubicBezTo>
                    <a:pt x="170" y="29"/>
                    <a:pt x="170" y="0"/>
                    <a:pt x="177" y="38"/>
                  </a:cubicBezTo>
                  <a:cubicBezTo>
                    <a:pt x="218" y="219"/>
                    <a:pt x="71" y="371"/>
                    <a:pt x="5" y="533"/>
                  </a:cubicBezTo>
                  <a:cubicBezTo>
                    <a:pt x="4" y="529"/>
                    <a:pt x="3" y="526"/>
                    <a:pt x="1" y="523"/>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01" name="组合 500"/>
            <p:cNvGrpSpPr/>
            <p:nvPr/>
          </p:nvGrpSpPr>
          <p:grpSpPr>
            <a:xfrm>
              <a:off x="2328863" y="9361488"/>
              <a:ext cx="804863" cy="1714500"/>
              <a:chOff x="2328863" y="9361488"/>
              <a:chExt cx="804863" cy="1714500"/>
            </a:xfrm>
          </p:grpSpPr>
          <p:sp>
            <p:nvSpPr>
              <p:cNvPr id="222" name="Freeform 417"/>
              <p:cNvSpPr/>
              <p:nvPr/>
            </p:nvSpPr>
            <p:spPr bwMode="auto">
              <a:xfrm>
                <a:off x="2452688" y="9494838"/>
                <a:ext cx="681038" cy="1581150"/>
              </a:xfrm>
              <a:custGeom>
                <a:avLst/>
                <a:gdLst>
                  <a:gd name="T0" fmla="*/ 193 w 225"/>
                  <a:gd name="T1" fmla="*/ 222 h 523"/>
                  <a:gd name="T2" fmla="*/ 162 w 225"/>
                  <a:gd name="T3" fmla="*/ 293 h 523"/>
                  <a:gd name="T4" fmla="*/ 157 w 225"/>
                  <a:gd name="T5" fmla="*/ 337 h 523"/>
                  <a:gd name="T6" fmla="*/ 132 w 225"/>
                  <a:gd name="T7" fmla="*/ 252 h 523"/>
                  <a:gd name="T8" fmla="*/ 20 w 225"/>
                  <a:gd name="T9" fmla="*/ 1 h 523"/>
                  <a:gd name="T10" fmla="*/ 18 w 225"/>
                  <a:gd name="T11" fmla="*/ 3 h 523"/>
                  <a:gd name="T12" fmla="*/ 119 w 225"/>
                  <a:gd name="T13" fmla="*/ 242 h 523"/>
                  <a:gd name="T14" fmla="*/ 74 w 225"/>
                  <a:gd name="T15" fmla="*/ 192 h 523"/>
                  <a:gd name="T16" fmla="*/ 19 w 225"/>
                  <a:gd name="T17" fmla="*/ 162 h 523"/>
                  <a:gd name="T18" fmla="*/ 47 w 225"/>
                  <a:gd name="T19" fmla="*/ 223 h 523"/>
                  <a:gd name="T20" fmla="*/ 96 w 225"/>
                  <a:gd name="T21" fmla="*/ 261 h 523"/>
                  <a:gd name="T22" fmla="*/ 139 w 225"/>
                  <a:gd name="T23" fmla="*/ 314 h 523"/>
                  <a:gd name="T24" fmla="*/ 141 w 225"/>
                  <a:gd name="T25" fmla="*/ 315 h 523"/>
                  <a:gd name="T26" fmla="*/ 168 w 225"/>
                  <a:gd name="T27" fmla="*/ 427 h 523"/>
                  <a:gd name="T28" fmla="*/ 171 w 225"/>
                  <a:gd name="T29" fmla="*/ 444 h 523"/>
                  <a:gd name="T30" fmla="*/ 171 w 225"/>
                  <a:gd name="T31" fmla="*/ 445 h 523"/>
                  <a:gd name="T32" fmla="*/ 184 w 225"/>
                  <a:gd name="T33" fmla="*/ 519 h 523"/>
                  <a:gd name="T34" fmla="*/ 190 w 225"/>
                  <a:gd name="T35" fmla="*/ 518 h 523"/>
                  <a:gd name="T36" fmla="*/ 177 w 225"/>
                  <a:gd name="T37" fmla="*/ 428 h 523"/>
                  <a:gd name="T38" fmla="*/ 189 w 225"/>
                  <a:gd name="T39" fmla="*/ 340 h 523"/>
                  <a:gd name="T40" fmla="*/ 205 w 225"/>
                  <a:gd name="T41" fmla="*/ 291 h 523"/>
                  <a:gd name="T42" fmla="*/ 193 w 225"/>
                  <a:gd name="T43" fmla="*/ 22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 h="523">
                    <a:moveTo>
                      <a:pt x="193" y="222"/>
                    </a:moveTo>
                    <a:cubicBezTo>
                      <a:pt x="170" y="226"/>
                      <a:pt x="165" y="276"/>
                      <a:pt x="162" y="293"/>
                    </a:cubicBezTo>
                    <a:cubicBezTo>
                      <a:pt x="159" y="307"/>
                      <a:pt x="158" y="322"/>
                      <a:pt x="157" y="337"/>
                    </a:cubicBezTo>
                    <a:cubicBezTo>
                      <a:pt x="149" y="308"/>
                      <a:pt x="141" y="280"/>
                      <a:pt x="132" y="252"/>
                    </a:cubicBezTo>
                    <a:cubicBezTo>
                      <a:pt x="104" y="165"/>
                      <a:pt x="68" y="79"/>
                      <a:pt x="20" y="1"/>
                    </a:cubicBezTo>
                    <a:cubicBezTo>
                      <a:pt x="19" y="0"/>
                      <a:pt x="17" y="1"/>
                      <a:pt x="18" y="3"/>
                    </a:cubicBezTo>
                    <a:cubicBezTo>
                      <a:pt x="58" y="80"/>
                      <a:pt x="92" y="160"/>
                      <a:pt x="119" y="242"/>
                    </a:cubicBezTo>
                    <a:cubicBezTo>
                      <a:pt x="106" y="224"/>
                      <a:pt x="89" y="207"/>
                      <a:pt x="74" y="192"/>
                    </a:cubicBezTo>
                    <a:cubicBezTo>
                      <a:pt x="65" y="183"/>
                      <a:pt x="35" y="146"/>
                      <a:pt x="19" y="162"/>
                    </a:cubicBezTo>
                    <a:cubicBezTo>
                      <a:pt x="0" y="180"/>
                      <a:pt x="36" y="212"/>
                      <a:pt x="47" y="223"/>
                    </a:cubicBezTo>
                    <a:cubicBezTo>
                      <a:pt x="63" y="236"/>
                      <a:pt x="80" y="248"/>
                      <a:pt x="96" y="261"/>
                    </a:cubicBezTo>
                    <a:cubicBezTo>
                      <a:pt x="115" y="276"/>
                      <a:pt x="124" y="296"/>
                      <a:pt x="139" y="314"/>
                    </a:cubicBezTo>
                    <a:cubicBezTo>
                      <a:pt x="140" y="314"/>
                      <a:pt x="140" y="315"/>
                      <a:pt x="141" y="315"/>
                    </a:cubicBezTo>
                    <a:cubicBezTo>
                      <a:pt x="151" y="352"/>
                      <a:pt x="160" y="389"/>
                      <a:pt x="168" y="427"/>
                    </a:cubicBezTo>
                    <a:cubicBezTo>
                      <a:pt x="168" y="433"/>
                      <a:pt x="169" y="438"/>
                      <a:pt x="171" y="444"/>
                    </a:cubicBezTo>
                    <a:cubicBezTo>
                      <a:pt x="171" y="445"/>
                      <a:pt x="171" y="445"/>
                      <a:pt x="171" y="445"/>
                    </a:cubicBezTo>
                    <a:cubicBezTo>
                      <a:pt x="176" y="470"/>
                      <a:pt x="180" y="494"/>
                      <a:pt x="184" y="519"/>
                    </a:cubicBezTo>
                    <a:cubicBezTo>
                      <a:pt x="184" y="523"/>
                      <a:pt x="191" y="522"/>
                      <a:pt x="190" y="518"/>
                    </a:cubicBezTo>
                    <a:cubicBezTo>
                      <a:pt x="187" y="488"/>
                      <a:pt x="183" y="458"/>
                      <a:pt x="177" y="428"/>
                    </a:cubicBezTo>
                    <a:cubicBezTo>
                      <a:pt x="178" y="398"/>
                      <a:pt x="180" y="370"/>
                      <a:pt x="189" y="340"/>
                    </a:cubicBezTo>
                    <a:cubicBezTo>
                      <a:pt x="194" y="324"/>
                      <a:pt x="200" y="307"/>
                      <a:pt x="205" y="291"/>
                    </a:cubicBezTo>
                    <a:cubicBezTo>
                      <a:pt x="208" y="279"/>
                      <a:pt x="225" y="216"/>
                      <a:pt x="193" y="222"/>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418"/>
              <p:cNvSpPr/>
              <p:nvPr/>
            </p:nvSpPr>
            <p:spPr bwMode="auto">
              <a:xfrm>
                <a:off x="2328863" y="9361488"/>
                <a:ext cx="490538" cy="461963"/>
              </a:xfrm>
              <a:custGeom>
                <a:avLst/>
                <a:gdLst>
                  <a:gd name="T0" fmla="*/ 156 w 162"/>
                  <a:gd name="T1" fmla="*/ 70 h 153"/>
                  <a:gd name="T2" fmla="*/ 131 w 162"/>
                  <a:gd name="T3" fmla="*/ 61 h 153"/>
                  <a:gd name="T4" fmla="*/ 143 w 162"/>
                  <a:gd name="T5" fmla="*/ 14 h 153"/>
                  <a:gd name="T6" fmla="*/ 134 w 162"/>
                  <a:gd name="T7" fmla="*/ 8 h 153"/>
                  <a:gd name="T8" fmla="*/ 101 w 162"/>
                  <a:gd name="T9" fmla="*/ 34 h 153"/>
                  <a:gd name="T10" fmla="*/ 88 w 162"/>
                  <a:gd name="T11" fmla="*/ 62 h 153"/>
                  <a:gd name="T12" fmla="*/ 58 w 162"/>
                  <a:gd name="T13" fmla="*/ 1 h 153"/>
                  <a:gd name="T14" fmla="*/ 38 w 162"/>
                  <a:gd name="T15" fmla="*/ 38 h 153"/>
                  <a:gd name="T16" fmla="*/ 41 w 162"/>
                  <a:gd name="T17" fmla="*/ 46 h 153"/>
                  <a:gd name="T18" fmla="*/ 28 w 162"/>
                  <a:gd name="T19" fmla="*/ 40 h 153"/>
                  <a:gd name="T20" fmla="*/ 19 w 162"/>
                  <a:gd name="T21" fmla="*/ 46 h 153"/>
                  <a:gd name="T22" fmla="*/ 24 w 162"/>
                  <a:gd name="T23" fmla="*/ 64 h 153"/>
                  <a:gd name="T24" fmla="*/ 2 w 162"/>
                  <a:gd name="T25" fmla="*/ 83 h 153"/>
                  <a:gd name="T26" fmla="*/ 6 w 162"/>
                  <a:gd name="T27" fmla="*/ 93 h 153"/>
                  <a:gd name="T28" fmla="*/ 14 w 162"/>
                  <a:gd name="T29" fmla="*/ 96 h 153"/>
                  <a:gd name="T30" fmla="*/ 12 w 162"/>
                  <a:gd name="T31" fmla="*/ 108 h 153"/>
                  <a:gd name="T32" fmla="*/ 17 w 162"/>
                  <a:gd name="T33" fmla="*/ 115 h 153"/>
                  <a:gd name="T34" fmla="*/ 36 w 162"/>
                  <a:gd name="T35" fmla="*/ 115 h 153"/>
                  <a:gd name="T36" fmla="*/ 31 w 162"/>
                  <a:gd name="T37" fmla="*/ 127 h 153"/>
                  <a:gd name="T38" fmla="*/ 38 w 162"/>
                  <a:gd name="T39" fmla="*/ 133 h 153"/>
                  <a:gd name="T40" fmla="*/ 56 w 162"/>
                  <a:gd name="T41" fmla="*/ 126 h 153"/>
                  <a:gd name="T42" fmla="*/ 52 w 162"/>
                  <a:gd name="T43" fmla="*/ 142 h 153"/>
                  <a:gd name="T44" fmla="*/ 59 w 162"/>
                  <a:gd name="T45" fmla="*/ 152 h 153"/>
                  <a:gd name="T46" fmla="*/ 88 w 162"/>
                  <a:gd name="T47" fmla="*/ 133 h 153"/>
                  <a:gd name="T48" fmla="*/ 90 w 162"/>
                  <a:gd name="T49" fmla="*/ 123 h 153"/>
                  <a:gd name="T50" fmla="*/ 93 w 162"/>
                  <a:gd name="T51" fmla="*/ 127 h 153"/>
                  <a:gd name="T52" fmla="*/ 110 w 162"/>
                  <a:gd name="T53" fmla="*/ 135 h 153"/>
                  <a:gd name="T54" fmla="*/ 122 w 162"/>
                  <a:gd name="T55" fmla="*/ 123 h 153"/>
                  <a:gd name="T56" fmla="*/ 122 w 162"/>
                  <a:gd name="T57" fmla="*/ 106 h 153"/>
                  <a:gd name="T58" fmla="*/ 119 w 162"/>
                  <a:gd name="T59" fmla="*/ 101 h 153"/>
                  <a:gd name="T60" fmla="*/ 159 w 162"/>
                  <a:gd name="T61" fmla="*/ 80 h 153"/>
                  <a:gd name="T62" fmla="*/ 156 w 162"/>
                  <a:gd name="T63" fmla="*/ 7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2" h="153">
                    <a:moveTo>
                      <a:pt x="156" y="70"/>
                    </a:moveTo>
                    <a:cubicBezTo>
                      <a:pt x="148" y="65"/>
                      <a:pt x="140" y="62"/>
                      <a:pt x="131" y="61"/>
                    </a:cubicBezTo>
                    <a:cubicBezTo>
                      <a:pt x="140" y="47"/>
                      <a:pt x="145" y="29"/>
                      <a:pt x="143" y="14"/>
                    </a:cubicBezTo>
                    <a:cubicBezTo>
                      <a:pt x="143" y="10"/>
                      <a:pt x="138" y="8"/>
                      <a:pt x="134" y="8"/>
                    </a:cubicBezTo>
                    <a:cubicBezTo>
                      <a:pt x="119" y="11"/>
                      <a:pt x="109" y="21"/>
                      <a:pt x="101" y="34"/>
                    </a:cubicBezTo>
                    <a:cubicBezTo>
                      <a:pt x="96" y="41"/>
                      <a:pt x="91" y="52"/>
                      <a:pt x="88" y="62"/>
                    </a:cubicBezTo>
                    <a:cubicBezTo>
                      <a:pt x="88" y="35"/>
                      <a:pt x="82" y="0"/>
                      <a:pt x="58" y="1"/>
                    </a:cubicBezTo>
                    <a:cubicBezTo>
                      <a:pt x="38" y="1"/>
                      <a:pt x="31" y="23"/>
                      <a:pt x="38" y="38"/>
                    </a:cubicBezTo>
                    <a:cubicBezTo>
                      <a:pt x="39" y="41"/>
                      <a:pt x="40" y="43"/>
                      <a:pt x="41" y="46"/>
                    </a:cubicBezTo>
                    <a:cubicBezTo>
                      <a:pt x="37" y="43"/>
                      <a:pt x="33" y="41"/>
                      <a:pt x="28" y="40"/>
                    </a:cubicBezTo>
                    <a:cubicBezTo>
                      <a:pt x="24" y="39"/>
                      <a:pt x="20" y="42"/>
                      <a:pt x="19" y="46"/>
                    </a:cubicBezTo>
                    <a:cubicBezTo>
                      <a:pt x="19" y="52"/>
                      <a:pt x="21" y="58"/>
                      <a:pt x="24" y="64"/>
                    </a:cubicBezTo>
                    <a:cubicBezTo>
                      <a:pt x="14" y="66"/>
                      <a:pt x="6" y="72"/>
                      <a:pt x="2" y="83"/>
                    </a:cubicBezTo>
                    <a:cubicBezTo>
                      <a:pt x="0" y="86"/>
                      <a:pt x="2" y="91"/>
                      <a:pt x="6" y="93"/>
                    </a:cubicBezTo>
                    <a:cubicBezTo>
                      <a:pt x="8" y="94"/>
                      <a:pt x="11" y="95"/>
                      <a:pt x="14" y="96"/>
                    </a:cubicBezTo>
                    <a:cubicBezTo>
                      <a:pt x="12" y="99"/>
                      <a:pt x="12" y="104"/>
                      <a:pt x="12" y="108"/>
                    </a:cubicBezTo>
                    <a:cubicBezTo>
                      <a:pt x="12" y="111"/>
                      <a:pt x="14" y="115"/>
                      <a:pt x="17" y="115"/>
                    </a:cubicBezTo>
                    <a:cubicBezTo>
                      <a:pt x="23" y="117"/>
                      <a:pt x="30" y="116"/>
                      <a:pt x="36" y="115"/>
                    </a:cubicBezTo>
                    <a:cubicBezTo>
                      <a:pt x="33" y="118"/>
                      <a:pt x="31" y="122"/>
                      <a:pt x="31" y="127"/>
                    </a:cubicBezTo>
                    <a:cubicBezTo>
                      <a:pt x="30" y="131"/>
                      <a:pt x="35" y="134"/>
                      <a:pt x="38" y="133"/>
                    </a:cubicBezTo>
                    <a:cubicBezTo>
                      <a:pt x="45" y="132"/>
                      <a:pt x="50" y="129"/>
                      <a:pt x="56" y="126"/>
                    </a:cubicBezTo>
                    <a:cubicBezTo>
                      <a:pt x="54" y="131"/>
                      <a:pt x="54" y="137"/>
                      <a:pt x="52" y="142"/>
                    </a:cubicBezTo>
                    <a:cubicBezTo>
                      <a:pt x="51" y="147"/>
                      <a:pt x="54" y="151"/>
                      <a:pt x="59" y="152"/>
                    </a:cubicBezTo>
                    <a:cubicBezTo>
                      <a:pt x="73" y="153"/>
                      <a:pt x="83" y="145"/>
                      <a:pt x="88" y="133"/>
                    </a:cubicBezTo>
                    <a:cubicBezTo>
                      <a:pt x="89" y="130"/>
                      <a:pt x="89" y="126"/>
                      <a:pt x="90" y="123"/>
                    </a:cubicBezTo>
                    <a:cubicBezTo>
                      <a:pt x="91" y="124"/>
                      <a:pt x="92" y="126"/>
                      <a:pt x="93" y="127"/>
                    </a:cubicBezTo>
                    <a:cubicBezTo>
                      <a:pt x="97" y="133"/>
                      <a:pt x="103" y="136"/>
                      <a:pt x="110" y="135"/>
                    </a:cubicBezTo>
                    <a:cubicBezTo>
                      <a:pt x="116" y="134"/>
                      <a:pt x="120" y="129"/>
                      <a:pt x="122" y="123"/>
                    </a:cubicBezTo>
                    <a:cubicBezTo>
                      <a:pt x="124" y="118"/>
                      <a:pt x="124" y="111"/>
                      <a:pt x="122" y="106"/>
                    </a:cubicBezTo>
                    <a:cubicBezTo>
                      <a:pt x="121" y="104"/>
                      <a:pt x="120" y="102"/>
                      <a:pt x="119" y="101"/>
                    </a:cubicBezTo>
                    <a:cubicBezTo>
                      <a:pt x="135" y="100"/>
                      <a:pt x="150" y="94"/>
                      <a:pt x="159" y="80"/>
                    </a:cubicBezTo>
                    <a:cubicBezTo>
                      <a:pt x="162" y="77"/>
                      <a:pt x="160" y="72"/>
                      <a:pt x="156" y="7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419"/>
              <p:cNvSpPr/>
              <p:nvPr/>
            </p:nvSpPr>
            <p:spPr bwMode="auto">
              <a:xfrm>
                <a:off x="2481263" y="9593263"/>
                <a:ext cx="53975" cy="66675"/>
              </a:xfrm>
              <a:custGeom>
                <a:avLst/>
                <a:gdLst>
                  <a:gd name="T0" fmla="*/ 18 w 18"/>
                  <a:gd name="T1" fmla="*/ 4 h 22"/>
                  <a:gd name="T2" fmla="*/ 9 w 18"/>
                  <a:gd name="T3" fmla="*/ 3 h 22"/>
                  <a:gd name="T4" fmla="*/ 9 w 18"/>
                  <a:gd name="T5" fmla="*/ 3 h 22"/>
                  <a:gd name="T6" fmla="*/ 7 w 18"/>
                  <a:gd name="T7" fmla="*/ 3 h 22"/>
                  <a:gd name="T8" fmla="*/ 3 w 18"/>
                  <a:gd name="T9" fmla="*/ 11 h 22"/>
                  <a:gd name="T10" fmla="*/ 2 w 18"/>
                  <a:gd name="T11" fmla="*/ 10 h 22"/>
                  <a:gd name="T12" fmla="*/ 1 w 18"/>
                  <a:gd name="T13" fmla="*/ 12 h 22"/>
                  <a:gd name="T14" fmla="*/ 5 w 18"/>
                  <a:gd name="T15" fmla="*/ 15 h 22"/>
                  <a:gd name="T16" fmla="*/ 5 w 18"/>
                  <a:gd name="T17" fmla="*/ 18 h 22"/>
                  <a:gd name="T18" fmla="*/ 12 w 18"/>
                  <a:gd name="T19" fmla="*/ 17 h 22"/>
                  <a:gd name="T20" fmla="*/ 12 w 18"/>
                  <a:gd name="T21" fmla="*/ 13 h 22"/>
                  <a:gd name="T22" fmla="*/ 11 w 18"/>
                  <a:gd name="T23" fmla="*/ 12 h 22"/>
                  <a:gd name="T24" fmla="*/ 14 w 18"/>
                  <a:gd name="T25" fmla="*/ 12 h 22"/>
                  <a:gd name="T26" fmla="*/ 18 w 18"/>
                  <a:gd name="T27" fmla="*/ 7 h 22"/>
                  <a:gd name="T28" fmla="*/ 18 w 18"/>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2">
                    <a:moveTo>
                      <a:pt x="18" y="4"/>
                    </a:moveTo>
                    <a:cubicBezTo>
                      <a:pt x="17" y="0"/>
                      <a:pt x="11" y="0"/>
                      <a:pt x="9" y="3"/>
                    </a:cubicBezTo>
                    <a:cubicBezTo>
                      <a:pt x="9" y="3"/>
                      <a:pt x="9" y="3"/>
                      <a:pt x="9" y="3"/>
                    </a:cubicBezTo>
                    <a:cubicBezTo>
                      <a:pt x="8" y="3"/>
                      <a:pt x="7" y="3"/>
                      <a:pt x="7" y="3"/>
                    </a:cubicBezTo>
                    <a:cubicBezTo>
                      <a:pt x="2" y="3"/>
                      <a:pt x="1" y="8"/>
                      <a:pt x="3" y="11"/>
                    </a:cubicBezTo>
                    <a:cubicBezTo>
                      <a:pt x="2" y="10"/>
                      <a:pt x="2" y="10"/>
                      <a:pt x="2" y="10"/>
                    </a:cubicBezTo>
                    <a:cubicBezTo>
                      <a:pt x="1" y="9"/>
                      <a:pt x="0" y="11"/>
                      <a:pt x="1" y="12"/>
                    </a:cubicBezTo>
                    <a:cubicBezTo>
                      <a:pt x="2" y="13"/>
                      <a:pt x="4" y="14"/>
                      <a:pt x="5" y="15"/>
                    </a:cubicBezTo>
                    <a:cubicBezTo>
                      <a:pt x="5" y="16"/>
                      <a:pt x="5" y="17"/>
                      <a:pt x="5" y="18"/>
                    </a:cubicBezTo>
                    <a:cubicBezTo>
                      <a:pt x="6" y="22"/>
                      <a:pt x="12" y="21"/>
                      <a:pt x="12" y="17"/>
                    </a:cubicBezTo>
                    <a:cubicBezTo>
                      <a:pt x="12" y="16"/>
                      <a:pt x="12" y="15"/>
                      <a:pt x="12" y="13"/>
                    </a:cubicBezTo>
                    <a:cubicBezTo>
                      <a:pt x="11" y="12"/>
                      <a:pt x="11" y="12"/>
                      <a:pt x="11" y="12"/>
                    </a:cubicBezTo>
                    <a:cubicBezTo>
                      <a:pt x="12" y="13"/>
                      <a:pt x="13" y="13"/>
                      <a:pt x="14" y="12"/>
                    </a:cubicBezTo>
                    <a:cubicBezTo>
                      <a:pt x="16" y="12"/>
                      <a:pt x="18" y="9"/>
                      <a:pt x="18" y="7"/>
                    </a:cubicBezTo>
                    <a:cubicBezTo>
                      <a:pt x="18" y="6"/>
                      <a:pt x="18" y="6"/>
                      <a:pt x="18" y="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420"/>
              <p:cNvSpPr/>
              <p:nvPr/>
            </p:nvSpPr>
            <p:spPr bwMode="auto">
              <a:xfrm>
                <a:off x="2528888" y="9575800"/>
                <a:ext cx="33338" cy="50800"/>
              </a:xfrm>
              <a:custGeom>
                <a:avLst/>
                <a:gdLst>
                  <a:gd name="T0" fmla="*/ 10 w 11"/>
                  <a:gd name="T1" fmla="*/ 7 h 17"/>
                  <a:gd name="T2" fmla="*/ 10 w 11"/>
                  <a:gd name="T3" fmla="*/ 4 h 17"/>
                  <a:gd name="T4" fmla="*/ 3 w 11"/>
                  <a:gd name="T5" fmla="*/ 3 h 17"/>
                  <a:gd name="T6" fmla="*/ 1 w 11"/>
                  <a:gd name="T7" fmla="*/ 8 h 17"/>
                  <a:gd name="T8" fmla="*/ 3 w 11"/>
                  <a:gd name="T9" fmla="*/ 12 h 17"/>
                  <a:gd name="T10" fmla="*/ 11 w 11"/>
                  <a:gd name="T11" fmla="*/ 11 h 17"/>
                  <a:gd name="T12" fmla="*/ 10 w 11"/>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0" y="7"/>
                    </a:moveTo>
                    <a:cubicBezTo>
                      <a:pt x="11" y="6"/>
                      <a:pt x="10" y="5"/>
                      <a:pt x="10" y="4"/>
                    </a:cubicBezTo>
                    <a:cubicBezTo>
                      <a:pt x="9" y="0"/>
                      <a:pt x="5" y="0"/>
                      <a:pt x="3" y="3"/>
                    </a:cubicBezTo>
                    <a:cubicBezTo>
                      <a:pt x="1" y="4"/>
                      <a:pt x="0" y="6"/>
                      <a:pt x="1" y="8"/>
                    </a:cubicBezTo>
                    <a:cubicBezTo>
                      <a:pt x="2" y="9"/>
                      <a:pt x="3" y="11"/>
                      <a:pt x="3" y="12"/>
                    </a:cubicBezTo>
                    <a:cubicBezTo>
                      <a:pt x="4" y="17"/>
                      <a:pt x="10" y="16"/>
                      <a:pt x="11" y="11"/>
                    </a:cubicBezTo>
                    <a:cubicBezTo>
                      <a:pt x="11" y="9"/>
                      <a:pt x="11" y="8"/>
                      <a:pt x="10" y="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421"/>
              <p:cNvSpPr/>
              <p:nvPr/>
            </p:nvSpPr>
            <p:spPr bwMode="auto">
              <a:xfrm>
                <a:off x="2489200" y="9558338"/>
                <a:ext cx="49213" cy="38100"/>
              </a:xfrm>
              <a:custGeom>
                <a:avLst/>
                <a:gdLst>
                  <a:gd name="T0" fmla="*/ 15 w 16"/>
                  <a:gd name="T1" fmla="*/ 6 h 13"/>
                  <a:gd name="T2" fmla="*/ 14 w 16"/>
                  <a:gd name="T3" fmla="*/ 4 h 13"/>
                  <a:gd name="T4" fmla="*/ 6 w 16"/>
                  <a:gd name="T5" fmla="*/ 2 h 13"/>
                  <a:gd name="T6" fmla="*/ 5 w 16"/>
                  <a:gd name="T7" fmla="*/ 3 h 13"/>
                  <a:gd name="T8" fmla="*/ 4 w 16"/>
                  <a:gd name="T9" fmla="*/ 3 h 13"/>
                  <a:gd name="T10" fmla="*/ 4 w 16"/>
                  <a:gd name="T11" fmla="*/ 9 h 13"/>
                  <a:gd name="T12" fmla="*/ 6 w 16"/>
                  <a:gd name="T13" fmla="*/ 9 h 13"/>
                  <a:gd name="T14" fmla="*/ 8 w 16"/>
                  <a:gd name="T15" fmla="*/ 11 h 13"/>
                  <a:gd name="T16" fmla="*/ 10 w 16"/>
                  <a:gd name="T17" fmla="*/ 12 h 13"/>
                  <a:gd name="T18" fmla="*/ 15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5" y="6"/>
                    </a:moveTo>
                    <a:cubicBezTo>
                      <a:pt x="14" y="5"/>
                      <a:pt x="14" y="4"/>
                      <a:pt x="14" y="4"/>
                    </a:cubicBezTo>
                    <a:cubicBezTo>
                      <a:pt x="12" y="1"/>
                      <a:pt x="8" y="0"/>
                      <a:pt x="6" y="2"/>
                    </a:cubicBezTo>
                    <a:cubicBezTo>
                      <a:pt x="5" y="3"/>
                      <a:pt x="5" y="3"/>
                      <a:pt x="5" y="3"/>
                    </a:cubicBezTo>
                    <a:cubicBezTo>
                      <a:pt x="4" y="3"/>
                      <a:pt x="4" y="3"/>
                      <a:pt x="4" y="3"/>
                    </a:cubicBezTo>
                    <a:cubicBezTo>
                      <a:pt x="0" y="3"/>
                      <a:pt x="0" y="10"/>
                      <a:pt x="4" y="9"/>
                    </a:cubicBezTo>
                    <a:cubicBezTo>
                      <a:pt x="5" y="9"/>
                      <a:pt x="5" y="9"/>
                      <a:pt x="6" y="9"/>
                    </a:cubicBezTo>
                    <a:cubicBezTo>
                      <a:pt x="6" y="10"/>
                      <a:pt x="7" y="10"/>
                      <a:pt x="8" y="11"/>
                    </a:cubicBezTo>
                    <a:cubicBezTo>
                      <a:pt x="9" y="11"/>
                      <a:pt x="9" y="11"/>
                      <a:pt x="10" y="12"/>
                    </a:cubicBezTo>
                    <a:cubicBezTo>
                      <a:pt x="14" y="13"/>
                      <a:pt x="16" y="8"/>
                      <a:pt x="15" y="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422"/>
              <p:cNvSpPr/>
              <p:nvPr/>
            </p:nvSpPr>
            <p:spPr bwMode="auto">
              <a:xfrm>
                <a:off x="2552700" y="9545638"/>
                <a:ext cx="26988" cy="23813"/>
              </a:xfrm>
              <a:custGeom>
                <a:avLst/>
                <a:gdLst>
                  <a:gd name="T0" fmla="*/ 5 w 9"/>
                  <a:gd name="T1" fmla="*/ 0 h 8"/>
                  <a:gd name="T2" fmla="*/ 5 w 9"/>
                  <a:gd name="T3" fmla="*/ 8 h 8"/>
                  <a:gd name="T4" fmla="*/ 5 w 9"/>
                  <a:gd name="T5" fmla="*/ 0 h 8"/>
                </a:gdLst>
                <a:ahLst/>
                <a:cxnLst>
                  <a:cxn ang="0">
                    <a:pos x="T0" y="T1"/>
                  </a:cxn>
                  <a:cxn ang="0">
                    <a:pos x="T2" y="T3"/>
                  </a:cxn>
                  <a:cxn ang="0">
                    <a:pos x="T4" y="T5"/>
                  </a:cxn>
                </a:cxnLst>
                <a:rect l="0" t="0" r="r" b="b"/>
                <a:pathLst>
                  <a:path w="9" h="8">
                    <a:moveTo>
                      <a:pt x="5" y="0"/>
                    </a:moveTo>
                    <a:cubicBezTo>
                      <a:pt x="0" y="1"/>
                      <a:pt x="0" y="8"/>
                      <a:pt x="5" y="8"/>
                    </a:cubicBezTo>
                    <a:cubicBezTo>
                      <a:pt x="9" y="8"/>
                      <a:pt x="9" y="0"/>
                      <a:pt x="5" y="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423"/>
              <p:cNvSpPr/>
              <p:nvPr/>
            </p:nvSpPr>
            <p:spPr bwMode="auto">
              <a:xfrm>
                <a:off x="2519363" y="9532938"/>
                <a:ext cx="130175" cy="133350"/>
              </a:xfrm>
              <a:custGeom>
                <a:avLst/>
                <a:gdLst>
                  <a:gd name="T0" fmla="*/ 43 w 43"/>
                  <a:gd name="T1" fmla="*/ 12 h 44"/>
                  <a:gd name="T2" fmla="*/ 36 w 43"/>
                  <a:gd name="T3" fmla="*/ 7 h 44"/>
                  <a:gd name="T4" fmla="*/ 31 w 43"/>
                  <a:gd name="T5" fmla="*/ 10 h 44"/>
                  <a:gd name="T6" fmla="*/ 30 w 43"/>
                  <a:gd name="T7" fmla="*/ 3 h 44"/>
                  <a:gd name="T8" fmla="*/ 24 w 43"/>
                  <a:gd name="T9" fmla="*/ 4 h 44"/>
                  <a:gd name="T10" fmla="*/ 24 w 43"/>
                  <a:gd name="T11" fmla="*/ 4 h 44"/>
                  <a:gd name="T12" fmla="*/ 24 w 43"/>
                  <a:gd name="T13" fmla="*/ 11 h 44"/>
                  <a:gd name="T14" fmla="*/ 24 w 43"/>
                  <a:gd name="T15" fmla="*/ 11 h 44"/>
                  <a:gd name="T16" fmla="*/ 24 w 43"/>
                  <a:gd name="T17" fmla="*/ 12 h 44"/>
                  <a:gd name="T18" fmla="*/ 24 w 43"/>
                  <a:gd name="T19" fmla="*/ 12 h 44"/>
                  <a:gd name="T20" fmla="*/ 26 w 43"/>
                  <a:gd name="T21" fmla="*/ 14 h 44"/>
                  <a:gd name="T22" fmla="*/ 27 w 43"/>
                  <a:gd name="T23" fmla="*/ 14 h 44"/>
                  <a:gd name="T24" fmla="*/ 27 w 43"/>
                  <a:gd name="T25" fmla="*/ 16 h 44"/>
                  <a:gd name="T26" fmla="*/ 27 w 43"/>
                  <a:gd name="T27" fmla="*/ 19 h 44"/>
                  <a:gd name="T28" fmla="*/ 26 w 43"/>
                  <a:gd name="T29" fmla="*/ 19 h 44"/>
                  <a:gd name="T30" fmla="*/ 26 w 43"/>
                  <a:gd name="T31" fmla="*/ 19 h 44"/>
                  <a:gd name="T32" fmla="*/ 24 w 43"/>
                  <a:gd name="T33" fmla="*/ 17 h 44"/>
                  <a:gd name="T34" fmla="*/ 15 w 43"/>
                  <a:gd name="T35" fmla="*/ 19 h 44"/>
                  <a:gd name="T36" fmla="*/ 18 w 43"/>
                  <a:gd name="T37" fmla="*/ 24 h 44"/>
                  <a:gd name="T38" fmla="*/ 24 w 43"/>
                  <a:gd name="T39" fmla="*/ 24 h 44"/>
                  <a:gd name="T40" fmla="*/ 26 w 43"/>
                  <a:gd name="T41" fmla="*/ 25 h 44"/>
                  <a:gd name="T42" fmla="*/ 21 w 43"/>
                  <a:gd name="T43" fmla="*/ 28 h 44"/>
                  <a:gd name="T44" fmla="*/ 18 w 43"/>
                  <a:gd name="T45" fmla="*/ 32 h 44"/>
                  <a:gd name="T46" fmla="*/ 16 w 43"/>
                  <a:gd name="T47" fmla="*/ 33 h 44"/>
                  <a:gd name="T48" fmla="*/ 12 w 43"/>
                  <a:gd name="T49" fmla="*/ 30 h 44"/>
                  <a:gd name="T50" fmla="*/ 7 w 43"/>
                  <a:gd name="T51" fmla="*/ 35 h 44"/>
                  <a:gd name="T52" fmla="*/ 6 w 43"/>
                  <a:gd name="T53" fmla="*/ 35 h 44"/>
                  <a:gd name="T54" fmla="*/ 4 w 43"/>
                  <a:gd name="T55" fmla="*/ 33 h 44"/>
                  <a:gd name="T56" fmla="*/ 4 w 43"/>
                  <a:gd name="T57" fmla="*/ 38 h 44"/>
                  <a:gd name="T58" fmla="*/ 5 w 43"/>
                  <a:gd name="T59" fmla="*/ 37 h 44"/>
                  <a:gd name="T60" fmla="*/ 8 w 43"/>
                  <a:gd name="T61" fmla="*/ 42 h 44"/>
                  <a:gd name="T62" fmla="*/ 11 w 43"/>
                  <a:gd name="T63" fmla="*/ 40 h 44"/>
                  <a:gd name="T64" fmla="*/ 14 w 43"/>
                  <a:gd name="T65" fmla="*/ 40 h 44"/>
                  <a:gd name="T66" fmla="*/ 19 w 43"/>
                  <a:gd name="T67" fmla="*/ 42 h 44"/>
                  <a:gd name="T68" fmla="*/ 21 w 43"/>
                  <a:gd name="T69" fmla="*/ 35 h 44"/>
                  <a:gd name="T70" fmla="*/ 21 w 43"/>
                  <a:gd name="T71" fmla="*/ 35 h 44"/>
                  <a:gd name="T72" fmla="*/ 23 w 43"/>
                  <a:gd name="T73" fmla="*/ 37 h 44"/>
                  <a:gd name="T74" fmla="*/ 28 w 43"/>
                  <a:gd name="T75" fmla="*/ 41 h 44"/>
                  <a:gd name="T76" fmla="*/ 34 w 43"/>
                  <a:gd name="T77" fmla="*/ 41 h 44"/>
                  <a:gd name="T78" fmla="*/ 34 w 43"/>
                  <a:gd name="T79" fmla="*/ 34 h 44"/>
                  <a:gd name="T80" fmla="*/ 29 w 43"/>
                  <a:gd name="T81" fmla="*/ 28 h 44"/>
                  <a:gd name="T82" fmla="*/ 27 w 43"/>
                  <a:gd name="T83" fmla="*/ 25 h 44"/>
                  <a:gd name="T84" fmla="*/ 31 w 43"/>
                  <a:gd name="T85" fmla="*/ 24 h 44"/>
                  <a:gd name="T86" fmla="*/ 31 w 43"/>
                  <a:gd name="T87" fmla="*/ 24 h 44"/>
                  <a:gd name="T88" fmla="*/ 32 w 43"/>
                  <a:gd name="T89" fmla="*/ 24 h 44"/>
                  <a:gd name="T90" fmla="*/ 32 w 43"/>
                  <a:gd name="T91" fmla="*/ 24 h 44"/>
                  <a:gd name="T92" fmla="*/ 36 w 43"/>
                  <a:gd name="T93" fmla="*/ 24 h 44"/>
                  <a:gd name="T94" fmla="*/ 42 w 43"/>
                  <a:gd name="T95" fmla="*/ 20 h 44"/>
                  <a:gd name="T96" fmla="*/ 43 w 43"/>
                  <a:gd name="T97" fmla="*/ 15 h 44"/>
                  <a:gd name="T98" fmla="*/ 43 w 43"/>
                  <a:gd name="T99"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 h="44">
                    <a:moveTo>
                      <a:pt x="43" y="12"/>
                    </a:moveTo>
                    <a:cubicBezTo>
                      <a:pt x="43" y="9"/>
                      <a:pt x="40" y="6"/>
                      <a:pt x="36" y="7"/>
                    </a:cubicBezTo>
                    <a:cubicBezTo>
                      <a:pt x="34" y="7"/>
                      <a:pt x="32" y="9"/>
                      <a:pt x="31" y="10"/>
                    </a:cubicBezTo>
                    <a:cubicBezTo>
                      <a:pt x="31" y="8"/>
                      <a:pt x="31" y="6"/>
                      <a:pt x="30" y="3"/>
                    </a:cubicBezTo>
                    <a:cubicBezTo>
                      <a:pt x="30" y="0"/>
                      <a:pt x="24" y="1"/>
                      <a:pt x="24" y="4"/>
                    </a:cubicBezTo>
                    <a:cubicBezTo>
                      <a:pt x="24" y="4"/>
                      <a:pt x="24" y="4"/>
                      <a:pt x="24" y="4"/>
                    </a:cubicBezTo>
                    <a:cubicBezTo>
                      <a:pt x="20" y="5"/>
                      <a:pt x="20" y="11"/>
                      <a:pt x="24" y="11"/>
                    </a:cubicBezTo>
                    <a:cubicBezTo>
                      <a:pt x="24" y="11"/>
                      <a:pt x="24" y="11"/>
                      <a:pt x="24" y="11"/>
                    </a:cubicBezTo>
                    <a:cubicBezTo>
                      <a:pt x="24" y="12"/>
                      <a:pt x="24" y="12"/>
                      <a:pt x="24" y="12"/>
                    </a:cubicBezTo>
                    <a:cubicBezTo>
                      <a:pt x="24" y="12"/>
                      <a:pt x="24" y="12"/>
                      <a:pt x="24" y="12"/>
                    </a:cubicBezTo>
                    <a:cubicBezTo>
                      <a:pt x="24" y="13"/>
                      <a:pt x="24" y="15"/>
                      <a:pt x="26" y="14"/>
                    </a:cubicBezTo>
                    <a:cubicBezTo>
                      <a:pt x="26" y="14"/>
                      <a:pt x="27" y="14"/>
                      <a:pt x="27" y="14"/>
                    </a:cubicBezTo>
                    <a:cubicBezTo>
                      <a:pt x="27" y="15"/>
                      <a:pt x="27" y="15"/>
                      <a:pt x="27" y="16"/>
                    </a:cubicBezTo>
                    <a:cubicBezTo>
                      <a:pt x="27" y="17"/>
                      <a:pt x="27" y="18"/>
                      <a:pt x="27" y="19"/>
                    </a:cubicBezTo>
                    <a:cubicBezTo>
                      <a:pt x="27" y="19"/>
                      <a:pt x="26" y="19"/>
                      <a:pt x="26" y="19"/>
                    </a:cubicBezTo>
                    <a:cubicBezTo>
                      <a:pt x="26" y="19"/>
                      <a:pt x="26" y="19"/>
                      <a:pt x="26" y="19"/>
                    </a:cubicBezTo>
                    <a:cubicBezTo>
                      <a:pt x="25" y="18"/>
                      <a:pt x="25" y="17"/>
                      <a:pt x="24" y="17"/>
                    </a:cubicBezTo>
                    <a:cubicBezTo>
                      <a:pt x="24" y="10"/>
                      <a:pt x="13" y="13"/>
                      <a:pt x="15" y="19"/>
                    </a:cubicBezTo>
                    <a:cubicBezTo>
                      <a:pt x="15" y="21"/>
                      <a:pt x="17" y="23"/>
                      <a:pt x="18" y="24"/>
                    </a:cubicBezTo>
                    <a:cubicBezTo>
                      <a:pt x="20" y="26"/>
                      <a:pt x="23" y="26"/>
                      <a:pt x="24" y="24"/>
                    </a:cubicBezTo>
                    <a:cubicBezTo>
                      <a:pt x="25" y="25"/>
                      <a:pt x="25" y="25"/>
                      <a:pt x="26" y="25"/>
                    </a:cubicBezTo>
                    <a:cubicBezTo>
                      <a:pt x="24" y="25"/>
                      <a:pt x="22" y="26"/>
                      <a:pt x="21" y="28"/>
                    </a:cubicBezTo>
                    <a:cubicBezTo>
                      <a:pt x="20" y="29"/>
                      <a:pt x="18" y="30"/>
                      <a:pt x="18" y="32"/>
                    </a:cubicBezTo>
                    <a:cubicBezTo>
                      <a:pt x="17" y="32"/>
                      <a:pt x="17" y="33"/>
                      <a:pt x="16" y="33"/>
                    </a:cubicBezTo>
                    <a:cubicBezTo>
                      <a:pt x="16" y="32"/>
                      <a:pt x="14" y="30"/>
                      <a:pt x="12" y="30"/>
                    </a:cubicBezTo>
                    <a:cubicBezTo>
                      <a:pt x="9" y="30"/>
                      <a:pt x="7" y="32"/>
                      <a:pt x="7" y="35"/>
                    </a:cubicBezTo>
                    <a:cubicBezTo>
                      <a:pt x="7" y="35"/>
                      <a:pt x="7" y="35"/>
                      <a:pt x="6" y="35"/>
                    </a:cubicBezTo>
                    <a:cubicBezTo>
                      <a:pt x="6" y="34"/>
                      <a:pt x="5" y="32"/>
                      <a:pt x="4" y="33"/>
                    </a:cubicBezTo>
                    <a:cubicBezTo>
                      <a:pt x="0" y="33"/>
                      <a:pt x="0" y="38"/>
                      <a:pt x="4" y="38"/>
                    </a:cubicBezTo>
                    <a:cubicBezTo>
                      <a:pt x="4" y="38"/>
                      <a:pt x="5" y="38"/>
                      <a:pt x="5" y="37"/>
                    </a:cubicBezTo>
                    <a:cubicBezTo>
                      <a:pt x="6" y="39"/>
                      <a:pt x="6" y="40"/>
                      <a:pt x="8" y="42"/>
                    </a:cubicBezTo>
                    <a:cubicBezTo>
                      <a:pt x="9" y="43"/>
                      <a:pt x="11" y="41"/>
                      <a:pt x="11" y="40"/>
                    </a:cubicBezTo>
                    <a:cubicBezTo>
                      <a:pt x="12" y="40"/>
                      <a:pt x="13" y="41"/>
                      <a:pt x="14" y="40"/>
                    </a:cubicBezTo>
                    <a:cubicBezTo>
                      <a:pt x="15" y="42"/>
                      <a:pt x="17" y="44"/>
                      <a:pt x="19" y="42"/>
                    </a:cubicBezTo>
                    <a:cubicBezTo>
                      <a:pt x="21" y="40"/>
                      <a:pt x="21" y="37"/>
                      <a:pt x="21" y="35"/>
                    </a:cubicBezTo>
                    <a:cubicBezTo>
                      <a:pt x="21" y="35"/>
                      <a:pt x="21" y="35"/>
                      <a:pt x="21" y="35"/>
                    </a:cubicBezTo>
                    <a:cubicBezTo>
                      <a:pt x="21" y="35"/>
                      <a:pt x="23" y="36"/>
                      <a:pt x="23" y="37"/>
                    </a:cubicBezTo>
                    <a:cubicBezTo>
                      <a:pt x="24" y="39"/>
                      <a:pt x="26" y="40"/>
                      <a:pt x="28" y="41"/>
                    </a:cubicBezTo>
                    <a:cubicBezTo>
                      <a:pt x="29" y="43"/>
                      <a:pt x="32" y="42"/>
                      <a:pt x="34" y="41"/>
                    </a:cubicBezTo>
                    <a:cubicBezTo>
                      <a:pt x="36" y="39"/>
                      <a:pt x="35" y="36"/>
                      <a:pt x="34" y="34"/>
                    </a:cubicBezTo>
                    <a:cubicBezTo>
                      <a:pt x="32" y="32"/>
                      <a:pt x="31" y="30"/>
                      <a:pt x="29" y="28"/>
                    </a:cubicBezTo>
                    <a:cubicBezTo>
                      <a:pt x="29" y="27"/>
                      <a:pt x="28" y="26"/>
                      <a:pt x="27" y="25"/>
                    </a:cubicBezTo>
                    <a:cubicBezTo>
                      <a:pt x="28" y="25"/>
                      <a:pt x="29" y="24"/>
                      <a:pt x="31" y="24"/>
                    </a:cubicBezTo>
                    <a:cubicBezTo>
                      <a:pt x="31" y="24"/>
                      <a:pt x="31" y="24"/>
                      <a:pt x="31" y="24"/>
                    </a:cubicBezTo>
                    <a:cubicBezTo>
                      <a:pt x="31" y="25"/>
                      <a:pt x="32" y="25"/>
                      <a:pt x="32" y="24"/>
                    </a:cubicBezTo>
                    <a:cubicBezTo>
                      <a:pt x="32" y="24"/>
                      <a:pt x="32" y="24"/>
                      <a:pt x="32" y="24"/>
                    </a:cubicBezTo>
                    <a:cubicBezTo>
                      <a:pt x="33" y="25"/>
                      <a:pt x="34" y="25"/>
                      <a:pt x="36" y="24"/>
                    </a:cubicBezTo>
                    <a:cubicBezTo>
                      <a:pt x="38" y="24"/>
                      <a:pt x="41" y="22"/>
                      <a:pt x="42" y="20"/>
                    </a:cubicBezTo>
                    <a:cubicBezTo>
                      <a:pt x="43" y="18"/>
                      <a:pt x="43" y="17"/>
                      <a:pt x="43" y="15"/>
                    </a:cubicBezTo>
                    <a:cubicBezTo>
                      <a:pt x="43" y="14"/>
                      <a:pt x="43" y="10"/>
                      <a:pt x="43" y="1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424"/>
              <p:cNvSpPr/>
              <p:nvPr/>
            </p:nvSpPr>
            <p:spPr bwMode="auto">
              <a:xfrm>
                <a:off x="2495550" y="9656763"/>
                <a:ext cx="36513" cy="28575"/>
              </a:xfrm>
              <a:custGeom>
                <a:avLst/>
                <a:gdLst>
                  <a:gd name="T0" fmla="*/ 6 w 12"/>
                  <a:gd name="T1" fmla="*/ 0 h 9"/>
                  <a:gd name="T2" fmla="*/ 6 w 12"/>
                  <a:gd name="T3" fmla="*/ 9 h 9"/>
                  <a:gd name="T4" fmla="*/ 6 w 12"/>
                  <a:gd name="T5" fmla="*/ 0 h 9"/>
                </a:gdLst>
                <a:ahLst/>
                <a:cxnLst>
                  <a:cxn ang="0">
                    <a:pos x="T0" y="T1"/>
                  </a:cxn>
                  <a:cxn ang="0">
                    <a:pos x="T2" y="T3"/>
                  </a:cxn>
                  <a:cxn ang="0">
                    <a:pos x="T4" y="T5"/>
                  </a:cxn>
                </a:cxnLst>
                <a:rect l="0" t="0" r="r" b="b"/>
                <a:pathLst>
                  <a:path w="12" h="9">
                    <a:moveTo>
                      <a:pt x="6" y="0"/>
                    </a:moveTo>
                    <a:cubicBezTo>
                      <a:pt x="0" y="0"/>
                      <a:pt x="0" y="9"/>
                      <a:pt x="6" y="9"/>
                    </a:cubicBezTo>
                    <a:cubicBezTo>
                      <a:pt x="11" y="9"/>
                      <a:pt x="12" y="0"/>
                      <a:pt x="6" y="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425"/>
              <p:cNvSpPr/>
              <p:nvPr/>
            </p:nvSpPr>
            <p:spPr bwMode="auto">
              <a:xfrm>
                <a:off x="2559050" y="9605963"/>
                <a:ext cx="20638" cy="15875"/>
              </a:xfrm>
              <a:custGeom>
                <a:avLst/>
                <a:gdLst>
                  <a:gd name="T0" fmla="*/ 4 w 7"/>
                  <a:gd name="T1" fmla="*/ 0 h 5"/>
                  <a:gd name="T2" fmla="*/ 4 w 7"/>
                  <a:gd name="T3" fmla="*/ 5 h 5"/>
                  <a:gd name="T4" fmla="*/ 4 w 7"/>
                  <a:gd name="T5" fmla="*/ 0 h 5"/>
                </a:gdLst>
                <a:ahLst/>
                <a:cxnLst>
                  <a:cxn ang="0">
                    <a:pos x="T0" y="T1"/>
                  </a:cxn>
                  <a:cxn ang="0">
                    <a:pos x="T2" y="T3"/>
                  </a:cxn>
                  <a:cxn ang="0">
                    <a:pos x="T4" y="T5"/>
                  </a:cxn>
                </a:cxnLst>
                <a:rect l="0" t="0" r="r" b="b"/>
                <a:pathLst>
                  <a:path w="7" h="5">
                    <a:moveTo>
                      <a:pt x="4" y="0"/>
                    </a:moveTo>
                    <a:cubicBezTo>
                      <a:pt x="0" y="0"/>
                      <a:pt x="0" y="5"/>
                      <a:pt x="4" y="5"/>
                    </a:cubicBezTo>
                    <a:cubicBezTo>
                      <a:pt x="7" y="5"/>
                      <a:pt x="7" y="0"/>
                      <a:pt x="4" y="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1" name="Freeform 426"/>
            <p:cNvSpPr/>
            <p:nvPr/>
          </p:nvSpPr>
          <p:spPr bwMode="auto">
            <a:xfrm>
              <a:off x="7435850" y="9817100"/>
              <a:ext cx="561975" cy="1055688"/>
            </a:xfrm>
            <a:custGeom>
              <a:avLst/>
              <a:gdLst>
                <a:gd name="T0" fmla="*/ 37 w 186"/>
                <a:gd name="T1" fmla="*/ 50 h 349"/>
                <a:gd name="T2" fmla="*/ 81 w 186"/>
                <a:gd name="T3" fmla="*/ 78 h 349"/>
                <a:gd name="T4" fmla="*/ 122 w 186"/>
                <a:gd name="T5" fmla="*/ 134 h 349"/>
                <a:gd name="T6" fmla="*/ 147 w 186"/>
                <a:gd name="T7" fmla="*/ 190 h 349"/>
                <a:gd name="T8" fmla="*/ 146 w 186"/>
                <a:gd name="T9" fmla="*/ 177 h 349"/>
                <a:gd name="T10" fmla="*/ 154 w 186"/>
                <a:gd name="T11" fmla="*/ 3 h 349"/>
                <a:gd name="T12" fmla="*/ 159 w 186"/>
                <a:gd name="T13" fmla="*/ 4 h 349"/>
                <a:gd name="T14" fmla="*/ 157 w 186"/>
                <a:gd name="T15" fmla="*/ 171 h 349"/>
                <a:gd name="T16" fmla="*/ 164 w 186"/>
                <a:gd name="T17" fmla="*/ 234 h 349"/>
                <a:gd name="T18" fmla="*/ 164 w 186"/>
                <a:gd name="T19" fmla="*/ 234 h 349"/>
                <a:gd name="T20" fmla="*/ 165 w 186"/>
                <a:gd name="T21" fmla="*/ 237 h 349"/>
                <a:gd name="T22" fmla="*/ 169 w 186"/>
                <a:gd name="T23" fmla="*/ 262 h 349"/>
                <a:gd name="T24" fmla="*/ 185 w 186"/>
                <a:gd name="T25" fmla="*/ 344 h 349"/>
                <a:gd name="T26" fmla="*/ 178 w 186"/>
                <a:gd name="T27" fmla="*/ 345 h 349"/>
                <a:gd name="T28" fmla="*/ 158 w 186"/>
                <a:gd name="T29" fmla="*/ 265 h 349"/>
                <a:gd name="T30" fmla="*/ 157 w 186"/>
                <a:gd name="T31" fmla="*/ 263 h 349"/>
                <a:gd name="T32" fmla="*/ 51 w 186"/>
                <a:gd name="T33" fmla="*/ 133 h 349"/>
                <a:gd name="T34" fmla="*/ 37 w 186"/>
                <a:gd name="T35" fmla="*/ 5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349">
                  <a:moveTo>
                    <a:pt x="37" y="50"/>
                  </a:moveTo>
                  <a:cubicBezTo>
                    <a:pt x="53" y="50"/>
                    <a:pt x="70" y="68"/>
                    <a:pt x="81" y="78"/>
                  </a:cubicBezTo>
                  <a:cubicBezTo>
                    <a:pt x="97" y="94"/>
                    <a:pt x="110" y="114"/>
                    <a:pt x="122" y="134"/>
                  </a:cubicBezTo>
                  <a:cubicBezTo>
                    <a:pt x="132" y="151"/>
                    <a:pt x="140" y="170"/>
                    <a:pt x="147" y="190"/>
                  </a:cubicBezTo>
                  <a:cubicBezTo>
                    <a:pt x="147" y="186"/>
                    <a:pt x="147" y="182"/>
                    <a:pt x="146" y="177"/>
                  </a:cubicBezTo>
                  <a:cubicBezTo>
                    <a:pt x="142" y="120"/>
                    <a:pt x="141" y="59"/>
                    <a:pt x="154" y="3"/>
                  </a:cubicBezTo>
                  <a:cubicBezTo>
                    <a:pt x="155" y="0"/>
                    <a:pt x="160" y="1"/>
                    <a:pt x="159" y="4"/>
                  </a:cubicBezTo>
                  <a:cubicBezTo>
                    <a:pt x="154" y="60"/>
                    <a:pt x="152" y="115"/>
                    <a:pt x="157" y="171"/>
                  </a:cubicBezTo>
                  <a:cubicBezTo>
                    <a:pt x="158" y="192"/>
                    <a:pt x="161" y="213"/>
                    <a:pt x="164" y="234"/>
                  </a:cubicBezTo>
                  <a:cubicBezTo>
                    <a:pt x="164" y="234"/>
                    <a:pt x="164" y="234"/>
                    <a:pt x="164" y="234"/>
                  </a:cubicBezTo>
                  <a:cubicBezTo>
                    <a:pt x="165" y="235"/>
                    <a:pt x="165" y="236"/>
                    <a:pt x="165" y="237"/>
                  </a:cubicBezTo>
                  <a:cubicBezTo>
                    <a:pt x="166" y="245"/>
                    <a:pt x="167" y="254"/>
                    <a:pt x="169" y="262"/>
                  </a:cubicBezTo>
                  <a:cubicBezTo>
                    <a:pt x="174" y="289"/>
                    <a:pt x="182" y="316"/>
                    <a:pt x="185" y="344"/>
                  </a:cubicBezTo>
                  <a:cubicBezTo>
                    <a:pt x="186" y="347"/>
                    <a:pt x="180" y="349"/>
                    <a:pt x="178" y="345"/>
                  </a:cubicBezTo>
                  <a:cubicBezTo>
                    <a:pt x="167" y="321"/>
                    <a:pt x="162" y="292"/>
                    <a:pt x="158" y="265"/>
                  </a:cubicBezTo>
                  <a:cubicBezTo>
                    <a:pt x="157" y="264"/>
                    <a:pt x="157" y="264"/>
                    <a:pt x="157" y="263"/>
                  </a:cubicBezTo>
                  <a:cubicBezTo>
                    <a:pt x="125" y="217"/>
                    <a:pt x="84" y="178"/>
                    <a:pt x="51" y="133"/>
                  </a:cubicBezTo>
                  <a:cubicBezTo>
                    <a:pt x="43" y="121"/>
                    <a:pt x="0" y="52"/>
                    <a:pt x="37" y="50"/>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427"/>
            <p:cNvSpPr/>
            <p:nvPr/>
          </p:nvSpPr>
          <p:spPr bwMode="auto">
            <a:xfrm>
              <a:off x="7704138" y="9548813"/>
              <a:ext cx="477838" cy="447675"/>
            </a:xfrm>
            <a:custGeom>
              <a:avLst/>
              <a:gdLst>
                <a:gd name="T0" fmla="*/ 21 w 158"/>
                <a:gd name="T1" fmla="*/ 126 h 148"/>
                <a:gd name="T2" fmla="*/ 24 w 158"/>
                <a:gd name="T3" fmla="*/ 104 h 148"/>
                <a:gd name="T4" fmla="*/ 23 w 158"/>
                <a:gd name="T5" fmla="*/ 103 h 148"/>
                <a:gd name="T6" fmla="*/ 6 w 158"/>
                <a:gd name="T7" fmla="*/ 78 h 148"/>
                <a:gd name="T8" fmla="*/ 11 w 158"/>
                <a:gd name="T9" fmla="*/ 67 h 148"/>
                <a:gd name="T10" fmla="*/ 3 w 158"/>
                <a:gd name="T11" fmla="*/ 54 h 148"/>
                <a:gd name="T12" fmla="*/ 12 w 158"/>
                <a:gd name="T13" fmla="*/ 40 h 148"/>
                <a:gd name="T14" fmla="*/ 26 w 158"/>
                <a:gd name="T15" fmla="*/ 43 h 148"/>
                <a:gd name="T16" fmla="*/ 25 w 158"/>
                <a:gd name="T17" fmla="*/ 40 h 148"/>
                <a:gd name="T18" fmla="*/ 36 w 158"/>
                <a:gd name="T19" fmla="*/ 31 h 148"/>
                <a:gd name="T20" fmla="*/ 36 w 158"/>
                <a:gd name="T21" fmla="*/ 8 h 148"/>
                <a:gd name="T22" fmla="*/ 46 w 158"/>
                <a:gd name="T23" fmla="*/ 2 h 148"/>
                <a:gd name="T24" fmla="*/ 69 w 158"/>
                <a:gd name="T25" fmla="*/ 21 h 148"/>
                <a:gd name="T26" fmla="*/ 70 w 158"/>
                <a:gd name="T27" fmla="*/ 12 h 148"/>
                <a:gd name="T28" fmla="*/ 75 w 158"/>
                <a:gd name="T29" fmla="*/ 12 h 148"/>
                <a:gd name="T30" fmla="*/ 77 w 158"/>
                <a:gd name="T31" fmla="*/ 25 h 148"/>
                <a:gd name="T32" fmla="*/ 80 w 158"/>
                <a:gd name="T33" fmla="*/ 28 h 148"/>
                <a:gd name="T34" fmla="*/ 80 w 158"/>
                <a:gd name="T35" fmla="*/ 28 h 148"/>
                <a:gd name="T36" fmla="*/ 89 w 158"/>
                <a:gd name="T37" fmla="*/ 10 h 148"/>
                <a:gd name="T38" fmla="*/ 105 w 158"/>
                <a:gd name="T39" fmla="*/ 10 h 148"/>
                <a:gd name="T40" fmla="*/ 109 w 158"/>
                <a:gd name="T41" fmla="*/ 47 h 148"/>
                <a:gd name="T42" fmla="*/ 147 w 158"/>
                <a:gd name="T43" fmla="*/ 39 h 148"/>
                <a:gd name="T44" fmla="*/ 155 w 158"/>
                <a:gd name="T45" fmla="*/ 45 h 148"/>
                <a:gd name="T46" fmla="*/ 155 w 158"/>
                <a:gd name="T47" fmla="*/ 56 h 148"/>
                <a:gd name="T48" fmla="*/ 137 w 158"/>
                <a:gd name="T49" fmla="*/ 77 h 148"/>
                <a:gd name="T50" fmla="*/ 130 w 158"/>
                <a:gd name="T51" fmla="*/ 81 h 148"/>
                <a:gd name="T52" fmla="*/ 132 w 158"/>
                <a:gd name="T53" fmla="*/ 82 h 148"/>
                <a:gd name="T54" fmla="*/ 149 w 158"/>
                <a:gd name="T55" fmla="*/ 80 h 148"/>
                <a:gd name="T56" fmla="*/ 151 w 158"/>
                <a:gd name="T57" fmla="*/ 87 h 148"/>
                <a:gd name="T58" fmla="*/ 143 w 158"/>
                <a:gd name="T59" fmla="*/ 90 h 148"/>
                <a:gd name="T60" fmla="*/ 151 w 158"/>
                <a:gd name="T61" fmla="*/ 103 h 148"/>
                <a:gd name="T62" fmla="*/ 142 w 158"/>
                <a:gd name="T63" fmla="*/ 115 h 148"/>
                <a:gd name="T64" fmla="*/ 108 w 158"/>
                <a:gd name="T65" fmla="*/ 109 h 148"/>
                <a:gd name="T66" fmla="*/ 112 w 158"/>
                <a:gd name="T67" fmla="*/ 137 h 148"/>
                <a:gd name="T68" fmla="*/ 98 w 158"/>
                <a:gd name="T69" fmla="*/ 146 h 148"/>
                <a:gd name="T70" fmla="*/ 77 w 158"/>
                <a:gd name="T71" fmla="*/ 130 h 148"/>
                <a:gd name="T72" fmla="*/ 54 w 158"/>
                <a:gd name="T73" fmla="*/ 143 h 148"/>
                <a:gd name="T74" fmla="*/ 43 w 158"/>
                <a:gd name="T75" fmla="*/ 132 h 148"/>
                <a:gd name="T76" fmla="*/ 43 w 158"/>
                <a:gd name="T77" fmla="*/ 130 h 148"/>
                <a:gd name="T78" fmla="*/ 31 w 158"/>
                <a:gd name="T79" fmla="*/ 134 h 148"/>
                <a:gd name="T80" fmla="*/ 21 w 158"/>
                <a:gd name="T81"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48">
                  <a:moveTo>
                    <a:pt x="21" y="126"/>
                  </a:moveTo>
                  <a:cubicBezTo>
                    <a:pt x="18" y="118"/>
                    <a:pt x="18" y="110"/>
                    <a:pt x="24" y="104"/>
                  </a:cubicBezTo>
                  <a:cubicBezTo>
                    <a:pt x="23" y="103"/>
                    <a:pt x="23" y="103"/>
                    <a:pt x="23" y="103"/>
                  </a:cubicBezTo>
                  <a:cubicBezTo>
                    <a:pt x="14" y="98"/>
                    <a:pt x="8" y="88"/>
                    <a:pt x="6" y="78"/>
                  </a:cubicBezTo>
                  <a:cubicBezTo>
                    <a:pt x="6" y="74"/>
                    <a:pt x="8" y="69"/>
                    <a:pt x="11" y="67"/>
                  </a:cubicBezTo>
                  <a:cubicBezTo>
                    <a:pt x="8" y="63"/>
                    <a:pt x="5" y="59"/>
                    <a:pt x="3" y="54"/>
                  </a:cubicBezTo>
                  <a:cubicBezTo>
                    <a:pt x="0" y="47"/>
                    <a:pt x="5" y="40"/>
                    <a:pt x="12" y="40"/>
                  </a:cubicBezTo>
                  <a:cubicBezTo>
                    <a:pt x="17" y="41"/>
                    <a:pt x="22" y="42"/>
                    <a:pt x="26" y="43"/>
                  </a:cubicBezTo>
                  <a:cubicBezTo>
                    <a:pt x="26" y="42"/>
                    <a:pt x="25" y="41"/>
                    <a:pt x="25" y="40"/>
                  </a:cubicBezTo>
                  <a:cubicBezTo>
                    <a:pt x="21" y="33"/>
                    <a:pt x="29" y="27"/>
                    <a:pt x="36" y="31"/>
                  </a:cubicBezTo>
                  <a:cubicBezTo>
                    <a:pt x="34" y="23"/>
                    <a:pt x="34" y="15"/>
                    <a:pt x="36" y="8"/>
                  </a:cubicBezTo>
                  <a:cubicBezTo>
                    <a:pt x="36" y="4"/>
                    <a:pt x="41" y="0"/>
                    <a:pt x="46" y="2"/>
                  </a:cubicBezTo>
                  <a:cubicBezTo>
                    <a:pt x="56" y="6"/>
                    <a:pt x="63" y="12"/>
                    <a:pt x="69" y="21"/>
                  </a:cubicBezTo>
                  <a:cubicBezTo>
                    <a:pt x="69" y="18"/>
                    <a:pt x="70" y="15"/>
                    <a:pt x="70" y="12"/>
                  </a:cubicBezTo>
                  <a:cubicBezTo>
                    <a:pt x="71" y="9"/>
                    <a:pt x="74" y="9"/>
                    <a:pt x="75" y="12"/>
                  </a:cubicBezTo>
                  <a:cubicBezTo>
                    <a:pt x="76" y="16"/>
                    <a:pt x="76" y="21"/>
                    <a:pt x="77" y="25"/>
                  </a:cubicBezTo>
                  <a:cubicBezTo>
                    <a:pt x="79" y="25"/>
                    <a:pt x="80" y="27"/>
                    <a:pt x="80" y="28"/>
                  </a:cubicBezTo>
                  <a:cubicBezTo>
                    <a:pt x="80" y="28"/>
                    <a:pt x="80" y="28"/>
                    <a:pt x="80" y="28"/>
                  </a:cubicBezTo>
                  <a:cubicBezTo>
                    <a:pt x="83" y="22"/>
                    <a:pt x="86" y="16"/>
                    <a:pt x="89" y="10"/>
                  </a:cubicBezTo>
                  <a:cubicBezTo>
                    <a:pt x="92" y="6"/>
                    <a:pt x="102" y="4"/>
                    <a:pt x="105" y="10"/>
                  </a:cubicBezTo>
                  <a:cubicBezTo>
                    <a:pt x="113" y="22"/>
                    <a:pt x="114" y="35"/>
                    <a:pt x="109" y="47"/>
                  </a:cubicBezTo>
                  <a:cubicBezTo>
                    <a:pt x="121" y="41"/>
                    <a:pt x="134" y="40"/>
                    <a:pt x="147" y="39"/>
                  </a:cubicBezTo>
                  <a:cubicBezTo>
                    <a:pt x="151" y="39"/>
                    <a:pt x="154" y="42"/>
                    <a:pt x="155" y="45"/>
                  </a:cubicBezTo>
                  <a:cubicBezTo>
                    <a:pt x="157" y="48"/>
                    <a:pt x="158" y="53"/>
                    <a:pt x="155" y="56"/>
                  </a:cubicBezTo>
                  <a:cubicBezTo>
                    <a:pt x="153" y="66"/>
                    <a:pt x="146" y="73"/>
                    <a:pt x="137" y="77"/>
                  </a:cubicBezTo>
                  <a:cubicBezTo>
                    <a:pt x="135" y="78"/>
                    <a:pt x="133" y="80"/>
                    <a:pt x="130" y="81"/>
                  </a:cubicBezTo>
                  <a:cubicBezTo>
                    <a:pt x="131" y="81"/>
                    <a:pt x="132" y="82"/>
                    <a:pt x="132" y="82"/>
                  </a:cubicBezTo>
                  <a:cubicBezTo>
                    <a:pt x="138" y="81"/>
                    <a:pt x="143" y="81"/>
                    <a:pt x="149" y="80"/>
                  </a:cubicBezTo>
                  <a:cubicBezTo>
                    <a:pt x="152" y="80"/>
                    <a:pt x="155" y="85"/>
                    <a:pt x="151" y="87"/>
                  </a:cubicBezTo>
                  <a:cubicBezTo>
                    <a:pt x="148" y="88"/>
                    <a:pt x="146" y="89"/>
                    <a:pt x="143" y="90"/>
                  </a:cubicBezTo>
                  <a:cubicBezTo>
                    <a:pt x="146" y="93"/>
                    <a:pt x="149" y="98"/>
                    <a:pt x="151" y="103"/>
                  </a:cubicBezTo>
                  <a:cubicBezTo>
                    <a:pt x="153" y="109"/>
                    <a:pt x="148" y="115"/>
                    <a:pt x="142" y="115"/>
                  </a:cubicBezTo>
                  <a:cubicBezTo>
                    <a:pt x="130" y="117"/>
                    <a:pt x="119" y="115"/>
                    <a:pt x="108" y="109"/>
                  </a:cubicBezTo>
                  <a:cubicBezTo>
                    <a:pt x="111" y="118"/>
                    <a:pt x="113" y="128"/>
                    <a:pt x="112" y="137"/>
                  </a:cubicBezTo>
                  <a:cubicBezTo>
                    <a:pt x="112" y="144"/>
                    <a:pt x="104" y="148"/>
                    <a:pt x="98" y="146"/>
                  </a:cubicBezTo>
                  <a:cubicBezTo>
                    <a:pt x="89" y="143"/>
                    <a:pt x="81" y="137"/>
                    <a:pt x="77" y="130"/>
                  </a:cubicBezTo>
                  <a:cubicBezTo>
                    <a:pt x="72" y="137"/>
                    <a:pt x="64" y="142"/>
                    <a:pt x="54" y="143"/>
                  </a:cubicBezTo>
                  <a:cubicBezTo>
                    <a:pt x="48" y="143"/>
                    <a:pt x="42" y="139"/>
                    <a:pt x="43" y="132"/>
                  </a:cubicBezTo>
                  <a:cubicBezTo>
                    <a:pt x="43" y="131"/>
                    <a:pt x="43" y="131"/>
                    <a:pt x="43" y="130"/>
                  </a:cubicBezTo>
                  <a:cubicBezTo>
                    <a:pt x="39" y="132"/>
                    <a:pt x="35" y="134"/>
                    <a:pt x="31" y="134"/>
                  </a:cubicBezTo>
                  <a:cubicBezTo>
                    <a:pt x="26" y="134"/>
                    <a:pt x="22" y="132"/>
                    <a:pt x="21" y="126"/>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428"/>
            <p:cNvSpPr/>
            <p:nvPr/>
          </p:nvSpPr>
          <p:spPr bwMode="auto">
            <a:xfrm>
              <a:off x="7831138" y="9759950"/>
              <a:ext cx="103188" cy="93663"/>
            </a:xfrm>
            <a:custGeom>
              <a:avLst/>
              <a:gdLst>
                <a:gd name="T0" fmla="*/ 12 w 34"/>
                <a:gd name="T1" fmla="*/ 15 h 31"/>
                <a:gd name="T2" fmla="*/ 12 w 34"/>
                <a:gd name="T3" fmla="*/ 15 h 31"/>
                <a:gd name="T4" fmla="*/ 5 w 34"/>
                <a:gd name="T5" fmla="*/ 7 h 31"/>
                <a:gd name="T6" fmla="*/ 7 w 34"/>
                <a:gd name="T7" fmla="*/ 7 h 31"/>
                <a:gd name="T8" fmla="*/ 8 w 34"/>
                <a:gd name="T9" fmla="*/ 3 h 31"/>
                <a:gd name="T10" fmla="*/ 14 w 34"/>
                <a:gd name="T11" fmla="*/ 5 h 31"/>
                <a:gd name="T12" fmla="*/ 17 w 34"/>
                <a:gd name="T13" fmla="*/ 7 h 31"/>
                <a:gd name="T14" fmla="*/ 18 w 34"/>
                <a:gd name="T15" fmla="*/ 8 h 31"/>
                <a:gd name="T16" fmla="*/ 20 w 34"/>
                <a:gd name="T17" fmla="*/ 7 h 31"/>
                <a:gd name="T18" fmla="*/ 23 w 34"/>
                <a:gd name="T19" fmla="*/ 8 h 31"/>
                <a:gd name="T20" fmla="*/ 24 w 34"/>
                <a:gd name="T21" fmla="*/ 8 h 31"/>
                <a:gd name="T22" fmla="*/ 27 w 34"/>
                <a:gd name="T23" fmla="*/ 8 h 31"/>
                <a:gd name="T24" fmla="*/ 29 w 34"/>
                <a:gd name="T25" fmla="*/ 10 h 31"/>
                <a:gd name="T26" fmla="*/ 32 w 34"/>
                <a:gd name="T27" fmla="*/ 11 h 31"/>
                <a:gd name="T28" fmla="*/ 30 w 34"/>
                <a:gd name="T29" fmla="*/ 15 h 31"/>
                <a:gd name="T30" fmla="*/ 29 w 34"/>
                <a:gd name="T31" fmla="*/ 14 h 31"/>
                <a:gd name="T32" fmla="*/ 29 w 34"/>
                <a:gd name="T33" fmla="*/ 20 h 31"/>
                <a:gd name="T34" fmla="*/ 29 w 34"/>
                <a:gd name="T35" fmla="*/ 20 h 31"/>
                <a:gd name="T36" fmla="*/ 30 w 34"/>
                <a:gd name="T37" fmla="*/ 22 h 31"/>
                <a:gd name="T38" fmla="*/ 31 w 34"/>
                <a:gd name="T39" fmla="*/ 27 h 31"/>
                <a:gd name="T40" fmla="*/ 25 w 34"/>
                <a:gd name="T41" fmla="*/ 31 h 31"/>
                <a:gd name="T42" fmla="*/ 22 w 34"/>
                <a:gd name="T43" fmla="*/ 21 h 31"/>
                <a:gd name="T44" fmla="*/ 23 w 34"/>
                <a:gd name="T45" fmla="*/ 21 h 31"/>
                <a:gd name="T46" fmla="*/ 22 w 34"/>
                <a:gd name="T47" fmla="*/ 20 h 31"/>
                <a:gd name="T48" fmla="*/ 21 w 34"/>
                <a:gd name="T49" fmla="*/ 20 h 31"/>
                <a:gd name="T50" fmla="*/ 17 w 34"/>
                <a:gd name="T51" fmla="*/ 20 h 31"/>
                <a:gd name="T52" fmla="*/ 16 w 34"/>
                <a:gd name="T53" fmla="*/ 19 h 31"/>
                <a:gd name="T54" fmla="*/ 15 w 34"/>
                <a:gd name="T55" fmla="*/ 17 h 31"/>
                <a:gd name="T56" fmla="*/ 14 w 34"/>
                <a:gd name="T57" fmla="*/ 17 h 31"/>
                <a:gd name="T58" fmla="*/ 12 w 3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31">
                  <a:moveTo>
                    <a:pt x="12" y="15"/>
                  </a:moveTo>
                  <a:cubicBezTo>
                    <a:pt x="12" y="15"/>
                    <a:pt x="12" y="15"/>
                    <a:pt x="12" y="15"/>
                  </a:cubicBezTo>
                  <a:cubicBezTo>
                    <a:pt x="7" y="18"/>
                    <a:pt x="0" y="11"/>
                    <a:pt x="5" y="7"/>
                  </a:cubicBezTo>
                  <a:cubicBezTo>
                    <a:pt x="6" y="7"/>
                    <a:pt x="6" y="7"/>
                    <a:pt x="7" y="7"/>
                  </a:cubicBezTo>
                  <a:cubicBezTo>
                    <a:pt x="6" y="5"/>
                    <a:pt x="6" y="4"/>
                    <a:pt x="8" y="3"/>
                  </a:cubicBezTo>
                  <a:cubicBezTo>
                    <a:pt x="11" y="0"/>
                    <a:pt x="14" y="3"/>
                    <a:pt x="14" y="5"/>
                  </a:cubicBezTo>
                  <a:cubicBezTo>
                    <a:pt x="15" y="6"/>
                    <a:pt x="16" y="6"/>
                    <a:pt x="17" y="7"/>
                  </a:cubicBezTo>
                  <a:cubicBezTo>
                    <a:pt x="18" y="8"/>
                    <a:pt x="18" y="8"/>
                    <a:pt x="18" y="8"/>
                  </a:cubicBezTo>
                  <a:cubicBezTo>
                    <a:pt x="18" y="7"/>
                    <a:pt x="19" y="6"/>
                    <a:pt x="20" y="7"/>
                  </a:cubicBezTo>
                  <a:cubicBezTo>
                    <a:pt x="21" y="7"/>
                    <a:pt x="22" y="8"/>
                    <a:pt x="23" y="8"/>
                  </a:cubicBezTo>
                  <a:cubicBezTo>
                    <a:pt x="24" y="8"/>
                    <a:pt x="24" y="8"/>
                    <a:pt x="24" y="8"/>
                  </a:cubicBezTo>
                  <a:cubicBezTo>
                    <a:pt x="25" y="6"/>
                    <a:pt x="27" y="6"/>
                    <a:pt x="27" y="8"/>
                  </a:cubicBezTo>
                  <a:cubicBezTo>
                    <a:pt x="28" y="8"/>
                    <a:pt x="29" y="9"/>
                    <a:pt x="29" y="10"/>
                  </a:cubicBezTo>
                  <a:cubicBezTo>
                    <a:pt x="30" y="10"/>
                    <a:pt x="31" y="11"/>
                    <a:pt x="32" y="11"/>
                  </a:cubicBezTo>
                  <a:cubicBezTo>
                    <a:pt x="34" y="13"/>
                    <a:pt x="32" y="16"/>
                    <a:pt x="30" y="15"/>
                  </a:cubicBezTo>
                  <a:cubicBezTo>
                    <a:pt x="29" y="14"/>
                    <a:pt x="29" y="14"/>
                    <a:pt x="29" y="14"/>
                  </a:cubicBezTo>
                  <a:cubicBezTo>
                    <a:pt x="31" y="16"/>
                    <a:pt x="32" y="20"/>
                    <a:pt x="29" y="20"/>
                  </a:cubicBezTo>
                  <a:cubicBezTo>
                    <a:pt x="29" y="20"/>
                    <a:pt x="29" y="20"/>
                    <a:pt x="29" y="20"/>
                  </a:cubicBezTo>
                  <a:cubicBezTo>
                    <a:pt x="29" y="20"/>
                    <a:pt x="30" y="22"/>
                    <a:pt x="30" y="22"/>
                  </a:cubicBezTo>
                  <a:cubicBezTo>
                    <a:pt x="31" y="23"/>
                    <a:pt x="32" y="25"/>
                    <a:pt x="31" y="27"/>
                  </a:cubicBezTo>
                  <a:cubicBezTo>
                    <a:pt x="30" y="29"/>
                    <a:pt x="28" y="31"/>
                    <a:pt x="25" y="31"/>
                  </a:cubicBezTo>
                  <a:cubicBezTo>
                    <a:pt x="20" y="30"/>
                    <a:pt x="18" y="25"/>
                    <a:pt x="22" y="21"/>
                  </a:cubicBezTo>
                  <a:cubicBezTo>
                    <a:pt x="23" y="21"/>
                    <a:pt x="23" y="21"/>
                    <a:pt x="23" y="21"/>
                  </a:cubicBezTo>
                  <a:cubicBezTo>
                    <a:pt x="22" y="20"/>
                    <a:pt x="22" y="20"/>
                    <a:pt x="22" y="20"/>
                  </a:cubicBezTo>
                  <a:cubicBezTo>
                    <a:pt x="22" y="20"/>
                    <a:pt x="21" y="20"/>
                    <a:pt x="21" y="20"/>
                  </a:cubicBezTo>
                  <a:cubicBezTo>
                    <a:pt x="20" y="21"/>
                    <a:pt x="18" y="21"/>
                    <a:pt x="17" y="20"/>
                  </a:cubicBezTo>
                  <a:cubicBezTo>
                    <a:pt x="16" y="19"/>
                    <a:pt x="16" y="19"/>
                    <a:pt x="16" y="19"/>
                  </a:cubicBezTo>
                  <a:cubicBezTo>
                    <a:pt x="16" y="19"/>
                    <a:pt x="15" y="18"/>
                    <a:pt x="15" y="17"/>
                  </a:cubicBezTo>
                  <a:cubicBezTo>
                    <a:pt x="14" y="17"/>
                    <a:pt x="14" y="17"/>
                    <a:pt x="14" y="17"/>
                  </a:cubicBezTo>
                  <a:cubicBezTo>
                    <a:pt x="13" y="16"/>
                    <a:pt x="12" y="15"/>
                    <a:pt x="12"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429"/>
            <p:cNvSpPr/>
            <p:nvPr/>
          </p:nvSpPr>
          <p:spPr bwMode="auto">
            <a:xfrm>
              <a:off x="7877175" y="9726613"/>
              <a:ext cx="150813" cy="106363"/>
            </a:xfrm>
            <a:custGeom>
              <a:avLst/>
              <a:gdLst>
                <a:gd name="T0" fmla="*/ 1 w 50"/>
                <a:gd name="T1" fmla="*/ 15 h 35"/>
                <a:gd name="T2" fmla="*/ 2 w 50"/>
                <a:gd name="T3" fmla="*/ 16 h 35"/>
                <a:gd name="T4" fmla="*/ 4 w 50"/>
                <a:gd name="T5" fmla="*/ 16 h 35"/>
                <a:gd name="T6" fmla="*/ 5 w 50"/>
                <a:gd name="T7" fmla="*/ 15 h 35"/>
                <a:gd name="T8" fmla="*/ 7 w 50"/>
                <a:gd name="T9" fmla="*/ 16 h 35"/>
                <a:gd name="T10" fmla="*/ 11 w 50"/>
                <a:gd name="T11" fmla="*/ 17 h 35"/>
                <a:gd name="T12" fmla="*/ 15 w 50"/>
                <a:gd name="T13" fmla="*/ 14 h 35"/>
                <a:gd name="T14" fmla="*/ 16 w 50"/>
                <a:gd name="T15" fmla="*/ 14 h 35"/>
                <a:gd name="T16" fmla="*/ 18 w 50"/>
                <a:gd name="T17" fmla="*/ 20 h 35"/>
                <a:gd name="T18" fmla="*/ 19 w 50"/>
                <a:gd name="T19" fmla="*/ 23 h 35"/>
                <a:gd name="T20" fmla="*/ 19 w 50"/>
                <a:gd name="T21" fmla="*/ 25 h 35"/>
                <a:gd name="T22" fmla="*/ 19 w 50"/>
                <a:gd name="T23" fmla="*/ 27 h 35"/>
                <a:gd name="T24" fmla="*/ 20 w 50"/>
                <a:gd name="T25" fmla="*/ 31 h 35"/>
                <a:gd name="T26" fmla="*/ 28 w 50"/>
                <a:gd name="T27" fmla="*/ 35 h 35"/>
                <a:gd name="T28" fmla="*/ 32 w 50"/>
                <a:gd name="T29" fmla="*/ 35 h 35"/>
                <a:gd name="T30" fmla="*/ 33 w 50"/>
                <a:gd name="T31" fmla="*/ 29 h 35"/>
                <a:gd name="T32" fmla="*/ 34 w 50"/>
                <a:gd name="T33" fmla="*/ 29 h 35"/>
                <a:gd name="T34" fmla="*/ 40 w 50"/>
                <a:gd name="T35" fmla="*/ 23 h 35"/>
                <a:gd name="T36" fmla="*/ 42 w 50"/>
                <a:gd name="T37" fmla="*/ 26 h 35"/>
                <a:gd name="T38" fmla="*/ 42 w 50"/>
                <a:gd name="T39" fmla="*/ 25 h 35"/>
                <a:gd name="T40" fmla="*/ 42 w 50"/>
                <a:gd name="T41" fmla="*/ 26 h 35"/>
                <a:gd name="T42" fmla="*/ 45 w 50"/>
                <a:gd name="T43" fmla="*/ 28 h 35"/>
                <a:gd name="T44" fmla="*/ 46 w 50"/>
                <a:gd name="T45" fmla="*/ 28 h 35"/>
                <a:gd name="T46" fmla="*/ 50 w 50"/>
                <a:gd name="T47" fmla="*/ 25 h 35"/>
                <a:gd name="T48" fmla="*/ 45 w 50"/>
                <a:gd name="T49" fmla="*/ 20 h 35"/>
                <a:gd name="T50" fmla="*/ 45 w 50"/>
                <a:gd name="T51" fmla="*/ 16 h 35"/>
                <a:gd name="T52" fmla="*/ 38 w 50"/>
                <a:gd name="T53" fmla="*/ 16 h 35"/>
                <a:gd name="T54" fmla="*/ 38 w 50"/>
                <a:gd name="T55" fmla="*/ 16 h 35"/>
                <a:gd name="T56" fmla="*/ 35 w 50"/>
                <a:gd name="T57" fmla="*/ 15 h 35"/>
                <a:gd name="T58" fmla="*/ 27 w 50"/>
                <a:gd name="T59" fmla="*/ 7 h 35"/>
                <a:gd name="T60" fmla="*/ 26 w 50"/>
                <a:gd name="T61" fmla="*/ 8 h 35"/>
                <a:gd name="T62" fmla="*/ 21 w 50"/>
                <a:gd name="T63" fmla="*/ 6 h 35"/>
                <a:gd name="T64" fmla="*/ 18 w 50"/>
                <a:gd name="T65" fmla="*/ 9 h 35"/>
                <a:gd name="T66" fmla="*/ 16 w 50"/>
                <a:gd name="T67" fmla="*/ 7 h 35"/>
                <a:gd name="T68" fmla="*/ 13 w 50"/>
                <a:gd name="T69" fmla="*/ 6 h 35"/>
                <a:gd name="T70" fmla="*/ 12 w 50"/>
                <a:gd name="T71" fmla="*/ 3 h 35"/>
                <a:gd name="T72" fmla="*/ 7 w 50"/>
                <a:gd name="T73" fmla="*/ 0 h 35"/>
                <a:gd name="T74" fmla="*/ 5 w 50"/>
                <a:gd name="T75" fmla="*/ 7 h 35"/>
                <a:gd name="T76" fmla="*/ 4 w 50"/>
                <a:gd name="T77" fmla="*/ 7 h 35"/>
                <a:gd name="T78" fmla="*/ 1 w 50"/>
                <a:gd name="T79" fmla="*/ 13 h 35"/>
                <a:gd name="T80" fmla="*/ 1 w 50"/>
                <a:gd name="T8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5">
                  <a:moveTo>
                    <a:pt x="1" y="15"/>
                  </a:moveTo>
                  <a:cubicBezTo>
                    <a:pt x="2" y="16"/>
                    <a:pt x="2" y="16"/>
                    <a:pt x="2" y="16"/>
                  </a:cubicBezTo>
                  <a:cubicBezTo>
                    <a:pt x="2" y="17"/>
                    <a:pt x="3" y="16"/>
                    <a:pt x="4" y="16"/>
                  </a:cubicBezTo>
                  <a:cubicBezTo>
                    <a:pt x="5" y="15"/>
                    <a:pt x="5" y="15"/>
                    <a:pt x="5" y="15"/>
                  </a:cubicBezTo>
                  <a:cubicBezTo>
                    <a:pt x="7" y="15"/>
                    <a:pt x="6" y="15"/>
                    <a:pt x="7" y="16"/>
                  </a:cubicBezTo>
                  <a:cubicBezTo>
                    <a:pt x="8" y="16"/>
                    <a:pt x="9" y="17"/>
                    <a:pt x="11" y="17"/>
                  </a:cubicBezTo>
                  <a:cubicBezTo>
                    <a:pt x="13" y="17"/>
                    <a:pt x="15" y="16"/>
                    <a:pt x="15" y="14"/>
                  </a:cubicBezTo>
                  <a:cubicBezTo>
                    <a:pt x="16" y="14"/>
                    <a:pt x="16" y="14"/>
                    <a:pt x="16" y="14"/>
                  </a:cubicBezTo>
                  <a:cubicBezTo>
                    <a:pt x="15" y="16"/>
                    <a:pt x="16" y="19"/>
                    <a:pt x="18" y="20"/>
                  </a:cubicBezTo>
                  <a:cubicBezTo>
                    <a:pt x="18" y="21"/>
                    <a:pt x="18" y="22"/>
                    <a:pt x="19" y="23"/>
                  </a:cubicBezTo>
                  <a:cubicBezTo>
                    <a:pt x="18" y="24"/>
                    <a:pt x="18" y="25"/>
                    <a:pt x="19" y="25"/>
                  </a:cubicBezTo>
                  <a:cubicBezTo>
                    <a:pt x="19" y="26"/>
                    <a:pt x="19" y="26"/>
                    <a:pt x="19" y="27"/>
                  </a:cubicBezTo>
                  <a:cubicBezTo>
                    <a:pt x="18" y="28"/>
                    <a:pt x="19" y="30"/>
                    <a:pt x="20" y="31"/>
                  </a:cubicBezTo>
                  <a:cubicBezTo>
                    <a:pt x="23" y="32"/>
                    <a:pt x="25" y="34"/>
                    <a:pt x="28" y="35"/>
                  </a:cubicBezTo>
                  <a:cubicBezTo>
                    <a:pt x="29" y="35"/>
                    <a:pt x="31" y="35"/>
                    <a:pt x="32" y="35"/>
                  </a:cubicBezTo>
                  <a:cubicBezTo>
                    <a:pt x="34" y="34"/>
                    <a:pt x="35" y="31"/>
                    <a:pt x="33" y="29"/>
                  </a:cubicBezTo>
                  <a:cubicBezTo>
                    <a:pt x="34" y="29"/>
                    <a:pt x="34" y="29"/>
                    <a:pt x="34" y="29"/>
                  </a:cubicBezTo>
                  <a:cubicBezTo>
                    <a:pt x="37" y="29"/>
                    <a:pt x="39" y="26"/>
                    <a:pt x="40" y="23"/>
                  </a:cubicBezTo>
                  <a:cubicBezTo>
                    <a:pt x="40" y="24"/>
                    <a:pt x="41" y="25"/>
                    <a:pt x="42" y="26"/>
                  </a:cubicBezTo>
                  <a:cubicBezTo>
                    <a:pt x="42" y="25"/>
                    <a:pt x="42" y="25"/>
                    <a:pt x="42" y="25"/>
                  </a:cubicBezTo>
                  <a:cubicBezTo>
                    <a:pt x="42" y="26"/>
                    <a:pt x="42" y="26"/>
                    <a:pt x="42" y="26"/>
                  </a:cubicBezTo>
                  <a:cubicBezTo>
                    <a:pt x="42" y="27"/>
                    <a:pt x="44" y="28"/>
                    <a:pt x="45" y="28"/>
                  </a:cubicBezTo>
                  <a:cubicBezTo>
                    <a:pt x="45" y="28"/>
                    <a:pt x="46" y="28"/>
                    <a:pt x="46" y="28"/>
                  </a:cubicBezTo>
                  <a:cubicBezTo>
                    <a:pt x="48" y="28"/>
                    <a:pt x="49" y="27"/>
                    <a:pt x="50" y="25"/>
                  </a:cubicBezTo>
                  <a:cubicBezTo>
                    <a:pt x="50" y="22"/>
                    <a:pt x="48" y="20"/>
                    <a:pt x="45" y="20"/>
                  </a:cubicBezTo>
                  <a:cubicBezTo>
                    <a:pt x="46" y="18"/>
                    <a:pt x="46" y="17"/>
                    <a:pt x="45" y="16"/>
                  </a:cubicBezTo>
                  <a:cubicBezTo>
                    <a:pt x="43" y="13"/>
                    <a:pt x="40" y="14"/>
                    <a:pt x="38" y="16"/>
                  </a:cubicBezTo>
                  <a:cubicBezTo>
                    <a:pt x="38" y="16"/>
                    <a:pt x="38" y="16"/>
                    <a:pt x="38" y="16"/>
                  </a:cubicBezTo>
                  <a:cubicBezTo>
                    <a:pt x="37" y="15"/>
                    <a:pt x="36" y="14"/>
                    <a:pt x="35" y="15"/>
                  </a:cubicBezTo>
                  <a:cubicBezTo>
                    <a:pt x="39" y="10"/>
                    <a:pt x="32" y="3"/>
                    <a:pt x="27" y="7"/>
                  </a:cubicBezTo>
                  <a:cubicBezTo>
                    <a:pt x="26" y="7"/>
                    <a:pt x="26" y="8"/>
                    <a:pt x="26" y="8"/>
                  </a:cubicBezTo>
                  <a:cubicBezTo>
                    <a:pt x="25" y="6"/>
                    <a:pt x="24" y="5"/>
                    <a:pt x="21" y="6"/>
                  </a:cubicBezTo>
                  <a:cubicBezTo>
                    <a:pt x="20" y="7"/>
                    <a:pt x="19" y="8"/>
                    <a:pt x="18" y="9"/>
                  </a:cubicBezTo>
                  <a:cubicBezTo>
                    <a:pt x="17" y="8"/>
                    <a:pt x="17" y="8"/>
                    <a:pt x="16" y="7"/>
                  </a:cubicBezTo>
                  <a:cubicBezTo>
                    <a:pt x="16" y="6"/>
                    <a:pt x="14" y="6"/>
                    <a:pt x="13" y="6"/>
                  </a:cubicBezTo>
                  <a:cubicBezTo>
                    <a:pt x="14" y="5"/>
                    <a:pt x="13" y="4"/>
                    <a:pt x="12" y="3"/>
                  </a:cubicBezTo>
                  <a:cubicBezTo>
                    <a:pt x="11" y="1"/>
                    <a:pt x="9" y="1"/>
                    <a:pt x="7" y="0"/>
                  </a:cubicBezTo>
                  <a:cubicBezTo>
                    <a:pt x="3" y="0"/>
                    <a:pt x="2" y="5"/>
                    <a:pt x="5" y="7"/>
                  </a:cubicBezTo>
                  <a:cubicBezTo>
                    <a:pt x="4" y="7"/>
                    <a:pt x="4" y="7"/>
                    <a:pt x="4" y="7"/>
                  </a:cubicBezTo>
                  <a:cubicBezTo>
                    <a:pt x="1" y="8"/>
                    <a:pt x="0" y="11"/>
                    <a:pt x="1" y="13"/>
                  </a:cubicBezTo>
                  <a:lnTo>
                    <a:pt x="1" y="15"/>
                  </a:ln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430"/>
            <p:cNvSpPr/>
            <p:nvPr/>
          </p:nvSpPr>
          <p:spPr bwMode="auto">
            <a:xfrm>
              <a:off x="7840663" y="9772650"/>
              <a:ext cx="9525" cy="7938"/>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2" y="0"/>
                    <a:pt x="3" y="2"/>
                    <a:pt x="2" y="2"/>
                  </a:cubicBezTo>
                  <a:cubicBezTo>
                    <a:pt x="1" y="3"/>
                    <a:pt x="0" y="2"/>
                    <a:pt x="1" y="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431"/>
            <p:cNvSpPr/>
            <p:nvPr/>
          </p:nvSpPr>
          <p:spPr bwMode="auto">
            <a:xfrm>
              <a:off x="3668713" y="9726613"/>
              <a:ext cx="468313" cy="1173163"/>
            </a:xfrm>
            <a:custGeom>
              <a:avLst/>
              <a:gdLst>
                <a:gd name="T0" fmla="*/ 136 w 155"/>
                <a:gd name="T1" fmla="*/ 151 h 388"/>
                <a:gd name="T2" fmla="*/ 145 w 155"/>
                <a:gd name="T3" fmla="*/ 76 h 388"/>
                <a:gd name="T4" fmla="*/ 139 w 155"/>
                <a:gd name="T5" fmla="*/ 74 h 388"/>
                <a:gd name="T6" fmla="*/ 89 w 155"/>
                <a:gd name="T7" fmla="*/ 174 h 388"/>
                <a:gd name="T8" fmla="*/ 27 w 155"/>
                <a:gd name="T9" fmla="*/ 2 h 388"/>
                <a:gd name="T10" fmla="*/ 24 w 155"/>
                <a:gd name="T11" fmla="*/ 4 h 388"/>
                <a:gd name="T12" fmla="*/ 91 w 155"/>
                <a:gd name="T13" fmla="*/ 263 h 388"/>
                <a:gd name="T14" fmla="*/ 57 w 155"/>
                <a:gd name="T15" fmla="*/ 216 h 388"/>
                <a:gd name="T16" fmla="*/ 13 w 155"/>
                <a:gd name="T17" fmla="*/ 201 h 388"/>
                <a:gd name="T18" fmla="*/ 27 w 155"/>
                <a:gd name="T19" fmla="*/ 248 h 388"/>
                <a:gd name="T20" fmla="*/ 70 w 155"/>
                <a:gd name="T21" fmla="*/ 280 h 388"/>
                <a:gd name="T22" fmla="*/ 95 w 155"/>
                <a:gd name="T23" fmla="*/ 301 h 388"/>
                <a:gd name="T24" fmla="*/ 106 w 155"/>
                <a:gd name="T25" fmla="*/ 384 h 388"/>
                <a:gd name="T26" fmla="*/ 113 w 155"/>
                <a:gd name="T27" fmla="*/ 383 h 388"/>
                <a:gd name="T28" fmla="*/ 98 w 155"/>
                <a:gd name="T29" fmla="*/ 233 h 388"/>
                <a:gd name="T30" fmla="*/ 98 w 155"/>
                <a:gd name="T31" fmla="*/ 233 h 388"/>
                <a:gd name="T32" fmla="*/ 136 w 155"/>
                <a:gd name="T33" fmla="*/ 15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388">
                  <a:moveTo>
                    <a:pt x="136" y="151"/>
                  </a:moveTo>
                  <a:cubicBezTo>
                    <a:pt x="148" y="127"/>
                    <a:pt x="155" y="102"/>
                    <a:pt x="145" y="76"/>
                  </a:cubicBezTo>
                  <a:cubicBezTo>
                    <a:pt x="144" y="74"/>
                    <a:pt x="141" y="73"/>
                    <a:pt x="139" y="74"/>
                  </a:cubicBezTo>
                  <a:cubicBezTo>
                    <a:pt x="104" y="87"/>
                    <a:pt x="92" y="134"/>
                    <a:pt x="89" y="174"/>
                  </a:cubicBezTo>
                  <a:cubicBezTo>
                    <a:pt x="78" y="113"/>
                    <a:pt x="61" y="54"/>
                    <a:pt x="27" y="2"/>
                  </a:cubicBezTo>
                  <a:cubicBezTo>
                    <a:pt x="26" y="0"/>
                    <a:pt x="22" y="2"/>
                    <a:pt x="24" y="4"/>
                  </a:cubicBezTo>
                  <a:cubicBezTo>
                    <a:pt x="70" y="84"/>
                    <a:pt x="81" y="173"/>
                    <a:pt x="91" y="263"/>
                  </a:cubicBezTo>
                  <a:cubicBezTo>
                    <a:pt x="84" y="245"/>
                    <a:pt x="71" y="229"/>
                    <a:pt x="57" y="216"/>
                  </a:cubicBezTo>
                  <a:cubicBezTo>
                    <a:pt x="47" y="208"/>
                    <a:pt x="26" y="189"/>
                    <a:pt x="13" y="201"/>
                  </a:cubicBezTo>
                  <a:cubicBezTo>
                    <a:pt x="0" y="212"/>
                    <a:pt x="20" y="239"/>
                    <a:pt x="27" y="248"/>
                  </a:cubicBezTo>
                  <a:cubicBezTo>
                    <a:pt x="39" y="261"/>
                    <a:pt x="59" y="272"/>
                    <a:pt x="70" y="280"/>
                  </a:cubicBezTo>
                  <a:cubicBezTo>
                    <a:pt x="82" y="289"/>
                    <a:pt x="89" y="295"/>
                    <a:pt x="95" y="301"/>
                  </a:cubicBezTo>
                  <a:cubicBezTo>
                    <a:pt x="98" y="329"/>
                    <a:pt x="102" y="357"/>
                    <a:pt x="106" y="384"/>
                  </a:cubicBezTo>
                  <a:cubicBezTo>
                    <a:pt x="107" y="388"/>
                    <a:pt x="113" y="387"/>
                    <a:pt x="113" y="383"/>
                  </a:cubicBezTo>
                  <a:cubicBezTo>
                    <a:pt x="107" y="334"/>
                    <a:pt x="104" y="284"/>
                    <a:pt x="98" y="233"/>
                  </a:cubicBezTo>
                  <a:cubicBezTo>
                    <a:pt x="98" y="233"/>
                    <a:pt x="98" y="233"/>
                    <a:pt x="98" y="233"/>
                  </a:cubicBezTo>
                  <a:cubicBezTo>
                    <a:pt x="107" y="203"/>
                    <a:pt x="123" y="179"/>
                    <a:pt x="136" y="151"/>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432"/>
            <p:cNvSpPr/>
            <p:nvPr/>
          </p:nvSpPr>
          <p:spPr bwMode="auto">
            <a:xfrm>
              <a:off x="3502025" y="9485313"/>
              <a:ext cx="508000" cy="450850"/>
            </a:xfrm>
            <a:custGeom>
              <a:avLst/>
              <a:gdLst>
                <a:gd name="T0" fmla="*/ 58 w 168"/>
                <a:gd name="T1" fmla="*/ 124 h 149"/>
                <a:gd name="T2" fmla="*/ 26 w 168"/>
                <a:gd name="T3" fmla="*/ 117 h 149"/>
                <a:gd name="T4" fmla="*/ 25 w 168"/>
                <a:gd name="T5" fmla="*/ 107 h 149"/>
                <a:gd name="T6" fmla="*/ 34 w 168"/>
                <a:gd name="T7" fmla="*/ 97 h 149"/>
                <a:gd name="T8" fmla="*/ 30 w 168"/>
                <a:gd name="T9" fmla="*/ 96 h 149"/>
                <a:gd name="T10" fmla="*/ 27 w 168"/>
                <a:gd name="T11" fmla="*/ 96 h 149"/>
                <a:gd name="T12" fmla="*/ 6 w 168"/>
                <a:gd name="T13" fmla="*/ 85 h 149"/>
                <a:gd name="T14" fmla="*/ 6 w 168"/>
                <a:gd name="T15" fmla="*/ 69 h 149"/>
                <a:gd name="T16" fmla="*/ 27 w 168"/>
                <a:gd name="T17" fmla="*/ 58 h 149"/>
                <a:gd name="T18" fmla="*/ 30 w 168"/>
                <a:gd name="T19" fmla="*/ 36 h 149"/>
                <a:gd name="T20" fmla="*/ 40 w 168"/>
                <a:gd name="T21" fmla="*/ 30 h 149"/>
                <a:gd name="T22" fmla="*/ 51 w 168"/>
                <a:gd name="T23" fmla="*/ 33 h 149"/>
                <a:gd name="T24" fmla="*/ 47 w 168"/>
                <a:gd name="T25" fmla="*/ 17 h 149"/>
                <a:gd name="T26" fmla="*/ 58 w 168"/>
                <a:gd name="T27" fmla="*/ 2 h 149"/>
                <a:gd name="T28" fmla="*/ 80 w 168"/>
                <a:gd name="T29" fmla="*/ 14 h 149"/>
                <a:gd name="T30" fmla="*/ 103 w 168"/>
                <a:gd name="T31" fmla="*/ 26 h 149"/>
                <a:gd name="T32" fmla="*/ 105 w 168"/>
                <a:gd name="T33" fmla="*/ 11 h 149"/>
                <a:gd name="T34" fmla="*/ 125 w 168"/>
                <a:gd name="T35" fmla="*/ 11 h 149"/>
                <a:gd name="T36" fmla="*/ 127 w 168"/>
                <a:gd name="T37" fmla="*/ 40 h 149"/>
                <a:gd name="T38" fmla="*/ 147 w 168"/>
                <a:gd name="T39" fmla="*/ 28 h 149"/>
                <a:gd name="T40" fmla="*/ 158 w 168"/>
                <a:gd name="T41" fmla="*/ 46 h 149"/>
                <a:gd name="T42" fmla="*/ 140 w 168"/>
                <a:gd name="T43" fmla="*/ 64 h 149"/>
                <a:gd name="T44" fmla="*/ 138 w 168"/>
                <a:gd name="T45" fmla="*/ 66 h 149"/>
                <a:gd name="T46" fmla="*/ 139 w 168"/>
                <a:gd name="T47" fmla="*/ 65 h 149"/>
                <a:gd name="T48" fmla="*/ 163 w 168"/>
                <a:gd name="T49" fmla="*/ 71 h 149"/>
                <a:gd name="T50" fmla="*/ 165 w 168"/>
                <a:gd name="T51" fmla="*/ 86 h 149"/>
                <a:gd name="T52" fmla="*/ 144 w 168"/>
                <a:gd name="T53" fmla="*/ 99 h 149"/>
                <a:gd name="T54" fmla="*/ 140 w 168"/>
                <a:gd name="T55" fmla="*/ 124 h 149"/>
                <a:gd name="T56" fmla="*/ 125 w 168"/>
                <a:gd name="T57" fmla="*/ 131 h 149"/>
                <a:gd name="T58" fmla="*/ 109 w 168"/>
                <a:gd name="T59" fmla="*/ 116 h 149"/>
                <a:gd name="T60" fmla="*/ 109 w 168"/>
                <a:gd name="T61" fmla="*/ 133 h 149"/>
                <a:gd name="T62" fmla="*/ 90 w 168"/>
                <a:gd name="T63" fmla="*/ 141 h 149"/>
                <a:gd name="T64" fmla="*/ 82 w 168"/>
                <a:gd name="T65" fmla="*/ 128 h 149"/>
                <a:gd name="T66" fmla="*/ 78 w 168"/>
                <a:gd name="T67" fmla="*/ 134 h 149"/>
                <a:gd name="T68" fmla="*/ 63 w 168"/>
                <a:gd name="T69" fmla="*/ 134 h 149"/>
                <a:gd name="T70" fmla="*/ 58 w 168"/>
                <a:gd name="T71" fmla="*/ 12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149">
                  <a:moveTo>
                    <a:pt x="58" y="124"/>
                  </a:moveTo>
                  <a:cubicBezTo>
                    <a:pt x="46" y="126"/>
                    <a:pt x="36" y="125"/>
                    <a:pt x="26" y="117"/>
                  </a:cubicBezTo>
                  <a:cubicBezTo>
                    <a:pt x="23" y="115"/>
                    <a:pt x="22" y="110"/>
                    <a:pt x="25" y="107"/>
                  </a:cubicBezTo>
                  <a:cubicBezTo>
                    <a:pt x="28" y="103"/>
                    <a:pt x="31" y="100"/>
                    <a:pt x="34" y="97"/>
                  </a:cubicBezTo>
                  <a:cubicBezTo>
                    <a:pt x="33" y="97"/>
                    <a:pt x="31" y="97"/>
                    <a:pt x="30" y="96"/>
                  </a:cubicBezTo>
                  <a:cubicBezTo>
                    <a:pt x="29" y="96"/>
                    <a:pt x="28" y="96"/>
                    <a:pt x="27" y="96"/>
                  </a:cubicBezTo>
                  <a:cubicBezTo>
                    <a:pt x="19" y="96"/>
                    <a:pt x="12" y="90"/>
                    <a:pt x="6" y="85"/>
                  </a:cubicBezTo>
                  <a:cubicBezTo>
                    <a:pt x="1" y="81"/>
                    <a:pt x="0" y="73"/>
                    <a:pt x="6" y="69"/>
                  </a:cubicBezTo>
                  <a:cubicBezTo>
                    <a:pt x="12" y="63"/>
                    <a:pt x="19" y="60"/>
                    <a:pt x="27" y="58"/>
                  </a:cubicBezTo>
                  <a:cubicBezTo>
                    <a:pt x="23" y="51"/>
                    <a:pt x="26" y="43"/>
                    <a:pt x="30" y="36"/>
                  </a:cubicBezTo>
                  <a:cubicBezTo>
                    <a:pt x="32" y="32"/>
                    <a:pt x="36" y="29"/>
                    <a:pt x="40" y="30"/>
                  </a:cubicBezTo>
                  <a:cubicBezTo>
                    <a:pt x="44" y="31"/>
                    <a:pt x="47" y="32"/>
                    <a:pt x="51" y="33"/>
                  </a:cubicBezTo>
                  <a:cubicBezTo>
                    <a:pt x="49" y="28"/>
                    <a:pt x="48" y="22"/>
                    <a:pt x="47" y="17"/>
                  </a:cubicBezTo>
                  <a:cubicBezTo>
                    <a:pt x="45" y="10"/>
                    <a:pt x="49" y="0"/>
                    <a:pt x="58" y="2"/>
                  </a:cubicBezTo>
                  <a:cubicBezTo>
                    <a:pt x="65" y="4"/>
                    <a:pt x="74" y="8"/>
                    <a:pt x="80" y="14"/>
                  </a:cubicBezTo>
                  <a:cubicBezTo>
                    <a:pt x="88" y="16"/>
                    <a:pt x="96" y="20"/>
                    <a:pt x="103" y="26"/>
                  </a:cubicBezTo>
                  <a:cubicBezTo>
                    <a:pt x="103" y="21"/>
                    <a:pt x="104" y="16"/>
                    <a:pt x="105" y="11"/>
                  </a:cubicBezTo>
                  <a:cubicBezTo>
                    <a:pt x="108" y="3"/>
                    <a:pt x="122" y="3"/>
                    <a:pt x="125" y="11"/>
                  </a:cubicBezTo>
                  <a:cubicBezTo>
                    <a:pt x="128" y="21"/>
                    <a:pt x="128" y="30"/>
                    <a:pt x="127" y="40"/>
                  </a:cubicBezTo>
                  <a:cubicBezTo>
                    <a:pt x="132" y="34"/>
                    <a:pt x="138" y="30"/>
                    <a:pt x="147" y="28"/>
                  </a:cubicBezTo>
                  <a:cubicBezTo>
                    <a:pt x="157" y="27"/>
                    <a:pt x="163" y="38"/>
                    <a:pt x="158" y="46"/>
                  </a:cubicBezTo>
                  <a:cubicBezTo>
                    <a:pt x="152" y="52"/>
                    <a:pt x="146" y="58"/>
                    <a:pt x="140" y="64"/>
                  </a:cubicBezTo>
                  <a:cubicBezTo>
                    <a:pt x="139" y="65"/>
                    <a:pt x="139" y="65"/>
                    <a:pt x="138" y="66"/>
                  </a:cubicBezTo>
                  <a:cubicBezTo>
                    <a:pt x="139" y="65"/>
                    <a:pt x="139" y="65"/>
                    <a:pt x="139" y="65"/>
                  </a:cubicBezTo>
                  <a:cubicBezTo>
                    <a:pt x="148" y="63"/>
                    <a:pt x="156" y="66"/>
                    <a:pt x="163" y="71"/>
                  </a:cubicBezTo>
                  <a:cubicBezTo>
                    <a:pt x="168" y="74"/>
                    <a:pt x="168" y="81"/>
                    <a:pt x="165" y="86"/>
                  </a:cubicBezTo>
                  <a:cubicBezTo>
                    <a:pt x="160" y="93"/>
                    <a:pt x="152" y="98"/>
                    <a:pt x="144" y="99"/>
                  </a:cubicBezTo>
                  <a:cubicBezTo>
                    <a:pt x="146" y="108"/>
                    <a:pt x="144" y="117"/>
                    <a:pt x="140" y="124"/>
                  </a:cubicBezTo>
                  <a:cubicBezTo>
                    <a:pt x="138" y="130"/>
                    <a:pt x="131" y="133"/>
                    <a:pt x="125" y="131"/>
                  </a:cubicBezTo>
                  <a:cubicBezTo>
                    <a:pt x="118" y="127"/>
                    <a:pt x="113" y="123"/>
                    <a:pt x="109" y="116"/>
                  </a:cubicBezTo>
                  <a:cubicBezTo>
                    <a:pt x="109" y="122"/>
                    <a:pt x="108" y="128"/>
                    <a:pt x="109" y="133"/>
                  </a:cubicBezTo>
                  <a:cubicBezTo>
                    <a:pt x="110" y="144"/>
                    <a:pt x="97" y="149"/>
                    <a:pt x="90" y="141"/>
                  </a:cubicBezTo>
                  <a:cubicBezTo>
                    <a:pt x="86" y="138"/>
                    <a:pt x="84" y="133"/>
                    <a:pt x="82" y="128"/>
                  </a:cubicBezTo>
                  <a:cubicBezTo>
                    <a:pt x="81" y="130"/>
                    <a:pt x="80" y="132"/>
                    <a:pt x="78" y="134"/>
                  </a:cubicBezTo>
                  <a:cubicBezTo>
                    <a:pt x="74" y="138"/>
                    <a:pt x="66" y="140"/>
                    <a:pt x="63" y="134"/>
                  </a:cubicBezTo>
                  <a:cubicBezTo>
                    <a:pt x="61" y="131"/>
                    <a:pt x="59" y="128"/>
                    <a:pt x="58" y="124"/>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433"/>
            <p:cNvSpPr/>
            <p:nvPr/>
          </p:nvSpPr>
          <p:spPr bwMode="auto">
            <a:xfrm>
              <a:off x="3662363" y="9626600"/>
              <a:ext cx="133350" cy="120650"/>
            </a:xfrm>
            <a:custGeom>
              <a:avLst/>
              <a:gdLst>
                <a:gd name="T0" fmla="*/ 7 w 44"/>
                <a:gd name="T1" fmla="*/ 25 h 40"/>
                <a:gd name="T2" fmla="*/ 10 w 44"/>
                <a:gd name="T3" fmla="*/ 26 h 40"/>
                <a:gd name="T4" fmla="*/ 13 w 44"/>
                <a:gd name="T5" fmla="*/ 25 h 40"/>
                <a:gd name="T6" fmla="*/ 17 w 44"/>
                <a:gd name="T7" fmla="*/ 27 h 40"/>
                <a:gd name="T8" fmla="*/ 18 w 44"/>
                <a:gd name="T9" fmla="*/ 30 h 40"/>
                <a:gd name="T10" fmla="*/ 19 w 44"/>
                <a:gd name="T11" fmla="*/ 28 h 40"/>
                <a:gd name="T12" fmla="*/ 20 w 44"/>
                <a:gd name="T13" fmla="*/ 28 h 40"/>
                <a:gd name="T14" fmla="*/ 16 w 44"/>
                <a:gd name="T15" fmla="*/ 23 h 40"/>
                <a:gd name="T16" fmla="*/ 21 w 44"/>
                <a:gd name="T17" fmla="*/ 18 h 40"/>
                <a:gd name="T18" fmla="*/ 21 w 44"/>
                <a:gd name="T19" fmla="*/ 18 h 40"/>
                <a:gd name="T20" fmla="*/ 28 w 44"/>
                <a:gd name="T21" fmla="*/ 20 h 40"/>
                <a:gd name="T22" fmla="*/ 30 w 44"/>
                <a:gd name="T23" fmla="*/ 19 h 40"/>
                <a:gd name="T24" fmla="*/ 28 w 44"/>
                <a:gd name="T25" fmla="*/ 12 h 40"/>
                <a:gd name="T26" fmla="*/ 34 w 44"/>
                <a:gd name="T27" fmla="*/ 10 h 40"/>
                <a:gd name="T28" fmla="*/ 33 w 44"/>
                <a:gd name="T29" fmla="*/ 10 h 40"/>
                <a:gd name="T30" fmla="*/ 33 w 44"/>
                <a:gd name="T31" fmla="*/ 4 h 40"/>
                <a:gd name="T32" fmla="*/ 39 w 44"/>
                <a:gd name="T33" fmla="*/ 4 h 40"/>
                <a:gd name="T34" fmla="*/ 40 w 44"/>
                <a:gd name="T35" fmla="*/ 9 h 40"/>
                <a:gd name="T36" fmla="*/ 36 w 44"/>
                <a:gd name="T37" fmla="*/ 13 h 40"/>
                <a:gd name="T38" fmla="*/ 37 w 44"/>
                <a:gd name="T39" fmla="*/ 14 h 40"/>
                <a:gd name="T40" fmla="*/ 37 w 44"/>
                <a:gd name="T41" fmla="*/ 18 h 40"/>
                <a:gd name="T42" fmla="*/ 37 w 44"/>
                <a:gd name="T43" fmla="*/ 18 h 40"/>
                <a:gd name="T44" fmla="*/ 42 w 44"/>
                <a:gd name="T45" fmla="*/ 23 h 40"/>
                <a:gd name="T46" fmla="*/ 41 w 44"/>
                <a:gd name="T47" fmla="*/ 25 h 40"/>
                <a:gd name="T48" fmla="*/ 41 w 44"/>
                <a:gd name="T49" fmla="*/ 30 h 40"/>
                <a:gd name="T50" fmla="*/ 40 w 44"/>
                <a:gd name="T51" fmla="*/ 31 h 40"/>
                <a:gd name="T52" fmla="*/ 40 w 44"/>
                <a:gd name="T53" fmla="*/ 32 h 40"/>
                <a:gd name="T54" fmla="*/ 37 w 44"/>
                <a:gd name="T55" fmla="*/ 34 h 40"/>
                <a:gd name="T56" fmla="*/ 33 w 44"/>
                <a:gd name="T57" fmla="*/ 37 h 40"/>
                <a:gd name="T58" fmla="*/ 32 w 44"/>
                <a:gd name="T59" fmla="*/ 37 h 40"/>
                <a:gd name="T60" fmla="*/ 32 w 44"/>
                <a:gd name="T61" fmla="*/ 37 h 40"/>
                <a:gd name="T62" fmla="*/ 27 w 44"/>
                <a:gd name="T63" fmla="*/ 37 h 40"/>
                <a:gd name="T64" fmla="*/ 22 w 44"/>
                <a:gd name="T65" fmla="*/ 33 h 40"/>
                <a:gd name="T66" fmla="*/ 22 w 44"/>
                <a:gd name="T67" fmla="*/ 32 h 40"/>
                <a:gd name="T68" fmla="*/ 20 w 44"/>
                <a:gd name="T69" fmla="*/ 35 h 40"/>
                <a:gd name="T70" fmla="*/ 21 w 44"/>
                <a:gd name="T71" fmla="*/ 36 h 40"/>
                <a:gd name="T72" fmla="*/ 17 w 44"/>
                <a:gd name="T73" fmla="*/ 40 h 40"/>
                <a:gd name="T74" fmla="*/ 5 w 44"/>
                <a:gd name="T75" fmla="*/ 34 h 40"/>
                <a:gd name="T76" fmla="*/ 7 w 44"/>
                <a:gd name="T77"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40">
                  <a:moveTo>
                    <a:pt x="7" y="25"/>
                  </a:moveTo>
                  <a:cubicBezTo>
                    <a:pt x="8" y="26"/>
                    <a:pt x="9" y="26"/>
                    <a:pt x="10" y="26"/>
                  </a:cubicBezTo>
                  <a:cubicBezTo>
                    <a:pt x="10" y="25"/>
                    <a:pt x="11" y="25"/>
                    <a:pt x="13" y="25"/>
                  </a:cubicBezTo>
                  <a:cubicBezTo>
                    <a:pt x="15" y="25"/>
                    <a:pt x="16" y="26"/>
                    <a:pt x="17" y="27"/>
                  </a:cubicBezTo>
                  <a:cubicBezTo>
                    <a:pt x="18" y="28"/>
                    <a:pt x="18" y="29"/>
                    <a:pt x="18" y="30"/>
                  </a:cubicBezTo>
                  <a:cubicBezTo>
                    <a:pt x="19" y="29"/>
                    <a:pt x="19" y="29"/>
                    <a:pt x="19" y="28"/>
                  </a:cubicBezTo>
                  <a:cubicBezTo>
                    <a:pt x="20" y="28"/>
                    <a:pt x="20" y="28"/>
                    <a:pt x="20" y="28"/>
                  </a:cubicBezTo>
                  <a:cubicBezTo>
                    <a:pt x="18" y="27"/>
                    <a:pt x="16" y="25"/>
                    <a:pt x="16" y="23"/>
                  </a:cubicBezTo>
                  <a:cubicBezTo>
                    <a:pt x="16" y="20"/>
                    <a:pt x="18" y="18"/>
                    <a:pt x="21" y="18"/>
                  </a:cubicBezTo>
                  <a:cubicBezTo>
                    <a:pt x="21" y="18"/>
                    <a:pt x="21" y="18"/>
                    <a:pt x="21" y="18"/>
                  </a:cubicBezTo>
                  <a:cubicBezTo>
                    <a:pt x="23" y="16"/>
                    <a:pt x="27" y="17"/>
                    <a:pt x="28" y="20"/>
                  </a:cubicBezTo>
                  <a:cubicBezTo>
                    <a:pt x="29" y="19"/>
                    <a:pt x="29" y="19"/>
                    <a:pt x="30" y="19"/>
                  </a:cubicBezTo>
                  <a:cubicBezTo>
                    <a:pt x="27" y="18"/>
                    <a:pt x="26" y="14"/>
                    <a:pt x="28" y="12"/>
                  </a:cubicBezTo>
                  <a:cubicBezTo>
                    <a:pt x="29" y="10"/>
                    <a:pt x="32" y="10"/>
                    <a:pt x="34" y="10"/>
                  </a:cubicBezTo>
                  <a:cubicBezTo>
                    <a:pt x="33" y="10"/>
                    <a:pt x="33" y="10"/>
                    <a:pt x="33" y="10"/>
                  </a:cubicBezTo>
                  <a:cubicBezTo>
                    <a:pt x="33" y="8"/>
                    <a:pt x="33" y="6"/>
                    <a:pt x="33" y="4"/>
                  </a:cubicBezTo>
                  <a:cubicBezTo>
                    <a:pt x="33" y="1"/>
                    <a:pt x="39" y="0"/>
                    <a:pt x="39" y="4"/>
                  </a:cubicBezTo>
                  <a:cubicBezTo>
                    <a:pt x="40" y="5"/>
                    <a:pt x="40" y="7"/>
                    <a:pt x="40" y="9"/>
                  </a:cubicBezTo>
                  <a:cubicBezTo>
                    <a:pt x="40" y="12"/>
                    <a:pt x="38" y="13"/>
                    <a:pt x="36" y="13"/>
                  </a:cubicBezTo>
                  <a:cubicBezTo>
                    <a:pt x="37" y="14"/>
                    <a:pt x="37" y="14"/>
                    <a:pt x="37" y="14"/>
                  </a:cubicBezTo>
                  <a:cubicBezTo>
                    <a:pt x="37" y="15"/>
                    <a:pt x="38" y="17"/>
                    <a:pt x="37" y="18"/>
                  </a:cubicBezTo>
                  <a:cubicBezTo>
                    <a:pt x="37" y="18"/>
                    <a:pt x="37" y="18"/>
                    <a:pt x="37" y="18"/>
                  </a:cubicBezTo>
                  <a:cubicBezTo>
                    <a:pt x="39" y="15"/>
                    <a:pt x="44" y="20"/>
                    <a:pt x="42" y="23"/>
                  </a:cubicBezTo>
                  <a:cubicBezTo>
                    <a:pt x="41" y="24"/>
                    <a:pt x="41" y="25"/>
                    <a:pt x="41" y="25"/>
                  </a:cubicBezTo>
                  <a:cubicBezTo>
                    <a:pt x="42" y="27"/>
                    <a:pt x="42" y="28"/>
                    <a:pt x="41" y="30"/>
                  </a:cubicBezTo>
                  <a:cubicBezTo>
                    <a:pt x="40" y="31"/>
                    <a:pt x="40" y="31"/>
                    <a:pt x="40" y="31"/>
                  </a:cubicBezTo>
                  <a:cubicBezTo>
                    <a:pt x="40" y="31"/>
                    <a:pt x="40" y="32"/>
                    <a:pt x="40" y="32"/>
                  </a:cubicBezTo>
                  <a:cubicBezTo>
                    <a:pt x="39" y="33"/>
                    <a:pt x="39" y="34"/>
                    <a:pt x="37" y="34"/>
                  </a:cubicBezTo>
                  <a:cubicBezTo>
                    <a:pt x="37" y="37"/>
                    <a:pt x="36" y="39"/>
                    <a:pt x="33" y="37"/>
                  </a:cubicBezTo>
                  <a:cubicBezTo>
                    <a:pt x="33" y="37"/>
                    <a:pt x="32" y="37"/>
                    <a:pt x="32" y="37"/>
                  </a:cubicBezTo>
                  <a:cubicBezTo>
                    <a:pt x="32" y="37"/>
                    <a:pt x="32" y="37"/>
                    <a:pt x="32" y="37"/>
                  </a:cubicBezTo>
                  <a:cubicBezTo>
                    <a:pt x="31" y="38"/>
                    <a:pt x="29" y="39"/>
                    <a:pt x="27" y="37"/>
                  </a:cubicBezTo>
                  <a:cubicBezTo>
                    <a:pt x="25" y="36"/>
                    <a:pt x="24" y="35"/>
                    <a:pt x="22" y="33"/>
                  </a:cubicBezTo>
                  <a:cubicBezTo>
                    <a:pt x="22" y="32"/>
                    <a:pt x="22" y="32"/>
                    <a:pt x="22" y="32"/>
                  </a:cubicBezTo>
                  <a:cubicBezTo>
                    <a:pt x="21" y="33"/>
                    <a:pt x="21" y="34"/>
                    <a:pt x="20" y="35"/>
                  </a:cubicBezTo>
                  <a:cubicBezTo>
                    <a:pt x="20" y="35"/>
                    <a:pt x="21" y="36"/>
                    <a:pt x="21" y="36"/>
                  </a:cubicBezTo>
                  <a:cubicBezTo>
                    <a:pt x="21" y="39"/>
                    <a:pt x="19" y="40"/>
                    <a:pt x="17" y="40"/>
                  </a:cubicBezTo>
                  <a:cubicBezTo>
                    <a:pt x="12" y="40"/>
                    <a:pt x="9" y="35"/>
                    <a:pt x="5" y="34"/>
                  </a:cubicBezTo>
                  <a:cubicBezTo>
                    <a:pt x="0" y="32"/>
                    <a:pt x="2" y="24"/>
                    <a:pt x="7" y="2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434"/>
            <p:cNvSpPr/>
            <p:nvPr/>
          </p:nvSpPr>
          <p:spPr bwMode="auto">
            <a:xfrm>
              <a:off x="3779838" y="9648825"/>
              <a:ext cx="103188" cy="90488"/>
            </a:xfrm>
            <a:custGeom>
              <a:avLst/>
              <a:gdLst>
                <a:gd name="T0" fmla="*/ 5 w 34"/>
                <a:gd name="T1" fmla="*/ 24 h 30"/>
                <a:gd name="T2" fmla="*/ 4 w 34"/>
                <a:gd name="T3" fmla="*/ 21 h 30"/>
                <a:gd name="T4" fmla="*/ 3 w 34"/>
                <a:gd name="T5" fmla="*/ 20 h 30"/>
                <a:gd name="T6" fmla="*/ 3 w 34"/>
                <a:gd name="T7" fmla="*/ 16 h 30"/>
                <a:gd name="T8" fmla="*/ 3 w 34"/>
                <a:gd name="T9" fmla="*/ 11 h 30"/>
                <a:gd name="T10" fmla="*/ 2 w 34"/>
                <a:gd name="T11" fmla="*/ 4 h 30"/>
                <a:gd name="T12" fmla="*/ 8 w 34"/>
                <a:gd name="T13" fmla="*/ 3 h 30"/>
                <a:gd name="T14" fmla="*/ 15 w 34"/>
                <a:gd name="T15" fmla="*/ 2 h 30"/>
                <a:gd name="T16" fmla="*/ 18 w 34"/>
                <a:gd name="T17" fmla="*/ 9 h 30"/>
                <a:gd name="T18" fmla="*/ 18 w 34"/>
                <a:gd name="T19" fmla="*/ 9 h 30"/>
                <a:gd name="T20" fmla="*/ 18 w 34"/>
                <a:gd name="T21" fmla="*/ 9 h 30"/>
                <a:gd name="T22" fmla="*/ 23 w 34"/>
                <a:gd name="T23" fmla="*/ 8 h 30"/>
                <a:gd name="T24" fmla="*/ 24 w 34"/>
                <a:gd name="T25" fmla="*/ 8 h 30"/>
                <a:gd name="T26" fmla="*/ 24 w 34"/>
                <a:gd name="T27" fmla="*/ 8 h 30"/>
                <a:gd name="T28" fmla="*/ 25 w 34"/>
                <a:gd name="T29" fmla="*/ 4 h 30"/>
                <a:gd name="T30" fmla="*/ 33 w 34"/>
                <a:gd name="T31" fmla="*/ 9 h 30"/>
                <a:gd name="T32" fmla="*/ 32 w 34"/>
                <a:gd name="T33" fmla="*/ 10 h 30"/>
                <a:gd name="T34" fmla="*/ 32 w 34"/>
                <a:gd name="T35" fmla="*/ 11 h 30"/>
                <a:gd name="T36" fmla="*/ 31 w 34"/>
                <a:gd name="T37" fmla="*/ 14 h 30"/>
                <a:gd name="T38" fmla="*/ 25 w 34"/>
                <a:gd name="T39" fmla="*/ 15 h 30"/>
                <a:gd name="T40" fmla="*/ 23 w 34"/>
                <a:gd name="T41" fmla="*/ 15 h 30"/>
                <a:gd name="T42" fmla="*/ 22 w 34"/>
                <a:gd name="T43" fmla="*/ 16 h 30"/>
                <a:gd name="T44" fmla="*/ 21 w 34"/>
                <a:gd name="T45" fmla="*/ 19 h 30"/>
                <a:gd name="T46" fmla="*/ 17 w 34"/>
                <a:gd name="T47" fmla="*/ 21 h 30"/>
                <a:gd name="T48" fmla="*/ 17 w 34"/>
                <a:gd name="T49" fmla="*/ 21 h 30"/>
                <a:gd name="T50" fmla="*/ 11 w 34"/>
                <a:gd name="T51" fmla="*/ 27 h 30"/>
                <a:gd name="T52" fmla="*/ 9 w 34"/>
                <a:gd name="T53" fmla="*/ 25 h 30"/>
                <a:gd name="T54" fmla="*/ 9 w 34"/>
                <a:gd name="T55" fmla="*/ 25 h 30"/>
                <a:gd name="T56" fmla="*/ 7 w 34"/>
                <a:gd name="T57" fmla="*/ 26 h 30"/>
                <a:gd name="T58" fmla="*/ 5 w 34"/>
                <a:gd name="T5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30">
                  <a:moveTo>
                    <a:pt x="5" y="24"/>
                  </a:moveTo>
                  <a:cubicBezTo>
                    <a:pt x="4" y="23"/>
                    <a:pt x="4" y="22"/>
                    <a:pt x="4" y="21"/>
                  </a:cubicBezTo>
                  <a:cubicBezTo>
                    <a:pt x="3" y="20"/>
                    <a:pt x="3" y="20"/>
                    <a:pt x="3" y="20"/>
                  </a:cubicBezTo>
                  <a:cubicBezTo>
                    <a:pt x="2" y="19"/>
                    <a:pt x="2" y="17"/>
                    <a:pt x="3" y="16"/>
                  </a:cubicBezTo>
                  <a:cubicBezTo>
                    <a:pt x="3" y="14"/>
                    <a:pt x="3" y="12"/>
                    <a:pt x="3" y="11"/>
                  </a:cubicBezTo>
                  <a:cubicBezTo>
                    <a:pt x="1" y="9"/>
                    <a:pt x="0" y="7"/>
                    <a:pt x="2" y="4"/>
                  </a:cubicBezTo>
                  <a:cubicBezTo>
                    <a:pt x="4" y="2"/>
                    <a:pt x="6" y="2"/>
                    <a:pt x="8" y="3"/>
                  </a:cubicBezTo>
                  <a:cubicBezTo>
                    <a:pt x="10" y="1"/>
                    <a:pt x="13" y="0"/>
                    <a:pt x="15" y="2"/>
                  </a:cubicBezTo>
                  <a:cubicBezTo>
                    <a:pt x="18" y="4"/>
                    <a:pt x="18" y="7"/>
                    <a:pt x="18" y="9"/>
                  </a:cubicBezTo>
                  <a:cubicBezTo>
                    <a:pt x="18" y="9"/>
                    <a:pt x="18" y="9"/>
                    <a:pt x="18" y="9"/>
                  </a:cubicBezTo>
                  <a:cubicBezTo>
                    <a:pt x="18" y="9"/>
                    <a:pt x="18" y="9"/>
                    <a:pt x="18" y="9"/>
                  </a:cubicBezTo>
                  <a:cubicBezTo>
                    <a:pt x="19" y="8"/>
                    <a:pt x="21" y="7"/>
                    <a:pt x="23" y="8"/>
                  </a:cubicBezTo>
                  <a:cubicBezTo>
                    <a:pt x="24" y="8"/>
                    <a:pt x="24" y="8"/>
                    <a:pt x="24" y="8"/>
                  </a:cubicBezTo>
                  <a:cubicBezTo>
                    <a:pt x="24" y="8"/>
                    <a:pt x="24" y="8"/>
                    <a:pt x="24" y="8"/>
                  </a:cubicBezTo>
                  <a:cubicBezTo>
                    <a:pt x="24" y="6"/>
                    <a:pt x="24" y="5"/>
                    <a:pt x="25" y="4"/>
                  </a:cubicBezTo>
                  <a:cubicBezTo>
                    <a:pt x="28" y="0"/>
                    <a:pt x="34" y="4"/>
                    <a:pt x="33" y="9"/>
                  </a:cubicBezTo>
                  <a:cubicBezTo>
                    <a:pt x="33" y="9"/>
                    <a:pt x="33" y="9"/>
                    <a:pt x="32" y="10"/>
                  </a:cubicBezTo>
                  <a:cubicBezTo>
                    <a:pt x="32" y="11"/>
                    <a:pt x="32" y="11"/>
                    <a:pt x="32" y="11"/>
                  </a:cubicBezTo>
                  <a:cubicBezTo>
                    <a:pt x="32" y="12"/>
                    <a:pt x="32" y="13"/>
                    <a:pt x="31" y="14"/>
                  </a:cubicBezTo>
                  <a:cubicBezTo>
                    <a:pt x="29" y="15"/>
                    <a:pt x="27" y="15"/>
                    <a:pt x="25" y="15"/>
                  </a:cubicBezTo>
                  <a:cubicBezTo>
                    <a:pt x="25" y="15"/>
                    <a:pt x="24" y="15"/>
                    <a:pt x="23" y="15"/>
                  </a:cubicBezTo>
                  <a:cubicBezTo>
                    <a:pt x="22" y="16"/>
                    <a:pt x="22" y="16"/>
                    <a:pt x="22" y="16"/>
                  </a:cubicBezTo>
                  <a:cubicBezTo>
                    <a:pt x="23" y="17"/>
                    <a:pt x="22" y="18"/>
                    <a:pt x="21" y="19"/>
                  </a:cubicBezTo>
                  <a:cubicBezTo>
                    <a:pt x="20" y="20"/>
                    <a:pt x="18" y="21"/>
                    <a:pt x="17" y="21"/>
                  </a:cubicBezTo>
                  <a:cubicBezTo>
                    <a:pt x="17" y="21"/>
                    <a:pt x="17" y="21"/>
                    <a:pt x="17" y="21"/>
                  </a:cubicBezTo>
                  <a:cubicBezTo>
                    <a:pt x="20" y="24"/>
                    <a:pt x="15" y="30"/>
                    <a:pt x="11" y="27"/>
                  </a:cubicBezTo>
                  <a:cubicBezTo>
                    <a:pt x="11" y="26"/>
                    <a:pt x="9" y="25"/>
                    <a:pt x="9" y="25"/>
                  </a:cubicBezTo>
                  <a:cubicBezTo>
                    <a:pt x="9" y="25"/>
                    <a:pt x="9" y="25"/>
                    <a:pt x="9" y="25"/>
                  </a:cubicBezTo>
                  <a:cubicBezTo>
                    <a:pt x="5" y="23"/>
                    <a:pt x="8" y="26"/>
                    <a:pt x="7" y="26"/>
                  </a:cubicBezTo>
                  <a:cubicBezTo>
                    <a:pt x="6" y="25"/>
                    <a:pt x="5" y="25"/>
                    <a:pt x="5" y="2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435"/>
            <p:cNvSpPr/>
            <p:nvPr/>
          </p:nvSpPr>
          <p:spPr bwMode="auto">
            <a:xfrm>
              <a:off x="8970963" y="10247313"/>
              <a:ext cx="433388" cy="1143000"/>
            </a:xfrm>
            <a:custGeom>
              <a:avLst/>
              <a:gdLst>
                <a:gd name="T0" fmla="*/ 14 w 143"/>
                <a:gd name="T1" fmla="*/ 139 h 378"/>
                <a:gd name="T2" fmla="*/ 13 w 143"/>
                <a:gd name="T3" fmla="*/ 64 h 378"/>
                <a:gd name="T4" fmla="*/ 19 w 143"/>
                <a:gd name="T5" fmla="*/ 62 h 378"/>
                <a:gd name="T6" fmla="*/ 58 w 143"/>
                <a:gd name="T7" fmla="*/ 167 h 378"/>
                <a:gd name="T8" fmla="*/ 138 w 143"/>
                <a:gd name="T9" fmla="*/ 2 h 378"/>
                <a:gd name="T10" fmla="*/ 141 w 143"/>
                <a:gd name="T11" fmla="*/ 4 h 378"/>
                <a:gd name="T12" fmla="*/ 47 w 143"/>
                <a:gd name="T13" fmla="*/ 255 h 378"/>
                <a:gd name="T14" fmla="*/ 86 w 143"/>
                <a:gd name="T15" fmla="*/ 212 h 378"/>
                <a:gd name="T16" fmla="*/ 131 w 143"/>
                <a:gd name="T17" fmla="*/ 201 h 378"/>
                <a:gd name="T18" fmla="*/ 112 w 143"/>
                <a:gd name="T19" fmla="*/ 246 h 378"/>
                <a:gd name="T20" fmla="*/ 67 w 143"/>
                <a:gd name="T21" fmla="*/ 274 h 378"/>
                <a:gd name="T22" fmla="*/ 40 w 143"/>
                <a:gd name="T23" fmla="*/ 292 h 378"/>
                <a:gd name="T24" fmla="*/ 20 w 143"/>
                <a:gd name="T25" fmla="*/ 374 h 378"/>
                <a:gd name="T26" fmla="*/ 14 w 143"/>
                <a:gd name="T27" fmla="*/ 372 h 378"/>
                <a:gd name="T28" fmla="*/ 44 w 143"/>
                <a:gd name="T29" fmla="*/ 224 h 378"/>
                <a:gd name="T30" fmla="*/ 44 w 143"/>
                <a:gd name="T31" fmla="*/ 224 h 378"/>
                <a:gd name="T32" fmla="*/ 14 w 143"/>
                <a:gd name="T33" fmla="*/ 139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378">
                  <a:moveTo>
                    <a:pt x="14" y="139"/>
                  </a:moveTo>
                  <a:cubicBezTo>
                    <a:pt x="5" y="114"/>
                    <a:pt x="0" y="89"/>
                    <a:pt x="13" y="64"/>
                  </a:cubicBezTo>
                  <a:cubicBezTo>
                    <a:pt x="14" y="61"/>
                    <a:pt x="17" y="61"/>
                    <a:pt x="19" y="62"/>
                  </a:cubicBezTo>
                  <a:cubicBezTo>
                    <a:pt x="53" y="79"/>
                    <a:pt x="59" y="126"/>
                    <a:pt x="58" y="167"/>
                  </a:cubicBezTo>
                  <a:cubicBezTo>
                    <a:pt x="75" y="107"/>
                    <a:pt x="99" y="50"/>
                    <a:pt x="138" y="2"/>
                  </a:cubicBezTo>
                  <a:cubicBezTo>
                    <a:pt x="139" y="0"/>
                    <a:pt x="142" y="2"/>
                    <a:pt x="141" y="4"/>
                  </a:cubicBezTo>
                  <a:cubicBezTo>
                    <a:pt x="87" y="79"/>
                    <a:pt x="66" y="167"/>
                    <a:pt x="47" y="255"/>
                  </a:cubicBezTo>
                  <a:cubicBezTo>
                    <a:pt x="56" y="237"/>
                    <a:pt x="70" y="223"/>
                    <a:pt x="86" y="212"/>
                  </a:cubicBezTo>
                  <a:cubicBezTo>
                    <a:pt x="96" y="204"/>
                    <a:pt x="119" y="188"/>
                    <a:pt x="131" y="201"/>
                  </a:cubicBezTo>
                  <a:cubicBezTo>
                    <a:pt x="143" y="213"/>
                    <a:pt x="121" y="238"/>
                    <a:pt x="112" y="246"/>
                  </a:cubicBezTo>
                  <a:cubicBezTo>
                    <a:pt x="99" y="258"/>
                    <a:pt x="79" y="267"/>
                    <a:pt x="67" y="274"/>
                  </a:cubicBezTo>
                  <a:cubicBezTo>
                    <a:pt x="54" y="282"/>
                    <a:pt x="46" y="287"/>
                    <a:pt x="40" y="292"/>
                  </a:cubicBezTo>
                  <a:cubicBezTo>
                    <a:pt x="34" y="319"/>
                    <a:pt x="27" y="347"/>
                    <a:pt x="20" y="374"/>
                  </a:cubicBezTo>
                  <a:cubicBezTo>
                    <a:pt x="19" y="378"/>
                    <a:pt x="13" y="376"/>
                    <a:pt x="14" y="372"/>
                  </a:cubicBezTo>
                  <a:cubicBezTo>
                    <a:pt x="24" y="324"/>
                    <a:pt x="33" y="274"/>
                    <a:pt x="44" y="224"/>
                  </a:cubicBezTo>
                  <a:cubicBezTo>
                    <a:pt x="44" y="224"/>
                    <a:pt x="44" y="224"/>
                    <a:pt x="44" y="224"/>
                  </a:cubicBezTo>
                  <a:cubicBezTo>
                    <a:pt x="37" y="194"/>
                    <a:pt x="25" y="168"/>
                    <a:pt x="14" y="139"/>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436"/>
            <p:cNvSpPr/>
            <p:nvPr/>
          </p:nvSpPr>
          <p:spPr bwMode="auto">
            <a:xfrm>
              <a:off x="9131300" y="10001250"/>
              <a:ext cx="504825" cy="447675"/>
            </a:xfrm>
            <a:custGeom>
              <a:avLst/>
              <a:gdLst>
                <a:gd name="T0" fmla="*/ 104 w 167"/>
                <a:gd name="T1" fmla="*/ 127 h 148"/>
                <a:gd name="T2" fmla="*/ 137 w 167"/>
                <a:gd name="T3" fmla="*/ 123 h 148"/>
                <a:gd name="T4" fmla="*/ 139 w 167"/>
                <a:gd name="T5" fmla="*/ 113 h 148"/>
                <a:gd name="T6" fmla="*/ 131 w 167"/>
                <a:gd name="T7" fmla="*/ 102 h 148"/>
                <a:gd name="T8" fmla="*/ 135 w 167"/>
                <a:gd name="T9" fmla="*/ 102 h 148"/>
                <a:gd name="T10" fmla="*/ 137 w 167"/>
                <a:gd name="T11" fmla="*/ 102 h 148"/>
                <a:gd name="T12" fmla="*/ 160 w 167"/>
                <a:gd name="T13" fmla="*/ 94 h 148"/>
                <a:gd name="T14" fmla="*/ 162 w 167"/>
                <a:gd name="T15" fmla="*/ 77 h 148"/>
                <a:gd name="T16" fmla="*/ 141 w 167"/>
                <a:gd name="T17" fmla="*/ 65 h 148"/>
                <a:gd name="T18" fmla="*/ 141 w 167"/>
                <a:gd name="T19" fmla="*/ 42 h 148"/>
                <a:gd name="T20" fmla="*/ 131 w 167"/>
                <a:gd name="T21" fmla="*/ 35 h 148"/>
                <a:gd name="T22" fmla="*/ 121 w 167"/>
                <a:gd name="T23" fmla="*/ 37 h 148"/>
                <a:gd name="T24" fmla="*/ 126 w 167"/>
                <a:gd name="T25" fmla="*/ 21 h 148"/>
                <a:gd name="T26" fmla="*/ 117 w 167"/>
                <a:gd name="T27" fmla="*/ 6 h 148"/>
                <a:gd name="T28" fmla="*/ 93 w 167"/>
                <a:gd name="T29" fmla="*/ 15 h 148"/>
                <a:gd name="T30" fmla="*/ 69 w 167"/>
                <a:gd name="T31" fmla="*/ 25 h 148"/>
                <a:gd name="T32" fmla="*/ 69 w 167"/>
                <a:gd name="T33" fmla="*/ 10 h 148"/>
                <a:gd name="T34" fmla="*/ 49 w 167"/>
                <a:gd name="T35" fmla="*/ 8 h 148"/>
                <a:gd name="T36" fmla="*/ 44 w 167"/>
                <a:gd name="T37" fmla="*/ 36 h 148"/>
                <a:gd name="T38" fmla="*/ 25 w 167"/>
                <a:gd name="T39" fmla="*/ 23 h 148"/>
                <a:gd name="T40" fmla="*/ 13 w 167"/>
                <a:gd name="T41" fmla="*/ 39 h 148"/>
                <a:gd name="T42" fmla="*/ 29 w 167"/>
                <a:gd name="T43" fmla="*/ 59 h 148"/>
                <a:gd name="T44" fmla="*/ 30 w 167"/>
                <a:gd name="T45" fmla="*/ 61 h 148"/>
                <a:gd name="T46" fmla="*/ 29 w 167"/>
                <a:gd name="T47" fmla="*/ 60 h 148"/>
                <a:gd name="T48" fmla="*/ 6 w 167"/>
                <a:gd name="T49" fmla="*/ 63 h 148"/>
                <a:gd name="T50" fmla="*/ 2 w 167"/>
                <a:gd name="T51" fmla="*/ 78 h 148"/>
                <a:gd name="T52" fmla="*/ 21 w 167"/>
                <a:gd name="T53" fmla="*/ 94 h 148"/>
                <a:gd name="T54" fmla="*/ 22 w 167"/>
                <a:gd name="T55" fmla="*/ 119 h 148"/>
                <a:gd name="T56" fmla="*/ 37 w 167"/>
                <a:gd name="T57" fmla="*/ 127 h 148"/>
                <a:gd name="T58" fmla="*/ 54 w 167"/>
                <a:gd name="T59" fmla="*/ 114 h 148"/>
                <a:gd name="T60" fmla="*/ 52 w 167"/>
                <a:gd name="T61" fmla="*/ 131 h 148"/>
                <a:gd name="T62" fmla="*/ 71 w 167"/>
                <a:gd name="T63" fmla="*/ 141 h 148"/>
                <a:gd name="T64" fmla="*/ 80 w 167"/>
                <a:gd name="T65" fmla="*/ 128 h 148"/>
                <a:gd name="T66" fmla="*/ 83 w 167"/>
                <a:gd name="T67" fmla="*/ 135 h 148"/>
                <a:gd name="T68" fmla="*/ 98 w 167"/>
                <a:gd name="T69" fmla="*/ 136 h 148"/>
                <a:gd name="T70" fmla="*/ 104 w 167"/>
                <a:gd name="T71"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 h="148">
                  <a:moveTo>
                    <a:pt x="104" y="127"/>
                  </a:moveTo>
                  <a:cubicBezTo>
                    <a:pt x="116" y="130"/>
                    <a:pt x="126" y="130"/>
                    <a:pt x="137" y="123"/>
                  </a:cubicBezTo>
                  <a:cubicBezTo>
                    <a:pt x="140" y="121"/>
                    <a:pt x="141" y="117"/>
                    <a:pt x="139" y="113"/>
                  </a:cubicBezTo>
                  <a:cubicBezTo>
                    <a:pt x="136" y="110"/>
                    <a:pt x="134" y="106"/>
                    <a:pt x="131" y="102"/>
                  </a:cubicBezTo>
                  <a:cubicBezTo>
                    <a:pt x="132" y="103"/>
                    <a:pt x="134" y="102"/>
                    <a:pt x="135" y="102"/>
                  </a:cubicBezTo>
                  <a:cubicBezTo>
                    <a:pt x="136" y="102"/>
                    <a:pt x="137" y="102"/>
                    <a:pt x="137" y="102"/>
                  </a:cubicBezTo>
                  <a:cubicBezTo>
                    <a:pt x="145" y="103"/>
                    <a:pt x="154" y="98"/>
                    <a:pt x="160" y="94"/>
                  </a:cubicBezTo>
                  <a:cubicBezTo>
                    <a:pt x="166" y="90"/>
                    <a:pt x="167" y="82"/>
                    <a:pt x="162" y="77"/>
                  </a:cubicBezTo>
                  <a:cubicBezTo>
                    <a:pt x="156" y="71"/>
                    <a:pt x="149" y="67"/>
                    <a:pt x="141" y="65"/>
                  </a:cubicBezTo>
                  <a:cubicBezTo>
                    <a:pt x="147" y="58"/>
                    <a:pt x="144" y="50"/>
                    <a:pt x="141" y="42"/>
                  </a:cubicBezTo>
                  <a:cubicBezTo>
                    <a:pt x="140" y="38"/>
                    <a:pt x="136" y="34"/>
                    <a:pt x="131" y="35"/>
                  </a:cubicBezTo>
                  <a:cubicBezTo>
                    <a:pt x="128" y="35"/>
                    <a:pt x="124" y="36"/>
                    <a:pt x="121" y="37"/>
                  </a:cubicBezTo>
                  <a:cubicBezTo>
                    <a:pt x="122" y="32"/>
                    <a:pt x="124" y="27"/>
                    <a:pt x="126" y="21"/>
                  </a:cubicBezTo>
                  <a:cubicBezTo>
                    <a:pt x="129" y="15"/>
                    <a:pt x="126" y="4"/>
                    <a:pt x="117" y="6"/>
                  </a:cubicBezTo>
                  <a:cubicBezTo>
                    <a:pt x="109" y="7"/>
                    <a:pt x="100" y="10"/>
                    <a:pt x="93" y="15"/>
                  </a:cubicBezTo>
                  <a:cubicBezTo>
                    <a:pt x="85" y="17"/>
                    <a:pt x="77" y="20"/>
                    <a:pt x="69" y="25"/>
                  </a:cubicBezTo>
                  <a:cubicBezTo>
                    <a:pt x="70" y="20"/>
                    <a:pt x="70" y="15"/>
                    <a:pt x="69" y="10"/>
                  </a:cubicBezTo>
                  <a:cubicBezTo>
                    <a:pt x="67" y="1"/>
                    <a:pt x="53" y="0"/>
                    <a:pt x="49" y="8"/>
                  </a:cubicBezTo>
                  <a:cubicBezTo>
                    <a:pt x="45" y="17"/>
                    <a:pt x="44" y="27"/>
                    <a:pt x="44" y="36"/>
                  </a:cubicBezTo>
                  <a:cubicBezTo>
                    <a:pt x="40" y="30"/>
                    <a:pt x="34" y="25"/>
                    <a:pt x="25" y="23"/>
                  </a:cubicBezTo>
                  <a:cubicBezTo>
                    <a:pt x="16" y="20"/>
                    <a:pt x="8" y="31"/>
                    <a:pt x="13" y="39"/>
                  </a:cubicBezTo>
                  <a:cubicBezTo>
                    <a:pt x="17" y="46"/>
                    <a:pt x="23" y="52"/>
                    <a:pt x="29" y="59"/>
                  </a:cubicBezTo>
                  <a:cubicBezTo>
                    <a:pt x="29" y="60"/>
                    <a:pt x="30" y="60"/>
                    <a:pt x="30" y="61"/>
                  </a:cubicBezTo>
                  <a:cubicBezTo>
                    <a:pt x="29" y="60"/>
                    <a:pt x="29" y="60"/>
                    <a:pt x="29" y="60"/>
                  </a:cubicBezTo>
                  <a:cubicBezTo>
                    <a:pt x="21" y="57"/>
                    <a:pt x="13" y="59"/>
                    <a:pt x="6" y="63"/>
                  </a:cubicBezTo>
                  <a:cubicBezTo>
                    <a:pt x="0" y="66"/>
                    <a:pt x="0" y="73"/>
                    <a:pt x="2" y="78"/>
                  </a:cubicBezTo>
                  <a:cubicBezTo>
                    <a:pt x="6" y="86"/>
                    <a:pt x="13" y="91"/>
                    <a:pt x="21" y="94"/>
                  </a:cubicBezTo>
                  <a:cubicBezTo>
                    <a:pt x="19" y="102"/>
                    <a:pt x="20" y="111"/>
                    <a:pt x="22" y="119"/>
                  </a:cubicBezTo>
                  <a:cubicBezTo>
                    <a:pt x="24" y="124"/>
                    <a:pt x="31" y="129"/>
                    <a:pt x="37" y="127"/>
                  </a:cubicBezTo>
                  <a:cubicBezTo>
                    <a:pt x="44" y="124"/>
                    <a:pt x="50" y="120"/>
                    <a:pt x="54" y="114"/>
                  </a:cubicBezTo>
                  <a:cubicBezTo>
                    <a:pt x="54" y="120"/>
                    <a:pt x="54" y="126"/>
                    <a:pt x="52" y="131"/>
                  </a:cubicBezTo>
                  <a:cubicBezTo>
                    <a:pt x="50" y="142"/>
                    <a:pt x="63" y="148"/>
                    <a:pt x="71" y="141"/>
                  </a:cubicBezTo>
                  <a:cubicBezTo>
                    <a:pt x="75" y="138"/>
                    <a:pt x="78" y="133"/>
                    <a:pt x="80" y="128"/>
                  </a:cubicBezTo>
                  <a:cubicBezTo>
                    <a:pt x="81" y="131"/>
                    <a:pt x="82" y="133"/>
                    <a:pt x="83" y="135"/>
                  </a:cubicBezTo>
                  <a:cubicBezTo>
                    <a:pt x="87" y="139"/>
                    <a:pt x="94" y="142"/>
                    <a:pt x="98" y="136"/>
                  </a:cubicBezTo>
                  <a:cubicBezTo>
                    <a:pt x="101" y="134"/>
                    <a:pt x="102" y="131"/>
                    <a:pt x="104" y="127"/>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437"/>
            <p:cNvSpPr/>
            <p:nvPr/>
          </p:nvSpPr>
          <p:spPr bwMode="auto">
            <a:xfrm>
              <a:off x="9345613" y="10140950"/>
              <a:ext cx="130175" cy="130175"/>
            </a:xfrm>
            <a:custGeom>
              <a:avLst/>
              <a:gdLst>
                <a:gd name="T0" fmla="*/ 36 w 43"/>
                <a:gd name="T1" fmla="*/ 29 h 43"/>
                <a:gd name="T2" fmla="*/ 34 w 43"/>
                <a:gd name="T3" fmla="*/ 30 h 43"/>
                <a:gd name="T4" fmla="*/ 30 w 43"/>
                <a:gd name="T5" fmla="*/ 28 h 43"/>
                <a:gd name="T6" fmla="*/ 26 w 43"/>
                <a:gd name="T7" fmla="*/ 30 h 43"/>
                <a:gd name="T8" fmla="*/ 25 w 43"/>
                <a:gd name="T9" fmla="*/ 32 h 43"/>
                <a:gd name="T10" fmla="*/ 24 w 43"/>
                <a:gd name="T11" fmla="*/ 31 h 43"/>
                <a:gd name="T12" fmla="*/ 24 w 43"/>
                <a:gd name="T13" fmla="*/ 31 h 43"/>
                <a:gd name="T14" fmla="*/ 28 w 43"/>
                <a:gd name="T15" fmla="*/ 26 h 43"/>
                <a:gd name="T16" fmla="*/ 23 w 43"/>
                <a:gd name="T17" fmla="*/ 20 h 43"/>
                <a:gd name="T18" fmla="*/ 23 w 43"/>
                <a:gd name="T19" fmla="*/ 21 h 43"/>
                <a:gd name="T20" fmla="*/ 16 w 43"/>
                <a:gd name="T21" fmla="*/ 21 h 43"/>
                <a:gd name="T22" fmla="*/ 14 w 43"/>
                <a:gd name="T23" fmla="*/ 21 h 43"/>
                <a:gd name="T24" fmla="*/ 17 w 43"/>
                <a:gd name="T25" fmla="*/ 14 h 43"/>
                <a:gd name="T26" fmla="*/ 12 w 43"/>
                <a:gd name="T27" fmla="*/ 12 h 43"/>
                <a:gd name="T28" fmla="*/ 12 w 43"/>
                <a:gd name="T29" fmla="*/ 11 h 43"/>
                <a:gd name="T30" fmla="*/ 12 w 43"/>
                <a:gd name="T31" fmla="*/ 6 h 43"/>
                <a:gd name="T32" fmla="*/ 6 w 43"/>
                <a:gd name="T33" fmla="*/ 4 h 43"/>
                <a:gd name="T34" fmla="*/ 5 w 43"/>
                <a:gd name="T35" fmla="*/ 10 h 43"/>
                <a:gd name="T36" fmla="*/ 9 w 43"/>
                <a:gd name="T37" fmla="*/ 14 h 43"/>
                <a:gd name="T38" fmla="*/ 8 w 43"/>
                <a:gd name="T39" fmla="*/ 15 h 43"/>
                <a:gd name="T40" fmla="*/ 8 w 43"/>
                <a:gd name="T41" fmla="*/ 19 h 43"/>
                <a:gd name="T42" fmla="*/ 8 w 43"/>
                <a:gd name="T43" fmla="*/ 19 h 43"/>
                <a:gd name="T44" fmla="*/ 2 w 43"/>
                <a:gd name="T45" fmla="*/ 24 h 43"/>
                <a:gd name="T46" fmla="*/ 3 w 43"/>
                <a:gd name="T47" fmla="*/ 26 h 43"/>
                <a:gd name="T48" fmla="*/ 2 w 43"/>
                <a:gd name="T49" fmla="*/ 31 h 43"/>
                <a:gd name="T50" fmla="*/ 3 w 43"/>
                <a:gd name="T51" fmla="*/ 31 h 43"/>
                <a:gd name="T52" fmla="*/ 3 w 43"/>
                <a:gd name="T53" fmla="*/ 33 h 43"/>
                <a:gd name="T54" fmla="*/ 5 w 43"/>
                <a:gd name="T55" fmla="*/ 35 h 43"/>
                <a:gd name="T56" fmla="*/ 9 w 43"/>
                <a:gd name="T57" fmla="*/ 39 h 43"/>
                <a:gd name="T58" fmla="*/ 11 w 43"/>
                <a:gd name="T59" fmla="*/ 38 h 43"/>
                <a:gd name="T60" fmla="*/ 11 w 43"/>
                <a:gd name="T61" fmla="*/ 38 h 43"/>
                <a:gd name="T62" fmla="*/ 15 w 43"/>
                <a:gd name="T63" fmla="*/ 39 h 43"/>
                <a:gd name="T64" fmla="*/ 20 w 43"/>
                <a:gd name="T65" fmla="*/ 36 h 43"/>
                <a:gd name="T66" fmla="*/ 21 w 43"/>
                <a:gd name="T67" fmla="*/ 35 h 43"/>
                <a:gd name="T68" fmla="*/ 22 w 43"/>
                <a:gd name="T69" fmla="*/ 37 h 43"/>
                <a:gd name="T70" fmla="*/ 22 w 43"/>
                <a:gd name="T71" fmla="*/ 39 h 43"/>
                <a:gd name="T72" fmla="*/ 25 w 43"/>
                <a:gd name="T73" fmla="*/ 43 h 43"/>
                <a:gd name="T74" fmla="*/ 38 w 43"/>
                <a:gd name="T75" fmla="*/ 38 h 43"/>
                <a:gd name="T76" fmla="*/ 36 w 43"/>
                <a:gd name="T7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3">
                  <a:moveTo>
                    <a:pt x="36" y="29"/>
                  </a:moveTo>
                  <a:cubicBezTo>
                    <a:pt x="36" y="29"/>
                    <a:pt x="35" y="30"/>
                    <a:pt x="34" y="30"/>
                  </a:cubicBezTo>
                  <a:cubicBezTo>
                    <a:pt x="33" y="29"/>
                    <a:pt x="32" y="28"/>
                    <a:pt x="30" y="28"/>
                  </a:cubicBezTo>
                  <a:cubicBezTo>
                    <a:pt x="29" y="28"/>
                    <a:pt x="27" y="29"/>
                    <a:pt x="26" y="30"/>
                  </a:cubicBezTo>
                  <a:cubicBezTo>
                    <a:pt x="25" y="30"/>
                    <a:pt x="25" y="31"/>
                    <a:pt x="25" y="32"/>
                  </a:cubicBezTo>
                  <a:cubicBezTo>
                    <a:pt x="25" y="32"/>
                    <a:pt x="24" y="31"/>
                    <a:pt x="24" y="31"/>
                  </a:cubicBezTo>
                  <a:cubicBezTo>
                    <a:pt x="24" y="31"/>
                    <a:pt x="24" y="31"/>
                    <a:pt x="24" y="31"/>
                  </a:cubicBezTo>
                  <a:cubicBezTo>
                    <a:pt x="25" y="30"/>
                    <a:pt x="27" y="28"/>
                    <a:pt x="28" y="26"/>
                  </a:cubicBezTo>
                  <a:cubicBezTo>
                    <a:pt x="28" y="23"/>
                    <a:pt x="26" y="21"/>
                    <a:pt x="23" y="20"/>
                  </a:cubicBezTo>
                  <a:cubicBezTo>
                    <a:pt x="23" y="21"/>
                    <a:pt x="23" y="21"/>
                    <a:pt x="23" y="21"/>
                  </a:cubicBezTo>
                  <a:cubicBezTo>
                    <a:pt x="21" y="18"/>
                    <a:pt x="17" y="19"/>
                    <a:pt x="16" y="21"/>
                  </a:cubicBezTo>
                  <a:cubicBezTo>
                    <a:pt x="16" y="21"/>
                    <a:pt x="15" y="21"/>
                    <a:pt x="14" y="21"/>
                  </a:cubicBezTo>
                  <a:cubicBezTo>
                    <a:pt x="17" y="20"/>
                    <a:pt x="18" y="17"/>
                    <a:pt x="17" y="14"/>
                  </a:cubicBezTo>
                  <a:cubicBezTo>
                    <a:pt x="16" y="12"/>
                    <a:pt x="13" y="11"/>
                    <a:pt x="12" y="12"/>
                  </a:cubicBezTo>
                  <a:cubicBezTo>
                    <a:pt x="12" y="11"/>
                    <a:pt x="12" y="11"/>
                    <a:pt x="12" y="11"/>
                  </a:cubicBezTo>
                  <a:cubicBezTo>
                    <a:pt x="12" y="9"/>
                    <a:pt x="12" y="8"/>
                    <a:pt x="12" y="6"/>
                  </a:cubicBezTo>
                  <a:cubicBezTo>
                    <a:pt x="13" y="2"/>
                    <a:pt x="7" y="0"/>
                    <a:pt x="6" y="4"/>
                  </a:cubicBezTo>
                  <a:cubicBezTo>
                    <a:pt x="6" y="6"/>
                    <a:pt x="5" y="8"/>
                    <a:pt x="5" y="10"/>
                  </a:cubicBezTo>
                  <a:cubicBezTo>
                    <a:pt x="4" y="12"/>
                    <a:pt x="7" y="14"/>
                    <a:pt x="9" y="14"/>
                  </a:cubicBezTo>
                  <a:cubicBezTo>
                    <a:pt x="8" y="15"/>
                    <a:pt x="8" y="15"/>
                    <a:pt x="8" y="15"/>
                  </a:cubicBezTo>
                  <a:cubicBezTo>
                    <a:pt x="7" y="16"/>
                    <a:pt x="7" y="18"/>
                    <a:pt x="8" y="19"/>
                  </a:cubicBezTo>
                  <a:cubicBezTo>
                    <a:pt x="8" y="19"/>
                    <a:pt x="8" y="19"/>
                    <a:pt x="8" y="19"/>
                  </a:cubicBezTo>
                  <a:cubicBezTo>
                    <a:pt x="5" y="16"/>
                    <a:pt x="0" y="20"/>
                    <a:pt x="2" y="24"/>
                  </a:cubicBezTo>
                  <a:cubicBezTo>
                    <a:pt x="2" y="24"/>
                    <a:pt x="3" y="25"/>
                    <a:pt x="3" y="26"/>
                  </a:cubicBezTo>
                  <a:cubicBezTo>
                    <a:pt x="2" y="27"/>
                    <a:pt x="1" y="29"/>
                    <a:pt x="2" y="31"/>
                  </a:cubicBezTo>
                  <a:cubicBezTo>
                    <a:pt x="2" y="31"/>
                    <a:pt x="3" y="31"/>
                    <a:pt x="3" y="31"/>
                  </a:cubicBezTo>
                  <a:cubicBezTo>
                    <a:pt x="3" y="32"/>
                    <a:pt x="3" y="32"/>
                    <a:pt x="3" y="33"/>
                  </a:cubicBezTo>
                  <a:cubicBezTo>
                    <a:pt x="3" y="34"/>
                    <a:pt x="4" y="35"/>
                    <a:pt x="5" y="35"/>
                  </a:cubicBezTo>
                  <a:cubicBezTo>
                    <a:pt x="5" y="37"/>
                    <a:pt x="7" y="40"/>
                    <a:pt x="9" y="39"/>
                  </a:cubicBezTo>
                  <a:cubicBezTo>
                    <a:pt x="10" y="39"/>
                    <a:pt x="10" y="38"/>
                    <a:pt x="11" y="38"/>
                  </a:cubicBezTo>
                  <a:cubicBezTo>
                    <a:pt x="11" y="38"/>
                    <a:pt x="11" y="38"/>
                    <a:pt x="11" y="38"/>
                  </a:cubicBezTo>
                  <a:cubicBezTo>
                    <a:pt x="12" y="40"/>
                    <a:pt x="14" y="40"/>
                    <a:pt x="15" y="39"/>
                  </a:cubicBezTo>
                  <a:cubicBezTo>
                    <a:pt x="17" y="38"/>
                    <a:pt x="19" y="37"/>
                    <a:pt x="20" y="36"/>
                  </a:cubicBezTo>
                  <a:cubicBezTo>
                    <a:pt x="21" y="35"/>
                    <a:pt x="21" y="35"/>
                    <a:pt x="21" y="35"/>
                  </a:cubicBezTo>
                  <a:cubicBezTo>
                    <a:pt x="21" y="36"/>
                    <a:pt x="22" y="37"/>
                    <a:pt x="22" y="37"/>
                  </a:cubicBezTo>
                  <a:cubicBezTo>
                    <a:pt x="22" y="38"/>
                    <a:pt x="22" y="38"/>
                    <a:pt x="22" y="39"/>
                  </a:cubicBezTo>
                  <a:cubicBezTo>
                    <a:pt x="21" y="41"/>
                    <a:pt x="23" y="43"/>
                    <a:pt x="25" y="43"/>
                  </a:cubicBezTo>
                  <a:cubicBezTo>
                    <a:pt x="30" y="43"/>
                    <a:pt x="33" y="39"/>
                    <a:pt x="38" y="38"/>
                  </a:cubicBezTo>
                  <a:cubicBezTo>
                    <a:pt x="43" y="37"/>
                    <a:pt x="41" y="29"/>
                    <a:pt x="36" y="2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438"/>
            <p:cNvSpPr/>
            <p:nvPr/>
          </p:nvSpPr>
          <p:spPr bwMode="auto">
            <a:xfrm>
              <a:off x="9261475" y="10156825"/>
              <a:ext cx="103188" cy="93663"/>
            </a:xfrm>
            <a:custGeom>
              <a:avLst/>
              <a:gdLst>
                <a:gd name="T0" fmla="*/ 27 w 34"/>
                <a:gd name="T1" fmla="*/ 26 h 31"/>
                <a:gd name="T2" fmla="*/ 28 w 34"/>
                <a:gd name="T3" fmla="*/ 23 h 31"/>
                <a:gd name="T4" fmla="*/ 29 w 34"/>
                <a:gd name="T5" fmla="*/ 22 h 31"/>
                <a:gd name="T6" fmla="*/ 30 w 34"/>
                <a:gd name="T7" fmla="*/ 18 h 31"/>
                <a:gd name="T8" fmla="*/ 30 w 34"/>
                <a:gd name="T9" fmla="*/ 13 h 31"/>
                <a:gd name="T10" fmla="*/ 32 w 34"/>
                <a:gd name="T11" fmla="*/ 7 h 31"/>
                <a:gd name="T12" fmla="*/ 26 w 34"/>
                <a:gd name="T13" fmla="*/ 5 h 31"/>
                <a:gd name="T14" fmla="*/ 19 w 34"/>
                <a:gd name="T15" fmla="*/ 3 h 31"/>
                <a:gd name="T16" fmla="*/ 16 w 34"/>
                <a:gd name="T17" fmla="*/ 10 h 31"/>
                <a:gd name="T18" fmla="*/ 15 w 34"/>
                <a:gd name="T19" fmla="*/ 10 h 31"/>
                <a:gd name="T20" fmla="*/ 15 w 34"/>
                <a:gd name="T21" fmla="*/ 10 h 31"/>
                <a:gd name="T22" fmla="*/ 11 w 34"/>
                <a:gd name="T23" fmla="*/ 8 h 31"/>
                <a:gd name="T24" fmla="*/ 10 w 34"/>
                <a:gd name="T25" fmla="*/ 9 h 31"/>
                <a:gd name="T26" fmla="*/ 10 w 34"/>
                <a:gd name="T27" fmla="*/ 8 h 31"/>
                <a:gd name="T28" fmla="*/ 9 w 34"/>
                <a:gd name="T29" fmla="*/ 5 h 31"/>
                <a:gd name="T30" fmla="*/ 1 w 34"/>
                <a:gd name="T31" fmla="*/ 8 h 31"/>
                <a:gd name="T32" fmla="*/ 1 w 34"/>
                <a:gd name="T33" fmla="*/ 9 h 31"/>
                <a:gd name="T34" fmla="*/ 1 w 34"/>
                <a:gd name="T35" fmla="*/ 10 h 31"/>
                <a:gd name="T36" fmla="*/ 3 w 34"/>
                <a:gd name="T37" fmla="*/ 13 h 31"/>
                <a:gd name="T38" fmla="*/ 8 w 34"/>
                <a:gd name="T39" fmla="*/ 15 h 31"/>
                <a:gd name="T40" fmla="*/ 10 w 34"/>
                <a:gd name="T41" fmla="*/ 16 h 31"/>
                <a:gd name="T42" fmla="*/ 11 w 34"/>
                <a:gd name="T43" fmla="*/ 16 h 31"/>
                <a:gd name="T44" fmla="*/ 11 w 34"/>
                <a:gd name="T45" fmla="*/ 19 h 31"/>
                <a:gd name="T46" fmla="*/ 15 w 34"/>
                <a:gd name="T47" fmla="*/ 22 h 31"/>
                <a:gd name="T48" fmla="*/ 15 w 34"/>
                <a:gd name="T49" fmla="*/ 22 h 31"/>
                <a:gd name="T50" fmla="*/ 20 w 34"/>
                <a:gd name="T51" fmla="*/ 29 h 31"/>
                <a:gd name="T52" fmla="*/ 23 w 34"/>
                <a:gd name="T53" fmla="*/ 27 h 31"/>
                <a:gd name="T54" fmla="*/ 23 w 34"/>
                <a:gd name="T55" fmla="*/ 27 h 31"/>
                <a:gd name="T56" fmla="*/ 25 w 34"/>
                <a:gd name="T57" fmla="*/ 28 h 31"/>
                <a:gd name="T58" fmla="*/ 27 w 34"/>
                <a:gd name="T5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31">
                  <a:moveTo>
                    <a:pt x="27" y="26"/>
                  </a:moveTo>
                  <a:cubicBezTo>
                    <a:pt x="28" y="25"/>
                    <a:pt x="28" y="24"/>
                    <a:pt x="28" y="23"/>
                  </a:cubicBezTo>
                  <a:cubicBezTo>
                    <a:pt x="29" y="22"/>
                    <a:pt x="29" y="22"/>
                    <a:pt x="29" y="22"/>
                  </a:cubicBezTo>
                  <a:cubicBezTo>
                    <a:pt x="31" y="21"/>
                    <a:pt x="30" y="19"/>
                    <a:pt x="30" y="18"/>
                  </a:cubicBezTo>
                  <a:cubicBezTo>
                    <a:pt x="30" y="16"/>
                    <a:pt x="30" y="15"/>
                    <a:pt x="30" y="13"/>
                  </a:cubicBezTo>
                  <a:cubicBezTo>
                    <a:pt x="32" y="12"/>
                    <a:pt x="34" y="9"/>
                    <a:pt x="32" y="7"/>
                  </a:cubicBezTo>
                  <a:cubicBezTo>
                    <a:pt x="30" y="4"/>
                    <a:pt x="28" y="4"/>
                    <a:pt x="26" y="5"/>
                  </a:cubicBezTo>
                  <a:cubicBezTo>
                    <a:pt x="25" y="3"/>
                    <a:pt x="21" y="1"/>
                    <a:pt x="19" y="3"/>
                  </a:cubicBezTo>
                  <a:cubicBezTo>
                    <a:pt x="16" y="5"/>
                    <a:pt x="15" y="8"/>
                    <a:pt x="16" y="10"/>
                  </a:cubicBezTo>
                  <a:cubicBezTo>
                    <a:pt x="15" y="10"/>
                    <a:pt x="15" y="10"/>
                    <a:pt x="15" y="10"/>
                  </a:cubicBezTo>
                  <a:cubicBezTo>
                    <a:pt x="15" y="10"/>
                    <a:pt x="15" y="10"/>
                    <a:pt x="15" y="10"/>
                  </a:cubicBezTo>
                  <a:cubicBezTo>
                    <a:pt x="14" y="9"/>
                    <a:pt x="12" y="8"/>
                    <a:pt x="11" y="8"/>
                  </a:cubicBezTo>
                  <a:cubicBezTo>
                    <a:pt x="10" y="9"/>
                    <a:pt x="10" y="9"/>
                    <a:pt x="10" y="9"/>
                  </a:cubicBezTo>
                  <a:cubicBezTo>
                    <a:pt x="10" y="8"/>
                    <a:pt x="10" y="8"/>
                    <a:pt x="10" y="8"/>
                  </a:cubicBezTo>
                  <a:cubicBezTo>
                    <a:pt x="10" y="7"/>
                    <a:pt x="10" y="6"/>
                    <a:pt x="9" y="5"/>
                  </a:cubicBezTo>
                  <a:cubicBezTo>
                    <a:pt x="6" y="0"/>
                    <a:pt x="0" y="3"/>
                    <a:pt x="1" y="8"/>
                  </a:cubicBezTo>
                  <a:cubicBezTo>
                    <a:pt x="1" y="8"/>
                    <a:pt x="1" y="8"/>
                    <a:pt x="1" y="9"/>
                  </a:cubicBezTo>
                  <a:cubicBezTo>
                    <a:pt x="1" y="10"/>
                    <a:pt x="1" y="10"/>
                    <a:pt x="1" y="10"/>
                  </a:cubicBezTo>
                  <a:cubicBezTo>
                    <a:pt x="1" y="11"/>
                    <a:pt x="2" y="12"/>
                    <a:pt x="3" y="13"/>
                  </a:cubicBezTo>
                  <a:cubicBezTo>
                    <a:pt x="4" y="15"/>
                    <a:pt x="6" y="15"/>
                    <a:pt x="8" y="15"/>
                  </a:cubicBezTo>
                  <a:cubicBezTo>
                    <a:pt x="8" y="15"/>
                    <a:pt x="9" y="16"/>
                    <a:pt x="10" y="16"/>
                  </a:cubicBezTo>
                  <a:cubicBezTo>
                    <a:pt x="11" y="16"/>
                    <a:pt x="11" y="16"/>
                    <a:pt x="11" y="16"/>
                  </a:cubicBezTo>
                  <a:cubicBezTo>
                    <a:pt x="10" y="17"/>
                    <a:pt x="10" y="18"/>
                    <a:pt x="11" y="19"/>
                  </a:cubicBezTo>
                  <a:cubicBezTo>
                    <a:pt x="12" y="21"/>
                    <a:pt x="14" y="22"/>
                    <a:pt x="15" y="22"/>
                  </a:cubicBezTo>
                  <a:cubicBezTo>
                    <a:pt x="15" y="22"/>
                    <a:pt x="15" y="22"/>
                    <a:pt x="15" y="22"/>
                  </a:cubicBezTo>
                  <a:cubicBezTo>
                    <a:pt x="12" y="25"/>
                    <a:pt x="16" y="31"/>
                    <a:pt x="20" y="29"/>
                  </a:cubicBezTo>
                  <a:cubicBezTo>
                    <a:pt x="21" y="28"/>
                    <a:pt x="23" y="27"/>
                    <a:pt x="23" y="27"/>
                  </a:cubicBezTo>
                  <a:cubicBezTo>
                    <a:pt x="23" y="27"/>
                    <a:pt x="23" y="27"/>
                    <a:pt x="23" y="27"/>
                  </a:cubicBezTo>
                  <a:cubicBezTo>
                    <a:pt x="27" y="25"/>
                    <a:pt x="24" y="28"/>
                    <a:pt x="25" y="28"/>
                  </a:cubicBezTo>
                  <a:cubicBezTo>
                    <a:pt x="26" y="28"/>
                    <a:pt x="27" y="27"/>
                    <a:pt x="27" y="2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439"/>
            <p:cNvSpPr/>
            <p:nvPr/>
          </p:nvSpPr>
          <p:spPr bwMode="auto">
            <a:xfrm>
              <a:off x="6661150" y="9966325"/>
              <a:ext cx="523875" cy="1196975"/>
            </a:xfrm>
            <a:custGeom>
              <a:avLst/>
              <a:gdLst>
                <a:gd name="T0" fmla="*/ 145 w 173"/>
                <a:gd name="T1" fmla="*/ 170 h 396"/>
                <a:gd name="T2" fmla="*/ 168 w 173"/>
                <a:gd name="T3" fmla="*/ 98 h 396"/>
                <a:gd name="T4" fmla="*/ 163 w 173"/>
                <a:gd name="T5" fmla="*/ 95 h 396"/>
                <a:gd name="T6" fmla="*/ 95 w 173"/>
                <a:gd name="T7" fmla="*/ 183 h 396"/>
                <a:gd name="T8" fmla="*/ 67 w 173"/>
                <a:gd name="T9" fmla="*/ 2 h 396"/>
                <a:gd name="T10" fmla="*/ 64 w 173"/>
                <a:gd name="T11" fmla="*/ 3 h 396"/>
                <a:gd name="T12" fmla="*/ 79 w 173"/>
                <a:gd name="T13" fmla="*/ 270 h 396"/>
                <a:gd name="T14" fmla="*/ 54 w 173"/>
                <a:gd name="T15" fmla="*/ 217 h 396"/>
                <a:gd name="T16" fmla="*/ 15 w 173"/>
                <a:gd name="T17" fmla="*/ 194 h 396"/>
                <a:gd name="T18" fmla="*/ 19 w 173"/>
                <a:gd name="T19" fmla="*/ 243 h 396"/>
                <a:gd name="T20" fmla="*/ 55 w 173"/>
                <a:gd name="T21" fmla="*/ 283 h 396"/>
                <a:gd name="T22" fmla="*/ 75 w 173"/>
                <a:gd name="T23" fmla="*/ 308 h 396"/>
                <a:gd name="T24" fmla="*/ 70 w 173"/>
                <a:gd name="T25" fmla="*/ 392 h 396"/>
                <a:gd name="T26" fmla="*/ 76 w 173"/>
                <a:gd name="T27" fmla="*/ 392 h 396"/>
                <a:gd name="T28" fmla="*/ 91 w 173"/>
                <a:gd name="T29" fmla="*/ 242 h 396"/>
                <a:gd name="T30" fmla="*/ 92 w 173"/>
                <a:gd name="T31" fmla="*/ 242 h 396"/>
                <a:gd name="T32" fmla="*/ 145 w 173"/>
                <a:gd name="T33" fmla="*/ 17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96">
                  <a:moveTo>
                    <a:pt x="145" y="170"/>
                  </a:moveTo>
                  <a:cubicBezTo>
                    <a:pt x="161" y="148"/>
                    <a:pt x="173" y="126"/>
                    <a:pt x="168" y="98"/>
                  </a:cubicBezTo>
                  <a:cubicBezTo>
                    <a:pt x="168" y="95"/>
                    <a:pt x="165" y="94"/>
                    <a:pt x="163" y="95"/>
                  </a:cubicBezTo>
                  <a:cubicBezTo>
                    <a:pt x="126" y="101"/>
                    <a:pt x="106" y="144"/>
                    <a:pt x="95" y="183"/>
                  </a:cubicBezTo>
                  <a:cubicBezTo>
                    <a:pt x="96" y="121"/>
                    <a:pt x="90" y="59"/>
                    <a:pt x="67" y="2"/>
                  </a:cubicBezTo>
                  <a:cubicBezTo>
                    <a:pt x="67" y="0"/>
                    <a:pt x="63" y="0"/>
                    <a:pt x="64" y="3"/>
                  </a:cubicBezTo>
                  <a:cubicBezTo>
                    <a:pt x="93" y="91"/>
                    <a:pt x="87" y="180"/>
                    <a:pt x="79" y="270"/>
                  </a:cubicBezTo>
                  <a:cubicBezTo>
                    <a:pt x="76" y="251"/>
                    <a:pt x="66" y="233"/>
                    <a:pt x="54" y="217"/>
                  </a:cubicBezTo>
                  <a:cubicBezTo>
                    <a:pt x="47" y="208"/>
                    <a:pt x="30" y="185"/>
                    <a:pt x="15" y="194"/>
                  </a:cubicBezTo>
                  <a:cubicBezTo>
                    <a:pt x="0" y="202"/>
                    <a:pt x="14" y="233"/>
                    <a:pt x="19" y="243"/>
                  </a:cubicBezTo>
                  <a:cubicBezTo>
                    <a:pt x="28" y="258"/>
                    <a:pt x="45" y="272"/>
                    <a:pt x="55" y="283"/>
                  </a:cubicBezTo>
                  <a:cubicBezTo>
                    <a:pt x="64" y="294"/>
                    <a:pt x="70" y="301"/>
                    <a:pt x="75" y="308"/>
                  </a:cubicBezTo>
                  <a:cubicBezTo>
                    <a:pt x="73" y="336"/>
                    <a:pt x="70" y="364"/>
                    <a:pt x="70" y="392"/>
                  </a:cubicBezTo>
                  <a:cubicBezTo>
                    <a:pt x="69" y="396"/>
                    <a:pt x="76" y="396"/>
                    <a:pt x="76" y="392"/>
                  </a:cubicBezTo>
                  <a:cubicBezTo>
                    <a:pt x="80" y="344"/>
                    <a:pt x="87" y="293"/>
                    <a:pt x="91" y="242"/>
                  </a:cubicBezTo>
                  <a:cubicBezTo>
                    <a:pt x="92" y="242"/>
                    <a:pt x="92" y="242"/>
                    <a:pt x="92" y="242"/>
                  </a:cubicBezTo>
                  <a:cubicBezTo>
                    <a:pt x="106" y="215"/>
                    <a:pt x="126" y="194"/>
                    <a:pt x="145" y="170"/>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440"/>
            <p:cNvSpPr/>
            <p:nvPr/>
          </p:nvSpPr>
          <p:spPr bwMode="auto">
            <a:xfrm>
              <a:off x="6624638" y="9709150"/>
              <a:ext cx="508000" cy="471488"/>
            </a:xfrm>
            <a:custGeom>
              <a:avLst/>
              <a:gdLst>
                <a:gd name="T0" fmla="*/ 48 w 168"/>
                <a:gd name="T1" fmla="*/ 124 h 156"/>
                <a:gd name="T2" fmla="*/ 18 w 168"/>
                <a:gd name="T3" fmla="*/ 110 h 156"/>
                <a:gd name="T4" fmla="*/ 18 w 168"/>
                <a:gd name="T5" fmla="*/ 100 h 156"/>
                <a:gd name="T6" fmla="*/ 30 w 168"/>
                <a:gd name="T7" fmla="*/ 92 h 156"/>
                <a:gd name="T8" fmla="*/ 26 w 168"/>
                <a:gd name="T9" fmla="*/ 90 h 156"/>
                <a:gd name="T10" fmla="*/ 23 w 168"/>
                <a:gd name="T11" fmla="*/ 90 h 156"/>
                <a:gd name="T12" fmla="*/ 4 w 168"/>
                <a:gd name="T13" fmla="*/ 75 h 156"/>
                <a:gd name="T14" fmla="*/ 7 w 168"/>
                <a:gd name="T15" fmla="*/ 59 h 156"/>
                <a:gd name="T16" fmla="*/ 31 w 168"/>
                <a:gd name="T17" fmla="*/ 53 h 156"/>
                <a:gd name="T18" fmla="*/ 37 w 168"/>
                <a:gd name="T19" fmla="*/ 31 h 156"/>
                <a:gd name="T20" fmla="*/ 49 w 168"/>
                <a:gd name="T21" fmla="*/ 27 h 156"/>
                <a:gd name="T22" fmla="*/ 59 w 168"/>
                <a:gd name="T23" fmla="*/ 33 h 156"/>
                <a:gd name="T24" fmla="*/ 58 w 168"/>
                <a:gd name="T25" fmla="*/ 16 h 156"/>
                <a:gd name="T26" fmla="*/ 72 w 168"/>
                <a:gd name="T27" fmla="*/ 4 h 156"/>
                <a:gd name="T28" fmla="*/ 92 w 168"/>
                <a:gd name="T29" fmla="*/ 19 h 156"/>
                <a:gd name="T30" fmla="*/ 112 w 168"/>
                <a:gd name="T31" fmla="*/ 36 h 156"/>
                <a:gd name="T32" fmla="*/ 116 w 168"/>
                <a:gd name="T33" fmla="*/ 22 h 156"/>
                <a:gd name="T34" fmla="*/ 135 w 168"/>
                <a:gd name="T35" fmla="*/ 26 h 156"/>
                <a:gd name="T36" fmla="*/ 133 w 168"/>
                <a:gd name="T37" fmla="*/ 54 h 156"/>
                <a:gd name="T38" fmla="*/ 154 w 168"/>
                <a:gd name="T39" fmla="*/ 47 h 156"/>
                <a:gd name="T40" fmla="*/ 161 w 168"/>
                <a:gd name="T41" fmla="*/ 66 h 156"/>
                <a:gd name="T42" fmla="*/ 140 w 168"/>
                <a:gd name="T43" fmla="*/ 81 h 156"/>
                <a:gd name="T44" fmla="*/ 138 w 168"/>
                <a:gd name="T45" fmla="*/ 82 h 156"/>
                <a:gd name="T46" fmla="*/ 139 w 168"/>
                <a:gd name="T47" fmla="*/ 82 h 156"/>
                <a:gd name="T48" fmla="*/ 161 w 168"/>
                <a:gd name="T49" fmla="*/ 92 h 156"/>
                <a:gd name="T50" fmla="*/ 160 w 168"/>
                <a:gd name="T51" fmla="*/ 107 h 156"/>
                <a:gd name="T52" fmla="*/ 137 w 168"/>
                <a:gd name="T53" fmla="*/ 116 h 156"/>
                <a:gd name="T54" fmla="*/ 129 w 168"/>
                <a:gd name="T55" fmla="*/ 140 h 156"/>
                <a:gd name="T56" fmla="*/ 112 w 168"/>
                <a:gd name="T57" fmla="*/ 143 h 156"/>
                <a:gd name="T58" fmla="*/ 100 w 168"/>
                <a:gd name="T59" fmla="*/ 126 h 156"/>
                <a:gd name="T60" fmla="*/ 96 w 168"/>
                <a:gd name="T61" fmla="*/ 142 h 156"/>
                <a:gd name="T62" fmla="*/ 75 w 168"/>
                <a:gd name="T63" fmla="*/ 146 h 156"/>
                <a:gd name="T64" fmla="*/ 70 w 168"/>
                <a:gd name="T65" fmla="*/ 132 h 156"/>
                <a:gd name="T66" fmla="*/ 65 w 168"/>
                <a:gd name="T67" fmla="*/ 137 h 156"/>
                <a:gd name="T68" fmla="*/ 50 w 168"/>
                <a:gd name="T69" fmla="*/ 134 h 156"/>
                <a:gd name="T70" fmla="*/ 48 w 168"/>
                <a:gd name="T71" fmla="*/ 1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156">
                  <a:moveTo>
                    <a:pt x="48" y="124"/>
                  </a:moveTo>
                  <a:cubicBezTo>
                    <a:pt x="36" y="122"/>
                    <a:pt x="26" y="120"/>
                    <a:pt x="18" y="110"/>
                  </a:cubicBezTo>
                  <a:cubicBezTo>
                    <a:pt x="15" y="107"/>
                    <a:pt x="15" y="102"/>
                    <a:pt x="18" y="100"/>
                  </a:cubicBezTo>
                  <a:cubicBezTo>
                    <a:pt x="22" y="97"/>
                    <a:pt x="26" y="94"/>
                    <a:pt x="30" y="92"/>
                  </a:cubicBezTo>
                  <a:cubicBezTo>
                    <a:pt x="28" y="92"/>
                    <a:pt x="27" y="91"/>
                    <a:pt x="26" y="90"/>
                  </a:cubicBezTo>
                  <a:cubicBezTo>
                    <a:pt x="25" y="90"/>
                    <a:pt x="24" y="90"/>
                    <a:pt x="23" y="90"/>
                  </a:cubicBezTo>
                  <a:cubicBezTo>
                    <a:pt x="16" y="88"/>
                    <a:pt x="9" y="81"/>
                    <a:pt x="4" y="75"/>
                  </a:cubicBezTo>
                  <a:cubicBezTo>
                    <a:pt x="0" y="69"/>
                    <a:pt x="1" y="62"/>
                    <a:pt x="7" y="59"/>
                  </a:cubicBezTo>
                  <a:cubicBezTo>
                    <a:pt x="15" y="55"/>
                    <a:pt x="23" y="53"/>
                    <a:pt x="31" y="53"/>
                  </a:cubicBezTo>
                  <a:cubicBezTo>
                    <a:pt x="28" y="45"/>
                    <a:pt x="32" y="37"/>
                    <a:pt x="37" y="31"/>
                  </a:cubicBezTo>
                  <a:cubicBezTo>
                    <a:pt x="40" y="28"/>
                    <a:pt x="45" y="25"/>
                    <a:pt x="49" y="27"/>
                  </a:cubicBezTo>
                  <a:cubicBezTo>
                    <a:pt x="53" y="29"/>
                    <a:pt x="56" y="31"/>
                    <a:pt x="59" y="33"/>
                  </a:cubicBezTo>
                  <a:cubicBezTo>
                    <a:pt x="58" y="27"/>
                    <a:pt x="58" y="22"/>
                    <a:pt x="58" y="16"/>
                  </a:cubicBezTo>
                  <a:cubicBezTo>
                    <a:pt x="58" y="9"/>
                    <a:pt x="64" y="0"/>
                    <a:pt x="72" y="4"/>
                  </a:cubicBezTo>
                  <a:cubicBezTo>
                    <a:pt x="79" y="7"/>
                    <a:pt x="86" y="13"/>
                    <a:pt x="92" y="19"/>
                  </a:cubicBezTo>
                  <a:cubicBezTo>
                    <a:pt x="98" y="23"/>
                    <a:pt x="105" y="29"/>
                    <a:pt x="112" y="36"/>
                  </a:cubicBezTo>
                  <a:cubicBezTo>
                    <a:pt x="113" y="31"/>
                    <a:pt x="114" y="26"/>
                    <a:pt x="116" y="22"/>
                  </a:cubicBezTo>
                  <a:cubicBezTo>
                    <a:pt x="121" y="14"/>
                    <a:pt x="134" y="17"/>
                    <a:pt x="135" y="26"/>
                  </a:cubicBezTo>
                  <a:cubicBezTo>
                    <a:pt x="137" y="36"/>
                    <a:pt x="135" y="45"/>
                    <a:pt x="133" y="54"/>
                  </a:cubicBezTo>
                  <a:cubicBezTo>
                    <a:pt x="138" y="49"/>
                    <a:pt x="145" y="47"/>
                    <a:pt x="154" y="47"/>
                  </a:cubicBezTo>
                  <a:cubicBezTo>
                    <a:pt x="164" y="48"/>
                    <a:pt x="168" y="60"/>
                    <a:pt x="161" y="66"/>
                  </a:cubicBezTo>
                  <a:cubicBezTo>
                    <a:pt x="155" y="72"/>
                    <a:pt x="147" y="76"/>
                    <a:pt x="140" y="81"/>
                  </a:cubicBezTo>
                  <a:cubicBezTo>
                    <a:pt x="139" y="81"/>
                    <a:pt x="139" y="82"/>
                    <a:pt x="138" y="82"/>
                  </a:cubicBezTo>
                  <a:cubicBezTo>
                    <a:pt x="139" y="82"/>
                    <a:pt x="139" y="82"/>
                    <a:pt x="139" y="82"/>
                  </a:cubicBezTo>
                  <a:cubicBezTo>
                    <a:pt x="148" y="81"/>
                    <a:pt x="155" y="85"/>
                    <a:pt x="161" y="92"/>
                  </a:cubicBezTo>
                  <a:cubicBezTo>
                    <a:pt x="165" y="96"/>
                    <a:pt x="164" y="103"/>
                    <a:pt x="160" y="107"/>
                  </a:cubicBezTo>
                  <a:cubicBezTo>
                    <a:pt x="154" y="113"/>
                    <a:pt x="146" y="116"/>
                    <a:pt x="137" y="116"/>
                  </a:cubicBezTo>
                  <a:cubicBezTo>
                    <a:pt x="137" y="125"/>
                    <a:pt x="133" y="133"/>
                    <a:pt x="129" y="140"/>
                  </a:cubicBezTo>
                  <a:cubicBezTo>
                    <a:pt x="125" y="145"/>
                    <a:pt x="117" y="147"/>
                    <a:pt x="112" y="143"/>
                  </a:cubicBezTo>
                  <a:cubicBezTo>
                    <a:pt x="106" y="138"/>
                    <a:pt x="102" y="133"/>
                    <a:pt x="100" y="126"/>
                  </a:cubicBezTo>
                  <a:cubicBezTo>
                    <a:pt x="98" y="131"/>
                    <a:pt x="96" y="137"/>
                    <a:pt x="96" y="142"/>
                  </a:cubicBezTo>
                  <a:cubicBezTo>
                    <a:pt x="95" y="154"/>
                    <a:pt x="81" y="156"/>
                    <a:pt x="75" y="146"/>
                  </a:cubicBezTo>
                  <a:cubicBezTo>
                    <a:pt x="73" y="142"/>
                    <a:pt x="71" y="137"/>
                    <a:pt x="70" y="132"/>
                  </a:cubicBezTo>
                  <a:cubicBezTo>
                    <a:pt x="69" y="134"/>
                    <a:pt x="67" y="136"/>
                    <a:pt x="65" y="137"/>
                  </a:cubicBezTo>
                  <a:cubicBezTo>
                    <a:pt x="61" y="140"/>
                    <a:pt x="53" y="140"/>
                    <a:pt x="50" y="134"/>
                  </a:cubicBezTo>
                  <a:cubicBezTo>
                    <a:pt x="49" y="131"/>
                    <a:pt x="48" y="127"/>
                    <a:pt x="48" y="124"/>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441"/>
            <p:cNvSpPr/>
            <p:nvPr/>
          </p:nvSpPr>
          <p:spPr bwMode="auto">
            <a:xfrm>
              <a:off x="6781800" y="9872663"/>
              <a:ext cx="136525" cy="114300"/>
            </a:xfrm>
            <a:custGeom>
              <a:avLst/>
              <a:gdLst>
                <a:gd name="T0" fmla="*/ 8 w 45"/>
                <a:gd name="T1" fmla="*/ 19 h 38"/>
                <a:gd name="T2" fmla="*/ 10 w 45"/>
                <a:gd name="T3" fmla="*/ 20 h 38"/>
                <a:gd name="T4" fmla="*/ 14 w 45"/>
                <a:gd name="T5" fmla="*/ 20 h 38"/>
                <a:gd name="T6" fmla="*/ 18 w 45"/>
                <a:gd name="T7" fmla="*/ 22 h 38"/>
                <a:gd name="T8" fmla="*/ 18 w 45"/>
                <a:gd name="T9" fmla="*/ 25 h 38"/>
                <a:gd name="T10" fmla="*/ 20 w 45"/>
                <a:gd name="T11" fmla="*/ 24 h 38"/>
                <a:gd name="T12" fmla="*/ 20 w 45"/>
                <a:gd name="T13" fmla="*/ 24 h 38"/>
                <a:gd name="T14" fmla="*/ 17 w 45"/>
                <a:gd name="T15" fmla="*/ 18 h 38"/>
                <a:gd name="T16" fmla="*/ 23 w 45"/>
                <a:gd name="T17" fmla="*/ 14 h 38"/>
                <a:gd name="T18" fmla="*/ 24 w 45"/>
                <a:gd name="T19" fmla="*/ 15 h 38"/>
                <a:gd name="T20" fmla="*/ 30 w 45"/>
                <a:gd name="T21" fmla="*/ 18 h 38"/>
                <a:gd name="T22" fmla="*/ 32 w 45"/>
                <a:gd name="T23" fmla="*/ 17 h 38"/>
                <a:gd name="T24" fmla="*/ 31 w 45"/>
                <a:gd name="T25" fmla="*/ 10 h 38"/>
                <a:gd name="T26" fmla="*/ 37 w 45"/>
                <a:gd name="T27" fmla="*/ 10 h 38"/>
                <a:gd name="T28" fmla="*/ 37 w 45"/>
                <a:gd name="T29" fmla="*/ 9 h 38"/>
                <a:gd name="T30" fmla="*/ 38 w 45"/>
                <a:gd name="T31" fmla="*/ 4 h 38"/>
                <a:gd name="T32" fmla="*/ 44 w 45"/>
                <a:gd name="T33" fmla="*/ 4 h 38"/>
                <a:gd name="T34" fmla="*/ 44 w 45"/>
                <a:gd name="T35" fmla="*/ 9 h 38"/>
                <a:gd name="T36" fmla="*/ 39 w 45"/>
                <a:gd name="T37" fmla="*/ 12 h 38"/>
                <a:gd name="T38" fmla="*/ 39 w 45"/>
                <a:gd name="T39" fmla="*/ 13 h 38"/>
                <a:gd name="T40" fmla="*/ 39 w 45"/>
                <a:gd name="T41" fmla="*/ 18 h 38"/>
                <a:gd name="T42" fmla="*/ 39 w 45"/>
                <a:gd name="T43" fmla="*/ 18 h 38"/>
                <a:gd name="T44" fmla="*/ 42 w 45"/>
                <a:gd name="T45" fmla="*/ 24 h 38"/>
                <a:gd name="T46" fmla="*/ 41 w 45"/>
                <a:gd name="T47" fmla="*/ 26 h 38"/>
                <a:gd name="T48" fmla="*/ 40 w 45"/>
                <a:gd name="T49" fmla="*/ 30 h 38"/>
                <a:gd name="T50" fmla="*/ 39 w 45"/>
                <a:gd name="T51" fmla="*/ 31 h 38"/>
                <a:gd name="T52" fmla="*/ 39 w 45"/>
                <a:gd name="T53" fmla="*/ 32 h 38"/>
                <a:gd name="T54" fmla="*/ 36 w 45"/>
                <a:gd name="T55" fmla="*/ 34 h 38"/>
                <a:gd name="T56" fmla="*/ 31 w 45"/>
                <a:gd name="T57" fmla="*/ 36 h 38"/>
                <a:gd name="T58" fmla="*/ 30 w 45"/>
                <a:gd name="T59" fmla="*/ 35 h 38"/>
                <a:gd name="T60" fmla="*/ 30 w 45"/>
                <a:gd name="T61" fmla="*/ 35 h 38"/>
                <a:gd name="T62" fmla="*/ 25 w 45"/>
                <a:gd name="T63" fmla="*/ 35 h 38"/>
                <a:gd name="T64" fmla="*/ 22 w 45"/>
                <a:gd name="T65" fmla="*/ 30 h 38"/>
                <a:gd name="T66" fmla="*/ 21 w 45"/>
                <a:gd name="T67" fmla="*/ 29 h 38"/>
                <a:gd name="T68" fmla="*/ 19 w 45"/>
                <a:gd name="T69" fmla="*/ 31 h 38"/>
                <a:gd name="T70" fmla="*/ 19 w 45"/>
                <a:gd name="T71" fmla="*/ 33 h 38"/>
                <a:gd name="T72" fmla="*/ 15 w 45"/>
                <a:gd name="T73" fmla="*/ 36 h 38"/>
                <a:gd name="T74" fmla="*/ 4 w 45"/>
                <a:gd name="T75" fmla="*/ 27 h 38"/>
                <a:gd name="T76" fmla="*/ 8 w 45"/>
                <a:gd name="T7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38">
                  <a:moveTo>
                    <a:pt x="8" y="19"/>
                  </a:moveTo>
                  <a:cubicBezTo>
                    <a:pt x="9" y="19"/>
                    <a:pt x="10" y="20"/>
                    <a:pt x="10" y="20"/>
                  </a:cubicBezTo>
                  <a:cubicBezTo>
                    <a:pt x="11" y="19"/>
                    <a:pt x="13" y="19"/>
                    <a:pt x="14" y="20"/>
                  </a:cubicBezTo>
                  <a:cubicBezTo>
                    <a:pt x="16" y="20"/>
                    <a:pt x="17" y="21"/>
                    <a:pt x="18" y="22"/>
                  </a:cubicBezTo>
                  <a:cubicBezTo>
                    <a:pt x="18" y="23"/>
                    <a:pt x="18" y="24"/>
                    <a:pt x="18" y="25"/>
                  </a:cubicBezTo>
                  <a:cubicBezTo>
                    <a:pt x="19" y="25"/>
                    <a:pt x="19" y="25"/>
                    <a:pt x="20" y="24"/>
                  </a:cubicBezTo>
                  <a:cubicBezTo>
                    <a:pt x="20" y="24"/>
                    <a:pt x="20" y="24"/>
                    <a:pt x="20" y="24"/>
                  </a:cubicBezTo>
                  <a:cubicBezTo>
                    <a:pt x="18" y="23"/>
                    <a:pt x="17" y="21"/>
                    <a:pt x="17" y="18"/>
                  </a:cubicBezTo>
                  <a:cubicBezTo>
                    <a:pt x="18" y="15"/>
                    <a:pt x="21" y="14"/>
                    <a:pt x="23" y="14"/>
                  </a:cubicBezTo>
                  <a:cubicBezTo>
                    <a:pt x="24" y="15"/>
                    <a:pt x="24" y="15"/>
                    <a:pt x="24" y="15"/>
                  </a:cubicBezTo>
                  <a:cubicBezTo>
                    <a:pt x="26" y="13"/>
                    <a:pt x="30" y="15"/>
                    <a:pt x="30" y="18"/>
                  </a:cubicBezTo>
                  <a:cubicBezTo>
                    <a:pt x="30" y="17"/>
                    <a:pt x="31" y="17"/>
                    <a:pt x="32" y="17"/>
                  </a:cubicBezTo>
                  <a:cubicBezTo>
                    <a:pt x="29" y="16"/>
                    <a:pt x="29" y="12"/>
                    <a:pt x="31" y="10"/>
                  </a:cubicBezTo>
                  <a:cubicBezTo>
                    <a:pt x="33" y="9"/>
                    <a:pt x="35" y="9"/>
                    <a:pt x="37" y="10"/>
                  </a:cubicBezTo>
                  <a:cubicBezTo>
                    <a:pt x="37" y="9"/>
                    <a:pt x="37" y="9"/>
                    <a:pt x="37" y="9"/>
                  </a:cubicBezTo>
                  <a:cubicBezTo>
                    <a:pt x="37" y="7"/>
                    <a:pt x="38" y="5"/>
                    <a:pt x="38" y="4"/>
                  </a:cubicBezTo>
                  <a:cubicBezTo>
                    <a:pt x="39" y="0"/>
                    <a:pt x="44" y="0"/>
                    <a:pt x="44" y="4"/>
                  </a:cubicBezTo>
                  <a:cubicBezTo>
                    <a:pt x="44" y="6"/>
                    <a:pt x="44" y="8"/>
                    <a:pt x="44" y="9"/>
                  </a:cubicBezTo>
                  <a:cubicBezTo>
                    <a:pt x="44" y="12"/>
                    <a:pt x="41" y="13"/>
                    <a:pt x="39" y="12"/>
                  </a:cubicBezTo>
                  <a:cubicBezTo>
                    <a:pt x="39" y="13"/>
                    <a:pt x="39" y="13"/>
                    <a:pt x="39" y="13"/>
                  </a:cubicBezTo>
                  <a:cubicBezTo>
                    <a:pt x="40" y="15"/>
                    <a:pt x="40" y="17"/>
                    <a:pt x="39" y="18"/>
                  </a:cubicBezTo>
                  <a:cubicBezTo>
                    <a:pt x="39" y="18"/>
                    <a:pt x="39" y="18"/>
                    <a:pt x="39" y="18"/>
                  </a:cubicBezTo>
                  <a:cubicBezTo>
                    <a:pt x="42" y="15"/>
                    <a:pt x="45" y="21"/>
                    <a:pt x="42" y="24"/>
                  </a:cubicBezTo>
                  <a:cubicBezTo>
                    <a:pt x="42" y="24"/>
                    <a:pt x="41" y="25"/>
                    <a:pt x="41" y="26"/>
                  </a:cubicBezTo>
                  <a:cubicBezTo>
                    <a:pt x="42" y="27"/>
                    <a:pt x="42" y="29"/>
                    <a:pt x="40" y="30"/>
                  </a:cubicBezTo>
                  <a:cubicBezTo>
                    <a:pt x="40" y="31"/>
                    <a:pt x="40" y="31"/>
                    <a:pt x="39" y="31"/>
                  </a:cubicBezTo>
                  <a:cubicBezTo>
                    <a:pt x="39" y="31"/>
                    <a:pt x="39" y="32"/>
                    <a:pt x="39" y="32"/>
                  </a:cubicBezTo>
                  <a:cubicBezTo>
                    <a:pt x="38" y="33"/>
                    <a:pt x="37" y="34"/>
                    <a:pt x="36" y="34"/>
                  </a:cubicBezTo>
                  <a:cubicBezTo>
                    <a:pt x="36" y="36"/>
                    <a:pt x="33" y="38"/>
                    <a:pt x="31" y="36"/>
                  </a:cubicBezTo>
                  <a:cubicBezTo>
                    <a:pt x="31" y="36"/>
                    <a:pt x="30" y="35"/>
                    <a:pt x="30" y="35"/>
                  </a:cubicBezTo>
                  <a:cubicBezTo>
                    <a:pt x="30" y="35"/>
                    <a:pt x="30" y="35"/>
                    <a:pt x="30" y="35"/>
                  </a:cubicBezTo>
                  <a:cubicBezTo>
                    <a:pt x="29" y="36"/>
                    <a:pt x="27" y="36"/>
                    <a:pt x="25" y="35"/>
                  </a:cubicBezTo>
                  <a:cubicBezTo>
                    <a:pt x="24" y="33"/>
                    <a:pt x="23" y="32"/>
                    <a:pt x="22" y="30"/>
                  </a:cubicBezTo>
                  <a:cubicBezTo>
                    <a:pt x="21" y="29"/>
                    <a:pt x="21" y="29"/>
                    <a:pt x="21" y="29"/>
                  </a:cubicBezTo>
                  <a:cubicBezTo>
                    <a:pt x="21" y="30"/>
                    <a:pt x="20" y="30"/>
                    <a:pt x="19" y="31"/>
                  </a:cubicBezTo>
                  <a:cubicBezTo>
                    <a:pt x="19" y="31"/>
                    <a:pt x="19" y="32"/>
                    <a:pt x="19" y="33"/>
                  </a:cubicBezTo>
                  <a:cubicBezTo>
                    <a:pt x="19" y="35"/>
                    <a:pt x="17" y="36"/>
                    <a:pt x="15" y="36"/>
                  </a:cubicBezTo>
                  <a:cubicBezTo>
                    <a:pt x="10" y="34"/>
                    <a:pt x="8" y="29"/>
                    <a:pt x="4" y="27"/>
                  </a:cubicBezTo>
                  <a:cubicBezTo>
                    <a:pt x="0" y="24"/>
                    <a:pt x="3" y="17"/>
                    <a:pt x="8"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442"/>
            <p:cNvSpPr/>
            <p:nvPr/>
          </p:nvSpPr>
          <p:spPr bwMode="auto">
            <a:xfrm>
              <a:off x="6907213" y="9902825"/>
              <a:ext cx="104775" cy="87313"/>
            </a:xfrm>
            <a:custGeom>
              <a:avLst/>
              <a:gdLst>
                <a:gd name="T0" fmla="*/ 2 w 35"/>
                <a:gd name="T1" fmla="*/ 22 h 29"/>
                <a:gd name="T2" fmla="*/ 2 w 35"/>
                <a:gd name="T3" fmla="*/ 18 h 29"/>
                <a:gd name="T4" fmla="*/ 1 w 35"/>
                <a:gd name="T5" fmla="*/ 18 h 29"/>
                <a:gd name="T6" fmla="*/ 2 w 35"/>
                <a:gd name="T7" fmla="*/ 13 h 29"/>
                <a:gd name="T8" fmla="*/ 3 w 35"/>
                <a:gd name="T9" fmla="*/ 9 h 29"/>
                <a:gd name="T10" fmla="*/ 3 w 35"/>
                <a:gd name="T11" fmla="*/ 2 h 29"/>
                <a:gd name="T12" fmla="*/ 10 w 35"/>
                <a:gd name="T13" fmla="*/ 2 h 29"/>
                <a:gd name="T14" fmla="*/ 17 w 35"/>
                <a:gd name="T15" fmla="*/ 2 h 29"/>
                <a:gd name="T16" fmla="*/ 17 w 35"/>
                <a:gd name="T17" fmla="*/ 10 h 29"/>
                <a:gd name="T18" fmla="*/ 18 w 35"/>
                <a:gd name="T19" fmla="*/ 10 h 29"/>
                <a:gd name="T20" fmla="*/ 18 w 35"/>
                <a:gd name="T21" fmla="*/ 10 h 29"/>
                <a:gd name="T22" fmla="*/ 23 w 35"/>
                <a:gd name="T23" fmla="*/ 10 h 29"/>
                <a:gd name="T24" fmla="*/ 24 w 35"/>
                <a:gd name="T25" fmla="*/ 10 h 29"/>
                <a:gd name="T26" fmla="*/ 24 w 35"/>
                <a:gd name="T27" fmla="*/ 10 h 29"/>
                <a:gd name="T28" fmla="*/ 26 w 35"/>
                <a:gd name="T29" fmla="*/ 7 h 29"/>
                <a:gd name="T30" fmla="*/ 32 w 35"/>
                <a:gd name="T31" fmla="*/ 12 h 29"/>
                <a:gd name="T32" fmla="*/ 32 w 35"/>
                <a:gd name="T33" fmla="*/ 13 h 29"/>
                <a:gd name="T34" fmla="*/ 32 w 35"/>
                <a:gd name="T35" fmla="*/ 14 h 29"/>
                <a:gd name="T36" fmla="*/ 29 w 35"/>
                <a:gd name="T37" fmla="*/ 17 h 29"/>
                <a:gd name="T38" fmla="*/ 24 w 35"/>
                <a:gd name="T39" fmla="*/ 17 h 29"/>
                <a:gd name="T40" fmla="*/ 22 w 35"/>
                <a:gd name="T41" fmla="*/ 17 h 29"/>
                <a:gd name="T42" fmla="*/ 21 w 35"/>
                <a:gd name="T43" fmla="*/ 17 h 29"/>
                <a:gd name="T44" fmla="*/ 19 w 35"/>
                <a:gd name="T45" fmla="*/ 20 h 29"/>
                <a:gd name="T46" fmla="*/ 15 w 35"/>
                <a:gd name="T47" fmla="*/ 21 h 29"/>
                <a:gd name="T48" fmla="*/ 15 w 35"/>
                <a:gd name="T49" fmla="*/ 21 h 29"/>
                <a:gd name="T50" fmla="*/ 8 w 35"/>
                <a:gd name="T51" fmla="*/ 26 h 29"/>
                <a:gd name="T52" fmla="*/ 6 w 35"/>
                <a:gd name="T53" fmla="*/ 24 h 29"/>
                <a:gd name="T54" fmla="*/ 6 w 35"/>
                <a:gd name="T55" fmla="*/ 24 h 29"/>
                <a:gd name="T56" fmla="*/ 4 w 35"/>
                <a:gd name="T57" fmla="*/ 24 h 29"/>
                <a:gd name="T58" fmla="*/ 2 w 35"/>
                <a:gd name="T59"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9">
                  <a:moveTo>
                    <a:pt x="2" y="22"/>
                  </a:moveTo>
                  <a:cubicBezTo>
                    <a:pt x="2" y="21"/>
                    <a:pt x="2" y="20"/>
                    <a:pt x="2" y="18"/>
                  </a:cubicBezTo>
                  <a:cubicBezTo>
                    <a:pt x="1" y="18"/>
                    <a:pt x="1" y="18"/>
                    <a:pt x="1" y="18"/>
                  </a:cubicBezTo>
                  <a:cubicBezTo>
                    <a:pt x="0" y="16"/>
                    <a:pt x="1" y="14"/>
                    <a:pt x="2" y="13"/>
                  </a:cubicBezTo>
                  <a:cubicBezTo>
                    <a:pt x="3" y="12"/>
                    <a:pt x="3" y="10"/>
                    <a:pt x="3" y="9"/>
                  </a:cubicBezTo>
                  <a:cubicBezTo>
                    <a:pt x="1" y="7"/>
                    <a:pt x="0" y="4"/>
                    <a:pt x="3" y="2"/>
                  </a:cubicBezTo>
                  <a:cubicBezTo>
                    <a:pt x="5" y="0"/>
                    <a:pt x="8" y="1"/>
                    <a:pt x="10" y="2"/>
                  </a:cubicBezTo>
                  <a:cubicBezTo>
                    <a:pt x="11" y="0"/>
                    <a:pt x="15" y="0"/>
                    <a:pt x="17" y="2"/>
                  </a:cubicBezTo>
                  <a:cubicBezTo>
                    <a:pt x="19" y="5"/>
                    <a:pt x="19" y="8"/>
                    <a:pt x="17" y="10"/>
                  </a:cubicBezTo>
                  <a:cubicBezTo>
                    <a:pt x="18" y="10"/>
                    <a:pt x="18" y="10"/>
                    <a:pt x="18" y="10"/>
                  </a:cubicBezTo>
                  <a:cubicBezTo>
                    <a:pt x="18" y="10"/>
                    <a:pt x="18" y="10"/>
                    <a:pt x="18" y="10"/>
                  </a:cubicBezTo>
                  <a:cubicBezTo>
                    <a:pt x="19" y="9"/>
                    <a:pt x="22" y="9"/>
                    <a:pt x="23" y="10"/>
                  </a:cubicBezTo>
                  <a:cubicBezTo>
                    <a:pt x="24" y="10"/>
                    <a:pt x="24" y="10"/>
                    <a:pt x="24" y="10"/>
                  </a:cubicBezTo>
                  <a:cubicBezTo>
                    <a:pt x="24" y="10"/>
                    <a:pt x="24" y="10"/>
                    <a:pt x="24" y="10"/>
                  </a:cubicBezTo>
                  <a:cubicBezTo>
                    <a:pt x="24" y="9"/>
                    <a:pt x="25" y="7"/>
                    <a:pt x="26" y="7"/>
                  </a:cubicBezTo>
                  <a:cubicBezTo>
                    <a:pt x="30" y="3"/>
                    <a:pt x="35" y="8"/>
                    <a:pt x="32" y="12"/>
                  </a:cubicBezTo>
                  <a:cubicBezTo>
                    <a:pt x="32" y="12"/>
                    <a:pt x="32" y="13"/>
                    <a:pt x="32" y="13"/>
                  </a:cubicBezTo>
                  <a:cubicBezTo>
                    <a:pt x="32" y="14"/>
                    <a:pt x="32" y="14"/>
                    <a:pt x="32" y="14"/>
                  </a:cubicBezTo>
                  <a:cubicBezTo>
                    <a:pt x="31" y="15"/>
                    <a:pt x="30" y="16"/>
                    <a:pt x="29" y="17"/>
                  </a:cubicBezTo>
                  <a:cubicBezTo>
                    <a:pt x="28" y="18"/>
                    <a:pt x="25" y="18"/>
                    <a:pt x="24" y="17"/>
                  </a:cubicBezTo>
                  <a:cubicBezTo>
                    <a:pt x="23" y="17"/>
                    <a:pt x="22" y="17"/>
                    <a:pt x="22" y="17"/>
                  </a:cubicBezTo>
                  <a:cubicBezTo>
                    <a:pt x="21" y="17"/>
                    <a:pt x="21" y="17"/>
                    <a:pt x="21" y="17"/>
                  </a:cubicBezTo>
                  <a:cubicBezTo>
                    <a:pt x="21" y="18"/>
                    <a:pt x="21" y="19"/>
                    <a:pt x="19" y="20"/>
                  </a:cubicBezTo>
                  <a:cubicBezTo>
                    <a:pt x="18" y="21"/>
                    <a:pt x="16" y="21"/>
                    <a:pt x="15" y="21"/>
                  </a:cubicBezTo>
                  <a:cubicBezTo>
                    <a:pt x="15" y="21"/>
                    <a:pt x="15" y="21"/>
                    <a:pt x="15" y="21"/>
                  </a:cubicBezTo>
                  <a:cubicBezTo>
                    <a:pt x="17" y="25"/>
                    <a:pt x="11" y="29"/>
                    <a:pt x="8" y="26"/>
                  </a:cubicBezTo>
                  <a:cubicBezTo>
                    <a:pt x="7" y="25"/>
                    <a:pt x="6" y="24"/>
                    <a:pt x="6" y="24"/>
                  </a:cubicBezTo>
                  <a:cubicBezTo>
                    <a:pt x="6" y="24"/>
                    <a:pt x="6" y="24"/>
                    <a:pt x="6" y="24"/>
                  </a:cubicBezTo>
                  <a:cubicBezTo>
                    <a:pt x="3" y="21"/>
                    <a:pt x="4" y="24"/>
                    <a:pt x="4" y="24"/>
                  </a:cubicBezTo>
                  <a:cubicBezTo>
                    <a:pt x="3" y="24"/>
                    <a:pt x="2" y="22"/>
                    <a:pt x="2" y="2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443"/>
            <p:cNvSpPr/>
            <p:nvPr/>
          </p:nvSpPr>
          <p:spPr bwMode="auto">
            <a:xfrm>
              <a:off x="8094663" y="9448800"/>
              <a:ext cx="450850" cy="1477963"/>
            </a:xfrm>
            <a:custGeom>
              <a:avLst/>
              <a:gdLst>
                <a:gd name="T0" fmla="*/ 9 w 149"/>
                <a:gd name="T1" fmla="*/ 484 h 489"/>
                <a:gd name="T2" fmla="*/ 39 w 149"/>
                <a:gd name="T3" fmla="*/ 271 h 489"/>
                <a:gd name="T4" fmla="*/ 40 w 149"/>
                <a:gd name="T5" fmla="*/ 271 h 489"/>
                <a:gd name="T6" fmla="*/ 134 w 149"/>
                <a:gd name="T7" fmla="*/ 221 h 489"/>
                <a:gd name="T8" fmla="*/ 148 w 149"/>
                <a:gd name="T9" fmla="*/ 196 h 489"/>
                <a:gd name="T10" fmla="*/ 148 w 149"/>
                <a:gd name="T11" fmla="*/ 184 h 489"/>
                <a:gd name="T12" fmla="*/ 146 w 149"/>
                <a:gd name="T13" fmla="*/ 182 h 489"/>
                <a:gd name="T14" fmla="*/ 132 w 149"/>
                <a:gd name="T15" fmla="*/ 171 h 489"/>
                <a:gd name="T16" fmla="*/ 75 w 149"/>
                <a:gd name="T17" fmla="*/ 203 h 489"/>
                <a:gd name="T18" fmla="*/ 41 w 149"/>
                <a:gd name="T19" fmla="*/ 252 h 489"/>
                <a:gd name="T20" fmla="*/ 52 w 149"/>
                <a:gd name="T21" fmla="*/ 166 h 489"/>
                <a:gd name="T22" fmla="*/ 101 w 149"/>
                <a:gd name="T23" fmla="*/ 13 h 489"/>
                <a:gd name="T24" fmla="*/ 101 w 149"/>
                <a:gd name="T25" fmla="*/ 13 h 489"/>
                <a:gd name="T26" fmla="*/ 80 w 149"/>
                <a:gd name="T27" fmla="*/ 30 h 489"/>
                <a:gd name="T28" fmla="*/ 52 w 149"/>
                <a:gd name="T29" fmla="*/ 122 h 489"/>
                <a:gd name="T30" fmla="*/ 0 w 149"/>
                <a:gd name="T31" fmla="*/ 482 h 489"/>
                <a:gd name="T32" fmla="*/ 9 w 149"/>
                <a:gd name="T33" fmla="*/ 48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489">
                  <a:moveTo>
                    <a:pt x="9" y="484"/>
                  </a:moveTo>
                  <a:cubicBezTo>
                    <a:pt x="17" y="446"/>
                    <a:pt x="35" y="310"/>
                    <a:pt x="39" y="271"/>
                  </a:cubicBezTo>
                  <a:cubicBezTo>
                    <a:pt x="39" y="271"/>
                    <a:pt x="40" y="271"/>
                    <a:pt x="40" y="271"/>
                  </a:cubicBezTo>
                  <a:cubicBezTo>
                    <a:pt x="69" y="249"/>
                    <a:pt x="106" y="243"/>
                    <a:pt x="134" y="221"/>
                  </a:cubicBezTo>
                  <a:cubicBezTo>
                    <a:pt x="142" y="215"/>
                    <a:pt x="147" y="205"/>
                    <a:pt x="148" y="196"/>
                  </a:cubicBezTo>
                  <a:cubicBezTo>
                    <a:pt x="149" y="193"/>
                    <a:pt x="149" y="189"/>
                    <a:pt x="148" y="184"/>
                  </a:cubicBezTo>
                  <a:cubicBezTo>
                    <a:pt x="148" y="183"/>
                    <a:pt x="147" y="182"/>
                    <a:pt x="146" y="182"/>
                  </a:cubicBezTo>
                  <a:cubicBezTo>
                    <a:pt x="143" y="177"/>
                    <a:pt x="139" y="173"/>
                    <a:pt x="132" y="171"/>
                  </a:cubicBezTo>
                  <a:cubicBezTo>
                    <a:pt x="110" y="163"/>
                    <a:pt x="87" y="188"/>
                    <a:pt x="75" y="203"/>
                  </a:cubicBezTo>
                  <a:cubicBezTo>
                    <a:pt x="63" y="217"/>
                    <a:pt x="49" y="235"/>
                    <a:pt x="41" y="252"/>
                  </a:cubicBezTo>
                  <a:cubicBezTo>
                    <a:pt x="44" y="224"/>
                    <a:pt x="47" y="195"/>
                    <a:pt x="52" y="166"/>
                  </a:cubicBezTo>
                  <a:cubicBezTo>
                    <a:pt x="54" y="158"/>
                    <a:pt x="81" y="6"/>
                    <a:pt x="101" y="13"/>
                  </a:cubicBezTo>
                  <a:cubicBezTo>
                    <a:pt x="101" y="13"/>
                    <a:pt x="101" y="13"/>
                    <a:pt x="101" y="13"/>
                  </a:cubicBezTo>
                  <a:cubicBezTo>
                    <a:pt x="95" y="0"/>
                    <a:pt x="81" y="26"/>
                    <a:pt x="80" y="30"/>
                  </a:cubicBezTo>
                  <a:cubicBezTo>
                    <a:pt x="66" y="59"/>
                    <a:pt x="59" y="91"/>
                    <a:pt x="52" y="122"/>
                  </a:cubicBezTo>
                  <a:cubicBezTo>
                    <a:pt x="33" y="207"/>
                    <a:pt x="9" y="395"/>
                    <a:pt x="0" y="482"/>
                  </a:cubicBezTo>
                  <a:cubicBezTo>
                    <a:pt x="0" y="487"/>
                    <a:pt x="8" y="489"/>
                    <a:pt x="9" y="484"/>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444"/>
            <p:cNvSpPr/>
            <p:nvPr/>
          </p:nvSpPr>
          <p:spPr bwMode="auto">
            <a:xfrm>
              <a:off x="8137525" y="9174163"/>
              <a:ext cx="519113" cy="511175"/>
            </a:xfrm>
            <a:custGeom>
              <a:avLst/>
              <a:gdLst>
                <a:gd name="T0" fmla="*/ 23 w 172"/>
                <a:gd name="T1" fmla="*/ 110 h 169"/>
                <a:gd name="T2" fmla="*/ 1 w 172"/>
                <a:gd name="T3" fmla="*/ 82 h 169"/>
                <a:gd name="T4" fmla="*/ 7 w 172"/>
                <a:gd name="T5" fmla="*/ 72 h 169"/>
                <a:gd name="T6" fmla="*/ 22 w 172"/>
                <a:gd name="T7" fmla="*/ 71 h 169"/>
                <a:gd name="T8" fmla="*/ 18 w 172"/>
                <a:gd name="T9" fmla="*/ 67 h 169"/>
                <a:gd name="T10" fmla="*/ 16 w 172"/>
                <a:gd name="T11" fmla="*/ 65 h 169"/>
                <a:gd name="T12" fmla="*/ 6 w 172"/>
                <a:gd name="T13" fmla="*/ 41 h 169"/>
                <a:gd name="T14" fmla="*/ 17 w 172"/>
                <a:gd name="T15" fmla="*/ 27 h 169"/>
                <a:gd name="T16" fmla="*/ 42 w 172"/>
                <a:gd name="T17" fmla="*/ 34 h 169"/>
                <a:gd name="T18" fmla="*/ 60 w 172"/>
                <a:gd name="T19" fmla="*/ 17 h 169"/>
                <a:gd name="T20" fmla="*/ 73 w 172"/>
                <a:gd name="T21" fmla="*/ 19 h 169"/>
                <a:gd name="T22" fmla="*/ 79 w 172"/>
                <a:gd name="T23" fmla="*/ 29 h 169"/>
                <a:gd name="T24" fmla="*/ 87 w 172"/>
                <a:gd name="T25" fmla="*/ 13 h 169"/>
                <a:gd name="T26" fmla="*/ 106 w 172"/>
                <a:gd name="T27" fmla="*/ 8 h 169"/>
                <a:gd name="T28" fmla="*/ 117 w 172"/>
                <a:gd name="T29" fmla="*/ 33 h 169"/>
                <a:gd name="T30" fmla="*/ 128 w 172"/>
                <a:gd name="T31" fmla="*/ 59 h 169"/>
                <a:gd name="T32" fmla="*/ 139 w 172"/>
                <a:gd name="T33" fmla="*/ 48 h 169"/>
                <a:gd name="T34" fmla="*/ 155 w 172"/>
                <a:gd name="T35" fmla="*/ 62 h 169"/>
                <a:gd name="T36" fmla="*/ 138 w 172"/>
                <a:gd name="T37" fmla="*/ 87 h 169"/>
                <a:gd name="T38" fmla="*/ 163 w 172"/>
                <a:gd name="T39" fmla="*/ 91 h 169"/>
                <a:gd name="T40" fmla="*/ 159 w 172"/>
                <a:gd name="T41" fmla="*/ 113 h 169"/>
                <a:gd name="T42" fmla="*/ 132 w 172"/>
                <a:gd name="T43" fmla="*/ 116 h 169"/>
                <a:gd name="T44" fmla="*/ 129 w 172"/>
                <a:gd name="T45" fmla="*/ 116 h 169"/>
                <a:gd name="T46" fmla="*/ 130 w 172"/>
                <a:gd name="T47" fmla="*/ 116 h 169"/>
                <a:gd name="T48" fmla="*/ 146 w 172"/>
                <a:gd name="T49" fmla="*/ 137 h 169"/>
                <a:gd name="T50" fmla="*/ 138 w 172"/>
                <a:gd name="T51" fmla="*/ 151 h 169"/>
                <a:gd name="T52" fmla="*/ 111 w 172"/>
                <a:gd name="T53" fmla="*/ 148 h 169"/>
                <a:gd name="T54" fmla="*/ 91 w 172"/>
                <a:gd name="T55" fmla="*/ 166 h 169"/>
                <a:gd name="T56" fmla="*/ 74 w 172"/>
                <a:gd name="T57" fmla="*/ 161 h 169"/>
                <a:gd name="T58" fmla="*/ 71 w 172"/>
                <a:gd name="T59" fmla="*/ 138 h 169"/>
                <a:gd name="T60" fmla="*/ 59 w 172"/>
                <a:gd name="T61" fmla="*/ 152 h 169"/>
                <a:gd name="T62" fmla="*/ 37 w 172"/>
                <a:gd name="T63" fmla="*/ 145 h 169"/>
                <a:gd name="T64" fmla="*/ 40 w 172"/>
                <a:gd name="T65" fmla="*/ 129 h 169"/>
                <a:gd name="T66" fmla="*/ 32 w 172"/>
                <a:gd name="T67" fmla="*/ 131 h 169"/>
                <a:gd name="T68" fmla="*/ 20 w 172"/>
                <a:gd name="T69" fmla="*/ 121 h 169"/>
                <a:gd name="T70" fmla="*/ 23 w 172"/>
                <a:gd name="T71" fmla="*/ 11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69">
                  <a:moveTo>
                    <a:pt x="23" y="110"/>
                  </a:moveTo>
                  <a:cubicBezTo>
                    <a:pt x="12" y="103"/>
                    <a:pt x="4" y="95"/>
                    <a:pt x="1" y="82"/>
                  </a:cubicBezTo>
                  <a:cubicBezTo>
                    <a:pt x="0" y="78"/>
                    <a:pt x="2" y="73"/>
                    <a:pt x="7" y="72"/>
                  </a:cubicBezTo>
                  <a:cubicBezTo>
                    <a:pt x="12" y="71"/>
                    <a:pt x="17" y="71"/>
                    <a:pt x="22" y="71"/>
                  </a:cubicBezTo>
                  <a:cubicBezTo>
                    <a:pt x="20" y="70"/>
                    <a:pt x="19" y="68"/>
                    <a:pt x="18" y="67"/>
                  </a:cubicBezTo>
                  <a:cubicBezTo>
                    <a:pt x="18" y="66"/>
                    <a:pt x="17" y="66"/>
                    <a:pt x="16" y="65"/>
                  </a:cubicBezTo>
                  <a:cubicBezTo>
                    <a:pt x="10" y="59"/>
                    <a:pt x="7" y="50"/>
                    <a:pt x="6" y="41"/>
                  </a:cubicBezTo>
                  <a:cubicBezTo>
                    <a:pt x="5" y="34"/>
                    <a:pt x="10" y="27"/>
                    <a:pt x="17" y="27"/>
                  </a:cubicBezTo>
                  <a:cubicBezTo>
                    <a:pt x="26" y="27"/>
                    <a:pt x="35" y="30"/>
                    <a:pt x="42" y="34"/>
                  </a:cubicBezTo>
                  <a:cubicBezTo>
                    <a:pt x="43" y="25"/>
                    <a:pt x="52" y="20"/>
                    <a:pt x="60" y="17"/>
                  </a:cubicBezTo>
                  <a:cubicBezTo>
                    <a:pt x="64" y="15"/>
                    <a:pt x="70" y="15"/>
                    <a:pt x="73" y="19"/>
                  </a:cubicBezTo>
                  <a:cubicBezTo>
                    <a:pt x="75" y="22"/>
                    <a:pt x="77" y="26"/>
                    <a:pt x="79" y="29"/>
                  </a:cubicBezTo>
                  <a:cubicBezTo>
                    <a:pt x="82" y="24"/>
                    <a:pt x="84" y="18"/>
                    <a:pt x="87" y="13"/>
                  </a:cubicBezTo>
                  <a:cubicBezTo>
                    <a:pt x="90" y="6"/>
                    <a:pt x="100" y="0"/>
                    <a:pt x="106" y="8"/>
                  </a:cubicBezTo>
                  <a:cubicBezTo>
                    <a:pt x="111" y="15"/>
                    <a:pt x="115" y="24"/>
                    <a:pt x="117" y="33"/>
                  </a:cubicBezTo>
                  <a:cubicBezTo>
                    <a:pt x="121" y="40"/>
                    <a:pt x="125" y="49"/>
                    <a:pt x="128" y="59"/>
                  </a:cubicBezTo>
                  <a:cubicBezTo>
                    <a:pt x="131" y="55"/>
                    <a:pt x="135" y="51"/>
                    <a:pt x="139" y="48"/>
                  </a:cubicBezTo>
                  <a:cubicBezTo>
                    <a:pt x="147" y="43"/>
                    <a:pt x="159" y="53"/>
                    <a:pt x="155" y="62"/>
                  </a:cubicBezTo>
                  <a:cubicBezTo>
                    <a:pt x="152" y="71"/>
                    <a:pt x="145" y="79"/>
                    <a:pt x="138" y="87"/>
                  </a:cubicBezTo>
                  <a:cubicBezTo>
                    <a:pt x="146" y="85"/>
                    <a:pt x="154" y="86"/>
                    <a:pt x="163" y="91"/>
                  </a:cubicBezTo>
                  <a:cubicBezTo>
                    <a:pt x="172" y="96"/>
                    <a:pt x="169" y="111"/>
                    <a:pt x="159" y="113"/>
                  </a:cubicBezTo>
                  <a:cubicBezTo>
                    <a:pt x="150" y="115"/>
                    <a:pt x="141" y="115"/>
                    <a:pt x="132" y="116"/>
                  </a:cubicBezTo>
                  <a:cubicBezTo>
                    <a:pt x="131" y="116"/>
                    <a:pt x="130" y="116"/>
                    <a:pt x="129" y="116"/>
                  </a:cubicBezTo>
                  <a:cubicBezTo>
                    <a:pt x="130" y="116"/>
                    <a:pt x="130" y="116"/>
                    <a:pt x="130" y="116"/>
                  </a:cubicBezTo>
                  <a:cubicBezTo>
                    <a:pt x="139" y="120"/>
                    <a:pt x="144" y="128"/>
                    <a:pt x="146" y="137"/>
                  </a:cubicBezTo>
                  <a:cubicBezTo>
                    <a:pt x="148" y="143"/>
                    <a:pt x="143" y="149"/>
                    <a:pt x="138" y="151"/>
                  </a:cubicBezTo>
                  <a:cubicBezTo>
                    <a:pt x="128" y="154"/>
                    <a:pt x="119" y="152"/>
                    <a:pt x="111" y="148"/>
                  </a:cubicBezTo>
                  <a:cubicBezTo>
                    <a:pt x="107" y="156"/>
                    <a:pt x="99" y="162"/>
                    <a:pt x="91" y="166"/>
                  </a:cubicBezTo>
                  <a:cubicBezTo>
                    <a:pt x="85" y="169"/>
                    <a:pt x="77" y="167"/>
                    <a:pt x="74" y="161"/>
                  </a:cubicBezTo>
                  <a:cubicBezTo>
                    <a:pt x="71" y="153"/>
                    <a:pt x="69" y="146"/>
                    <a:pt x="71" y="138"/>
                  </a:cubicBezTo>
                  <a:cubicBezTo>
                    <a:pt x="66" y="143"/>
                    <a:pt x="62" y="147"/>
                    <a:pt x="59" y="152"/>
                  </a:cubicBezTo>
                  <a:cubicBezTo>
                    <a:pt x="52" y="162"/>
                    <a:pt x="37" y="157"/>
                    <a:pt x="37" y="145"/>
                  </a:cubicBezTo>
                  <a:cubicBezTo>
                    <a:pt x="37" y="140"/>
                    <a:pt x="38" y="134"/>
                    <a:pt x="40" y="129"/>
                  </a:cubicBezTo>
                  <a:cubicBezTo>
                    <a:pt x="37" y="130"/>
                    <a:pt x="35" y="131"/>
                    <a:pt x="32" y="131"/>
                  </a:cubicBezTo>
                  <a:cubicBezTo>
                    <a:pt x="26" y="132"/>
                    <a:pt x="19" y="128"/>
                    <a:pt x="20" y="121"/>
                  </a:cubicBezTo>
                  <a:cubicBezTo>
                    <a:pt x="20" y="117"/>
                    <a:pt x="21" y="113"/>
                    <a:pt x="23" y="11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445"/>
            <p:cNvSpPr/>
            <p:nvPr/>
          </p:nvSpPr>
          <p:spPr bwMode="auto">
            <a:xfrm>
              <a:off x="8285163" y="9364663"/>
              <a:ext cx="166688" cy="107950"/>
            </a:xfrm>
            <a:custGeom>
              <a:avLst/>
              <a:gdLst>
                <a:gd name="T0" fmla="*/ 11 w 55"/>
                <a:gd name="T1" fmla="*/ 5 h 36"/>
                <a:gd name="T2" fmla="*/ 12 w 55"/>
                <a:gd name="T3" fmla="*/ 7 h 36"/>
                <a:gd name="T4" fmla="*/ 16 w 55"/>
                <a:gd name="T5" fmla="*/ 8 h 36"/>
                <a:gd name="T6" fmla="*/ 18 w 55"/>
                <a:gd name="T7" fmla="*/ 13 h 36"/>
                <a:gd name="T8" fmla="*/ 17 w 55"/>
                <a:gd name="T9" fmla="*/ 16 h 36"/>
                <a:gd name="T10" fmla="*/ 19 w 55"/>
                <a:gd name="T11" fmla="*/ 16 h 36"/>
                <a:gd name="T12" fmla="*/ 19 w 55"/>
                <a:gd name="T13" fmla="*/ 16 h 36"/>
                <a:gd name="T14" fmla="*/ 20 w 55"/>
                <a:gd name="T15" fmla="*/ 9 h 36"/>
                <a:gd name="T16" fmla="*/ 28 w 55"/>
                <a:gd name="T17" fmla="*/ 8 h 36"/>
                <a:gd name="T18" fmla="*/ 28 w 55"/>
                <a:gd name="T19" fmla="*/ 9 h 36"/>
                <a:gd name="T20" fmla="*/ 32 w 55"/>
                <a:gd name="T21" fmla="*/ 15 h 36"/>
                <a:gd name="T22" fmla="*/ 34 w 55"/>
                <a:gd name="T23" fmla="*/ 15 h 36"/>
                <a:gd name="T24" fmla="*/ 37 w 55"/>
                <a:gd name="T25" fmla="*/ 8 h 36"/>
                <a:gd name="T26" fmla="*/ 43 w 55"/>
                <a:gd name="T27" fmla="*/ 11 h 36"/>
                <a:gd name="T28" fmla="*/ 43 w 55"/>
                <a:gd name="T29" fmla="*/ 10 h 36"/>
                <a:gd name="T30" fmla="*/ 47 w 55"/>
                <a:gd name="T31" fmla="*/ 6 h 36"/>
                <a:gd name="T32" fmla="*/ 53 w 55"/>
                <a:gd name="T33" fmla="*/ 9 h 36"/>
                <a:gd name="T34" fmla="*/ 50 w 55"/>
                <a:gd name="T35" fmla="*/ 14 h 36"/>
                <a:gd name="T36" fmla="*/ 43 w 55"/>
                <a:gd name="T37" fmla="*/ 14 h 36"/>
                <a:gd name="T38" fmla="*/ 43 w 55"/>
                <a:gd name="T39" fmla="*/ 15 h 36"/>
                <a:gd name="T40" fmla="*/ 40 w 55"/>
                <a:gd name="T41" fmla="*/ 19 h 36"/>
                <a:gd name="T42" fmla="*/ 40 w 55"/>
                <a:gd name="T43" fmla="*/ 19 h 36"/>
                <a:gd name="T44" fmla="*/ 41 w 55"/>
                <a:gd name="T45" fmla="*/ 27 h 36"/>
                <a:gd name="T46" fmla="*/ 39 w 55"/>
                <a:gd name="T47" fmla="*/ 28 h 36"/>
                <a:gd name="T48" fmla="*/ 36 w 55"/>
                <a:gd name="T49" fmla="*/ 32 h 36"/>
                <a:gd name="T50" fmla="*/ 34 w 55"/>
                <a:gd name="T51" fmla="*/ 32 h 36"/>
                <a:gd name="T52" fmla="*/ 33 w 55"/>
                <a:gd name="T53" fmla="*/ 33 h 36"/>
                <a:gd name="T54" fmla="*/ 30 w 55"/>
                <a:gd name="T55" fmla="*/ 33 h 36"/>
                <a:gd name="T56" fmla="*/ 24 w 55"/>
                <a:gd name="T57" fmla="*/ 33 h 36"/>
                <a:gd name="T58" fmla="*/ 24 w 55"/>
                <a:gd name="T59" fmla="*/ 31 h 36"/>
                <a:gd name="T60" fmla="*/ 23 w 55"/>
                <a:gd name="T61" fmla="*/ 31 h 36"/>
                <a:gd name="T62" fmla="*/ 19 w 55"/>
                <a:gd name="T63" fmla="*/ 29 h 36"/>
                <a:gd name="T64" fmla="*/ 18 w 55"/>
                <a:gd name="T65" fmla="*/ 22 h 36"/>
                <a:gd name="T66" fmla="*/ 18 w 55"/>
                <a:gd name="T67" fmla="*/ 21 h 36"/>
                <a:gd name="T68" fmla="*/ 15 w 55"/>
                <a:gd name="T69" fmla="*/ 22 h 36"/>
                <a:gd name="T70" fmla="*/ 15 w 55"/>
                <a:gd name="T71" fmla="*/ 24 h 36"/>
                <a:gd name="T72" fmla="*/ 9 w 55"/>
                <a:gd name="T73" fmla="*/ 24 h 36"/>
                <a:gd name="T74" fmla="*/ 3 w 55"/>
                <a:gd name="T75" fmla="*/ 10 h 36"/>
                <a:gd name="T76" fmla="*/ 11 w 55"/>
                <a:gd name="T7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36">
                  <a:moveTo>
                    <a:pt x="11" y="5"/>
                  </a:moveTo>
                  <a:cubicBezTo>
                    <a:pt x="11" y="6"/>
                    <a:pt x="12" y="6"/>
                    <a:pt x="12" y="7"/>
                  </a:cubicBezTo>
                  <a:cubicBezTo>
                    <a:pt x="14" y="7"/>
                    <a:pt x="15" y="7"/>
                    <a:pt x="16" y="8"/>
                  </a:cubicBezTo>
                  <a:cubicBezTo>
                    <a:pt x="18" y="10"/>
                    <a:pt x="18" y="11"/>
                    <a:pt x="18" y="13"/>
                  </a:cubicBezTo>
                  <a:cubicBezTo>
                    <a:pt x="18" y="14"/>
                    <a:pt x="18" y="15"/>
                    <a:pt x="17" y="16"/>
                  </a:cubicBezTo>
                  <a:cubicBezTo>
                    <a:pt x="18" y="16"/>
                    <a:pt x="19" y="16"/>
                    <a:pt x="19" y="16"/>
                  </a:cubicBezTo>
                  <a:cubicBezTo>
                    <a:pt x="19" y="16"/>
                    <a:pt x="19" y="16"/>
                    <a:pt x="19" y="16"/>
                  </a:cubicBezTo>
                  <a:cubicBezTo>
                    <a:pt x="19" y="14"/>
                    <a:pt x="19" y="11"/>
                    <a:pt x="20" y="9"/>
                  </a:cubicBezTo>
                  <a:cubicBezTo>
                    <a:pt x="22" y="6"/>
                    <a:pt x="25" y="6"/>
                    <a:pt x="28" y="8"/>
                  </a:cubicBezTo>
                  <a:cubicBezTo>
                    <a:pt x="28" y="9"/>
                    <a:pt x="28" y="9"/>
                    <a:pt x="28" y="9"/>
                  </a:cubicBezTo>
                  <a:cubicBezTo>
                    <a:pt x="31" y="8"/>
                    <a:pt x="33" y="12"/>
                    <a:pt x="32" y="15"/>
                  </a:cubicBezTo>
                  <a:cubicBezTo>
                    <a:pt x="33" y="15"/>
                    <a:pt x="34" y="15"/>
                    <a:pt x="34" y="15"/>
                  </a:cubicBezTo>
                  <a:cubicBezTo>
                    <a:pt x="33" y="13"/>
                    <a:pt x="34" y="9"/>
                    <a:pt x="37" y="8"/>
                  </a:cubicBezTo>
                  <a:cubicBezTo>
                    <a:pt x="39" y="8"/>
                    <a:pt x="42" y="9"/>
                    <a:pt x="43" y="11"/>
                  </a:cubicBezTo>
                  <a:cubicBezTo>
                    <a:pt x="43" y="10"/>
                    <a:pt x="43" y="10"/>
                    <a:pt x="43" y="10"/>
                  </a:cubicBezTo>
                  <a:cubicBezTo>
                    <a:pt x="45" y="9"/>
                    <a:pt x="46" y="7"/>
                    <a:pt x="47" y="6"/>
                  </a:cubicBezTo>
                  <a:cubicBezTo>
                    <a:pt x="50" y="2"/>
                    <a:pt x="55" y="5"/>
                    <a:pt x="53" y="9"/>
                  </a:cubicBezTo>
                  <a:cubicBezTo>
                    <a:pt x="52" y="11"/>
                    <a:pt x="51" y="12"/>
                    <a:pt x="50" y="14"/>
                  </a:cubicBezTo>
                  <a:cubicBezTo>
                    <a:pt x="48" y="17"/>
                    <a:pt x="45" y="16"/>
                    <a:pt x="43" y="14"/>
                  </a:cubicBezTo>
                  <a:cubicBezTo>
                    <a:pt x="43" y="15"/>
                    <a:pt x="43" y="15"/>
                    <a:pt x="43" y="15"/>
                  </a:cubicBezTo>
                  <a:cubicBezTo>
                    <a:pt x="43" y="17"/>
                    <a:pt x="42" y="19"/>
                    <a:pt x="40" y="19"/>
                  </a:cubicBezTo>
                  <a:cubicBezTo>
                    <a:pt x="40" y="19"/>
                    <a:pt x="40" y="19"/>
                    <a:pt x="40" y="19"/>
                  </a:cubicBezTo>
                  <a:cubicBezTo>
                    <a:pt x="45" y="19"/>
                    <a:pt x="45" y="26"/>
                    <a:pt x="41" y="27"/>
                  </a:cubicBezTo>
                  <a:cubicBezTo>
                    <a:pt x="40" y="27"/>
                    <a:pt x="39" y="27"/>
                    <a:pt x="39" y="28"/>
                  </a:cubicBezTo>
                  <a:cubicBezTo>
                    <a:pt x="39" y="30"/>
                    <a:pt x="38" y="32"/>
                    <a:pt x="36" y="32"/>
                  </a:cubicBezTo>
                  <a:cubicBezTo>
                    <a:pt x="35" y="32"/>
                    <a:pt x="35" y="32"/>
                    <a:pt x="34" y="32"/>
                  </a:cubicBezTo>
                  <a:cubicBezTo>
                    <a:pt x="34" y="32"/>
                    <a:pt x="34" y="33"/>
                    <a:pt x="33" y="33"/>
                  </a:cubicBezTo>
                  <a:cubicBezTo>
                    <a:pt x="32" y="34"/>
                    <a:pt x="31" y="34"/>
                    <a:pt x="30" y="33"/>
                  </a:cubicBezTo>
                  <a:cubicBezTo>
                    <a:pt x="28" y="35"/>
                    <a:pt x="25" y="36"/>
                    <a:pt x="24" y="33"/>
                  </a:cubicBezTo>
                  <a:cubicBezTo>
                    <a:pt x="24" y="32"/>
                    <a:pt x="24" y="32"/>
                    <a:pt x="24" y="31"/>
                  </a:cubicBezTo>
                  <a:cubicBezTo>
                    <a:pt x="23" y="31"/>
                    <a:pt x="23" y="31"/>
                    <a:pt x="23" y="31"/>
                  </a:cubicBezTo>
                  <a:cubicBezTo>
                    <a:pt x="22" y="32"/>
                    <a:pt x="20" y="31"/>
                    <a:pt x="19" y="29"/>
                  </a:cubicBezTo>
                  <a:cubicBezTo>
                    <a:pt x="19" y="26"/>
                    <a:pt x="18" y="24"/>
                    <a:pt x="18" y="22"/>
                  </a:cubicBezTo>
                  <a:cubicBezTo>
                    <a:pt x="18" y="21"/>
                    <a:pt x="18" y="21"/>
                    <a:pt x="18" y="21"/>
                  </a:cubicBezTo>
                  <a:cubicBezTo>
                    <a:pt x="17" y="21"/>
                    <a:pt x="16" y="22"/>
                    <a:pt x="15" y="22"/>
                  </a:cubicBezTo>
                  <a:cubicBezTo>
                    <a:pt x="15" y="22"/>
                    <a:pt x="15" y="23"/>
                    <a:pt x="15" y="24"/>
                  </a:cubicBezTo>
                  <a:cubicBezTo>
                    <a:pt x="13" y="26"/>
                    <a:pt x="10" y="26"/>
                    <a:pt x="9" y="24"/>
                  </a:cubicBezTo>
                  <a:cubicBezTo>
                    <a:pt x="5" y="20"/>
                    <a:pt x="6" y="15"/>
                    <a:pt x="3" y="10"/>
                  </a:cubicBezTo>
                  <a:cubicBezTo>
                    <a:pt x="0" y="6"/>
                    <a:pt x="8" y="0"/>
                    <a:pt x="11" y="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446"/>
            <p:cNvSpPr/>
            <p:nvPr/>
          </p:nvSpPr>
          <p:spPr bwMode="auto">
            <a:xfrm>
              <a:off x="8396288" y="9412288"/>
              <a:ext cx="115888" cy="100013"/>
            </a:xfrm>
            <a:custGeom>
              <a:avLst/>
              <a:gdLst>
                <a:gd name="T0" fmla="*/ 0 w 38"/>
                <a:gd name="T1" fmla="*/ 19 h 33"/>
                <a:gd name="T2" fmla="*/ 2 w 38"/>
                <a:gd name="T3" fmla="*/ 16 h 33"/>
                <a:gd name="T4" fmla="*/ 2 w 38"/>
                <a:gd name="T5" fmla="*/ 15 h 33"/>
                <a:gd name="T6" fmla="*/ 5 w 38"/>
                <a:gd name="T7" fmla="*/ 11 h 33"/>
                <a:gd name="T8" fmla="*/ 8 w 38"/>
                <a:gd name="T9" fmla="*/ 7 h 33"/>
                <a:gd name="T10" fmla="*/ 12 w 38"/>
                <a:gd name="T11" fmla="*/ 0 h 33"/>
                <a:gd name="T12" fmla="*/ 18 w 38"/>
                <a:gd name="T13" fmla="*/ 4 h 33"/>
                <a:gd name="T14" fmla="*/ 25 w 38"/>
                <a:gd name="T15" fmla="*/ 7 h 33"/>
                <a:gd name="T16" fmla="*/ 21 w 38"/>
                <a:gd name="T17" fmla="*/ 15 h 33"/>
                <a:gd name="T18" fmla="*/ 21 w 38"/>
                <a:gd name="T19" fmla="*/ 16 h 33"/>
                <a:gd name="T20" fmla="*/ 22 w 38"/>
                <a:gd name="T21" fmla="*/ 16 h 33"/>
                <a:gd name="T22" fmla="*/ 26 w 38"/>
                <a:gd name="T23" fmla="*/ 18 h 33"/>
                <a:gd name="T24" fmla="*/ 27 w 38"/>
                <a:gd name="T25" fmla="*/ 18 h 33"/>
                <a:gd name="T26" fmla="*/ 27 w 38"/>
                <a:gd name="T27" fmla="*/ 18 h 33"/>
                <a:gd name="T28" fmla="*/ 31 w 38"/>
                <a:gd name="T29" fmla="*/ 16 h 33"/>
                <a:gd name="T30" fmla="*/ 34 w 38"/>
                <a:gd name="T31" fmla="*/ 25 h 33"/>
                <a:gd name="T32" fmla="*/ 33 w 38"/>
                <a:gd name="T33" fmla="*/ 26 h 33"/>
                <a:gd name="T34" fmla="*/ 32 w 38"/>
                <a:gd name="T35" fmla="*/ 26 h 33"/>
                <a:gd name="T36" fmla="*/ 29 w 38"/>
                <a:gd name="T37" fmla="*/ 28 h 33"/>
                <a:gd name="T38" fmla="*/ 24 w 38"/>
                <a:gd name="T39" fmla="*/ 25 h 33"/>
                <a:gd name="T40" fmla="*/ 22 w 38"/>
                <a:gd name="T41" fmla="*/ 24 h 33"/>
                <a:gd name="T42" fmla="*/ 21 w 38"/>
                <a:gd name="T43" fmla="*/ 24 h 33"/>
                <a:gd name="T44" fmla="*/ 18 w 38"/>
                <a:gd name="T45" fmla="*/ 26 h 33"/>
                <a:gd name="T46" fmla="*/ 13 w 38"/>
                <a:gd name="T47" fmla="*/ 24 h 33"/>
                <a:gd name="T48" fmla="*/ 13 w 38"/>
                <a:gd name="T49" fmla="*/ 25 h 33"/>
                <a:gd name="T50" fmla="*/ 4 w 38"/>
                <a:gd name="T51" fmla="*/ 28 h 33"/>
                <a:gd name="T52" fmla="*/ 4 w 38"/>
                <a:gd name="T53" fmla="*/ 27 h 33"/>
                <a:gd name="T54" fmla="*/ 4 w 38"/>
                <a:gd name="T55" fmla="*/ 27 h 33"/>
                <a:gd name="T56" fmla="*/ 1 w 38"/>
                <a:gd name="T57" fmla="*/ 23 h 33"/>
                <a:gd name="T58" fmla="*/ 0 w 38"/>
                <a:gd name="T5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3">
                  <a:moveTo>
                    <a:pt x="0" y="19"/>
                  </a:moveTo>
                  <a:cubicBezTo>
                    <a:pt x="1" y="17"/>
                    <a:pt x="1" y="16"/>
                    <a:pt x="2" y="16"/>
                  </a:cubicBezTo>
                  <a:cubicBezTo>
                    <a:pt x="2" y="15"/>
                    <a:pt x="2" y="15"/>
                    <a:pt x="2" y="15"/>
                  </a:cubicBezTo>
                  <a:cubicBezTo>
                    <a:pt x="2" y="12"/>
                    <a:pt x="3" y="11"/>
                    <a:pt x="5" y="11"/>
                  </a:cubicBezTo>
                  <a:cubicBezTo>
                    <a:pt x="6" y="10"/>
                    <a:pt x="7" y="8"/>
                    <a:pt x="8" y="7"/>
                  </a:cubicBezTo>
                  <a:cubicBezTo>
                    <a:pt x="7" y="4"/>
                    <a:pt x="8" y="1"/>
                    <a:pt x="12" y="0"/>
                  </a:cubicBezTo>
                  <a:cubicBezTo>
                    <a:pt x="15" y="0"/>
                    <a:pt x="17" y="2"/>
                    <a:pt x="18" y="4"/>
                  </a:cubicBezTo>
                  <a:cubicBezTo>
                    <a:pt x="21" y="3"/>
                    <a:pt x="24" y="4"/>
                    <a:pt x="25" y="7"/>
                  </a:cubicBezTo>
                  <a:cubicBezTo>
                    <a:pt x="25" y="11"/>
                    <a:pt x="24" y="14"/>
                    <a:pt x="21" y="15"/>
                  </a:cubicBezTo>
                  <a:cubicBezTo>
                    <a:pt x="21" y="16"/>
                    <a:pt x="21" y="16"/>
                    <a:pt x="21" y="16"/>
                  </a:cubicBezTo>
                  <a:cubicBezTo>
                    <a:pt x="22" y="16"/>
                    <a:pt x="22" y="16"/>
                    <a:pt x="22" y="16"/>
                  </a:cubicBezTo>
                  <a:cubicBezTo>
                    <a:pt x="24" y="15"/>
                    <a:pt x="25" y="16"/>
                    <a:pt x="26" y="18"/>
                  </a:cubicBezTo>
                  <a:cubicBezTo>
                    <a:pt x="27" y="18"/>
                    <a:pt x="27" y="18"/>
                    <a:pt x="27" y="18"/>
                  </a:cubicBezTo>
                  <a:cubicBezTo>
                    <a:pt x="27" y="18"/>
                    <a:pt x="27" y="18"/>
                    <a:pt x="27" y="18"/>
                  </a:cubicBezTo>
                  <a:cubicBezTo>
                    <a:pt x="28" y="17"/>
                    <a:pt x="29" y="17"/>
                    <a:pt x="31" y="16"/>
                  </a:cubicBezTo>
                  <a:cubicBezTo>
                    <a:pt x="36" y="15"/>
                    <a:pt x="38" y="22"/>
                    <a:pt x="34" y="25"/>
                  </a:cubicBezTo>
                  <a:cubicBezTo>
                    <a:pt x="34" y="25"/>
                    <a:pt x="34" y="25"/>
                    <a:pt x="33" y="26"/>
                  </a:cubicBezTo>
                  <a:cubicBezTo>
                    <a:pt x="32" y="26"/>
                    <a:pt x="32" y="26"/>
                    <a:pt x="32" y="26"/>
                  </a:cubicBezTo>
                  <a:cubicBezTo>
                    <a:pt x="31" y="27"/>
                    <a:pt x="30" y="28"/>
                    <a:pt x="29" y="28"/>
                  </a:cubicBezTo>
                  <a:cubicBezTo>
                    <a:pt x="27" y="28"/>
                    <a:pt x="25" y="27"/>
                    <a:pt x="24" y="25"/>
                  </a:cubicBezTo>
                  <a:cubicBezTo>
                    <a:pt x="23" y="25"/>
                    <a:pt x="22" y="25"/>
                    <a:pt x="22" y="24"/>
                  </a:cubicBezTo>
                  <a:cubicBezTo>
                    <a:pt x="21" y="24"/>
                    <a:pt x="21" y="24"/>
                    <a:pt x="21" y="24"/>
                  </a:cubicBezTo>
                  <a:cubicBezTo>
                    <a:pt x="20" y="25"/>
                    <a:pt x="20" y="26"/>
                    <a:pt x="18" y="26"/>
                  </a:cubicBezTo>
                  <a:cubicBezTo>
                    <a:pt x="16" y="26"/>
                    <a:pt x="14" y="25"/>
                    <a:pt x="13" y="24"/>
                  </a:cubicBezTo>
                  <a:cubicBezTo>
                    <a:pt x="13" y="25"/>
                    <a:pt x="13" y="25"/>
                    <a:pt x="13" y="25"/>
                  </a:cubicBezTo>
                  <a:cubicBezTo>
                    <a:pt x="13" y="30"/>
                    <a:pt x="5" y="33"/>
                    <a:pt x="4" y="28"/>
                  </a:cubicBezTo>
                  <a:cubicBezTo>
                    <a:pt x="4" y="27"/>
                    <a:pt x="4" y="27"/>
                    <a:pt x="4" y="27"/>
                  </a:cubicBezTo>
                  <a:cubicBezTo>
                    <a:pt x="4" y="27"/>
                    <a:pt x="4" y="27"/>
                    <a:pt x="4" y="27"/>
                  </a:cubicBezTo>
                  <a:cubicBezTo>
                    <a:pt x="2" y="19"/>
                    <a:pt x="2" y="24"/>
                    <a:pt x="1" y="23"/>
                  </a:cubicBezTo>
                  <a:cubicBezTo>
                    <a:pt x="1" y="23"/>
                    <a:pt x="0" y="19"/>
                    <a:pt x="0"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9" name="组合 498"/>
            <p:cNvGrpSpPr/>
            <p:nvPr/>
          </p:nvGrpSpPr>
          <p:grpSpPr>
            <a:xfrm>
              <a:off x="1749425" y="10161588"/>
              <a:ext cx="519113" cy="1760538"/>
              <a:chOff x="1749425" y="10161588"/>
              <a:chExt cx="519113" cy="1760538"/>
            </a:xfrm>
          </p:grpSpPr>
          <p:sp>
            <p:nvSpPr>
              <p:cNvPr id="252" name="Freeform 447"/>
              <p:cNvSpPr/>
              <p:nvPr/>
            </p:nvSpPr>
            <p:spPr bwMode="auto">
              <a:xfrm>
                <a:off x="1843088" y="10434638"/>
                <a:ext cx="425450" cy="1487488"/>
              </a:xfrm>
              <a:custGeom>
                <a:avLst/>
                <a:gdLst>
                  <a:gd name="T0" fmla="*/ 141 w 141"/>
                  <a:gd name="T1" fmla="*/ 486 h 492"/>
                  <a:gd name="T2" fmla="*/ 99 w 141"/>
                  <a:gd name="T3" fmla="*/ 124 h 492"/>
                  <a:gd name="T4" fmla="*/ 74 w 141"/>
                  <a:gd name="T5" fmla="*/ 31 h 492"/>
                  <a:gd name="T6" fmla="*/ 53 w 141"/>
                  <a:gd name="T7" fmla="*/ 13 h 492"/>
                  <a:gd name="T8" fmla="*/ 53 w 141"/>
                  <a:gd name="T9" fmla="*/ 14 h 492"/>
                  <a:gd name="T10" fmla="*/ 97 w 141"/>
                  <a:gd name="T11" fmla="*/ 168 h 492"/>
                  <a:gd name="T12" fmla="*/ 107 w 141"/>
                  <a:gd name="T13" fmla="*/ 255 h 492"/>
                  <a:gd name="T14" fmla="*/ 74 w 141"/>
                  <a:gd name="T15" fmla="*/ 205 h 492"/>
                  <a:gd name="T16" fmla="*/ 17 w 141"/>
                  <a:gd name="T17" fmla="*/ 171 h 492"/>
                  <a:gd name="T18" fmla="*/ 4 w 141"/>
                  <a:gd name="T19" fmla="*/ 181 h 492"/>
                  <a:gd name="T20" fmla="*/ 1 w 141"/>
                  <a:gd name="T21" fmla="*/ 184 h 492"/>
                  <a:gd name="T22" fmla="*/ 1 w 141"/>
                  <a:gd name="T23" fmla="*/ 195 h 492"/>
                  <a:gd name="T24" fmla="*/ 14 w 141"/>
                  <a:gd name="T25" fmla="*/ 221 h 492"/>
                  <a:gd name="T26" fmla="*/ 107 w 141"/>
                  <a:gd name="T27" fmla="*/ 273 h 492"/>
                  <a:gd name="T28" fmla="*/ 108 w 141"/>
                  <a:gd name="T29" fmla="*/ 274 h 492"/>
                  <a:gd name="T30" fmla="*/ 132 w 141"/>
                  <a:gd name="T31" fmla="*/ 487 h 492"/>
                  <a:gd name="T32" fmla="*/ 141 w 141"/>
                  <a:gd name="T33" fmla="*/ 4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492">
                    <a:moveTo>
                      <a:pt x="141" y="486"/>
                    </a:moveTo>
                    <a:cubicBezTo>
                      <a:pt x="134" y="398"/>
                      <a:pt x="116" y="210"/>
                      <a:pt x="99" y="124"/>
                    </a:cubicBezTo>
                    <a:cubicBezTo>
                      <a:pt x="93" y="92"/>
                      <a:pt x="86" y="60"/>
                      <a:pt x="74" y="31"/>
                    </a:cubicBezTo>
                    <a:cubicBezTo>
                      <a:pt x="72" y="27"/>
                      <a:pt x="59" y="0"/>
                      <a:pt x="53" y="13"/>
                    </a:cubicBezTo>
                    <a:cubicBezTo>
                      <a:pt x="53" y="14"/>
                      <a:pt x="53" y="14"/>
                      <a:pt x="53" y="14"/>
                    </a:cubicBezTo>
                    <a:cubicBezTo>
                      <a:pt x="73" y="7"/>
                      <a:pt x="96" y="160"/>
                      <a:pt x="97" y="168"/>
                    </a:cubicBezTo>
                    <a:cubicBezTo>
                      <a:pt x="102" y="197"/>
                      <a:pt x="104" y="226"/>
                      <a:pt x="107" y="255"/>
                    </a:cubicBezTo>
                    <a:cubicBezTo>
                      <a:pt x="99" y="237"/>
                      <a:pt x="85" y="219"/>
                      <a:pt x="74" y="205"/>
                    </a:cubicBezTo>
                    <a:cubicBezTo>
                      <a:pt x="62" y="189"/>
                      <a:pt x="40" y="163"/>
                      <a:pt x="17" y="171"/>
                    </a:cubicBezTo>
                    <a:cubicBezTo>
                      <a:pt x="11" y="173"/>
                      <a:pt x="6" y="177"/>
                      <a:pt x="4" y="181"/>
                    </a:cubicBezTo>
                    <a:cubicBezTo>
                      <a:pt x="3" y="182"/>
                      <a:pt x="2" y="183"/>
                      <a:pt x="1" y="184"/>
                    </a:cubicBezTo>
                    <a:cubicBezTo>
                      <a:pt x="0" y="189"/>
                      <a:pt x="0" y="192"/>
                      <a:pt x="1" y="195"/>
                    </a:cubicBezTo>
                    <a:cubicBezTo>
                      <a:pt x="2" y="205"/>
                      <a:pt x="7" y="214"/>
                      <a:pt x="14" y="221"/>
                    </a:cubicBezTo>
                    <a:cubicBezTo>
                      <a:pt x="42" y="244"/>
                      <a:pt x="79" y="251"/>
                      <a:pt x="107" y="273"/>
                    </a:cubicBezTo>
                    <a:cubicBezTo>
                      <a:pt x="107" y="273"/>
                      <a:pt x="108" y="273"/>
                      <a:pt x="108" y="274"/>
                    </a:cubicBezTo>
                    <a:cubicBezTo>
                      <a:pt x="111" y="312"/>
                      <a:pt x="125" y="449"/>
                      <a:pt x="132" y="487"/>
                    </a:cubicBezTo>
                    <a:cubicBezTo>
                      <a:pt x="133" y="492"/>
                      <a:pt x="141" y="490"/>
                      <a:pt x="141" y="486"/>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448"/>
              <p:cNvSpPr/>
              <p:nvPr/>
            </p:nvSpPr>
            <p:spPr bwMode="auto">
              <a:xfrm>
                <a:off x="1749425" y="10161588"/>
                <a:ext cx="515938" cy="511175"/>
              </a:xfrm>
              <a:custGeom>
                <a:avLst/>
                <a:gdLst>
                  <a:gd name="T0" fmla="*/ 148 w 171"/>
                  <a:gd name="T1" fmla="*/ 111 h 169"/>
                  <a:gd name="T2" fmla="*/ 171 w 171"/>
                  <a:gd name="T3" fmla="*/ 84 h 169"/>
                  <a:gd name="T4" fmla="*/ 165 w 171"/>
                  <a:gd name="T5" fmla="*/ 74 h 169"/>
                  <a:gd name="T6" fmla="*/ 150 w 171"/>
                  <a:gd name="T7" fmla="*/ 72 h 169"/>
                  <a:gd name="T8" fmla="*/ 154 w 171"/>
                  <a:gd name="T9" fmla="*/ 68 h 169"/>
                  <a:gd name="T10" fmla="*/ 155 w 171"/>
                  <a:gd name="T11" fmla="*/ 67 h 169"/>
                  <a:gd name="T12" fmla="*/ 167 w 171"/>
                  <a:gd name="T13" fmla="*/ 43 h 169"/>
                  <a:gd name="T14" fmla="*/ 156 w 171"/>
                  <a:gd name="T15" fmla="*/ 29 h 169"/>
                  <a:gd name="T16" fmla="*/ 130 w 171"/>
                  <a:gd name="T17" fmla="*/ 35 h 169"/>
                  <a:gd name="T18" fmla="*/ 114 w 171"/>
                  <a:gd name="T19" fmla="*/ 17 h 169"/>
                  <a:gd name="T20" fmla="*/ 101 w 171"/>
                  <a:gd name="T21" fmla="*/ 19 h 169"/>
                  <a:gd name="T22" fmla="*/ 94 w 171"/>
                  <a:gd name="T23" fmla="*/ 29 h 169"/>
                  <a:gd name="T24" fmla="*/ 86 w 171"/>
                  <a:gd name="T25" fmla="*/ 12 h 169"/>
                  <a:gd name="T26" fmla="*/ 67 w 171"/>
                  <a:gd name="T27" fmla="*/ 7 h 169"/>
                  <a:gd name="T28" fmla="*/ 56 w 171"/>
                  <a:gd name="T29" fmla="*/ 32 h 169"/>
                  <a:gd name="T30" fmla="*/ 45 w 171"/>
                  <a:gd name="T31" fmla="*/ 57 h 169"/>
                  <a:gd name="T32" fmla="*/ 33 w 171"/>
                  <a:gd name="T33" fmla="*/ 47 h 169"/>
                  <a:gd name="T34" fmla="*/ 17 w 171"/>
                  <a:gd name="T35" fmla="*/ 60 h 169"/>
                  <a:gd name="T36" fmla="*/ 33 w 171"/>
                  <a:gd name="T37" fmla="*/ 85 h 169"/>
                  <a:gd name="T38" fmla="*/ 9 w 171"/>
                  <a:gd name="T39" fmla="*/ 89 h 169"/>
                  <a:gd name="T40" fmla="*/ 12 w 171"/>
                  <a:gd name="T41" fmla="*/ 111 h 169"/>
                  <a:gd name="T42" fmla="*/ 38 w 171"/>
                  <a:gd name="T43" fmla="*/ 114 h 169"/>
                  <a:gd name="T44" fmla="*/ 41 w 171"/>
                  <a:gd name="T45" fmla="*/ 115 h 169"/>
                  <a:gd name="T46" fmla="*/ 40 w 171"/>
                  <a:gd name="T47" fmla="*/ 115 h 169"/>
                  <a:gd name="T48" fmla="*/ 24 w 171"/>
                  <a:gd name="T49" fmla="*/ 135 h 169"/>
                  <a:gd name="T50" fmla="*/ 32 w 171"/>
                  <a:gd name="T51" fmla="*/ 149 h 169"/>
                  <a:gd name="T52" fmla="*/ 58 w 171"/>
                  <a:gd name="T53" fmla="*/ 147 h 169"/>
                  <a:gd name="T54" fmla="*/ 78 w 171"/>
                  <a:gd name="T55" fmla="*/ 166 h 169"/>
                  <a:gd name="T56" fmla="*/ 96 w 171"/>
                  <a:gd name="T57" fmla="*/ 161 h 169"/>
                  <a:gd name="T58" fmla="*/ 99 w 171"/>
                  <a:gd name="T59" fmla="*/ 138 h 169"/>
                  <a:gd name="T60" fmla="*/ 111 w 171"/>
                  <a:gd name="T61" fmla="*/ 152 h 169"/>
                  <a:gd name="T62" fmla="*/ 133 w 171"/>
                  <a:gd name="T63" fmla="*/ 146 h 169"/>
                  <a:gd name="T64" fmla="*/ 130 w 171"/>
                  <a:gd name="T65" fmla="*/ 130 h 169"/>
                  <a:gd name="T66" fmla="*/ 138 w 171"/>
                  <a:gd name="T67" fmla="*/ 132 h 169"/>
                  <a:gd name="T68" fmla="*/ 151 w 171"/>
                  <a:gd name="T69" fmla="*/ 122 h 169"/>
                  <a:gd name="T70" fmla="*/ 148 w 171"/>
                  <a:gd name="T71" fmla="*/ 11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1" h="169">
                    <a:moveTo>
                      <a:pt x="148" y="111"/>
                    </a:moveTo>
                    <a:cubicBezTo>
                      <a:pt x="159" y="104"/>
                      <a:pt x="167" y="97"/>
                      <a:pt x="171" y="84"/>
                    </a:cubicBezTo>
                    <a:cubicBezTo>
                      <a:pt x="171" y="80"/>
                      <a:pt x="169" y="75"/>
                      <a:pt x="165" y="74"/>
                    </a:cubicBezTo>
                    <a:cubicBezTo>
                      <a:pt x="160" y="73"/>
                      <a:pt x="155" y="73"/>
                      <a:pt x="150" y="72"/>
                    </a:cubicBezTo>
                    <a:cubicBezTo>
                      <a:pt x="152" y="71"/>
                      <a:pt x="153" y="70"/>
                      <a:pt x="154" y="68"/>
                    </a:cubicBezTo>
                    <a:cubicBezTo>
                      <a:pt x="154" y="68"/>
                      <a:pt x="155" y="68"/>
                      <a:pt x="155" y="67"/>
                    </a:cubicBezTo>
                    <a:cubicBezTo>
                      <a:pt x="162" y="61"/>
                      <a:pt x="165" y="51"/>
                      <a:pt x="167" y="43"/>
                    </a:cubicBezTo>
                    <a:cubicBezTo>
                      <a:pt x="168" y="36"/>
                      <a:pt x="163" y="29"/>
                      <a:pt x="156" y="29"/>
                    </a:cubicBezTo>
                    <a:cubicBezTo>
                      <a:pt x="147" y="29"/>
                      <a:pt x="138" y="31"/>
                      <a:pt x="130" y="35"/>
                    </a:cubicBezTo>
                    <a:cubicBezTo>
                      <a:pt x="130" y="26"/>
                      <a:pt x="122" y="21"/>
                      <a:pt x="114" y="17"/>
                    </a:cubicBezTo>
                    <a:cubicBezTo>
                      <a:pt x="109" y="15"/>
                      <a:pt x="104" y="15"/>
                      <a:pt x="101" y="19"/>
                    </a:cubicBezTo>
                    <a:cubicBezTo>
                      <a:pt x="98" y="22"/>
                      <a:pt x="96" y="26"/>
                      <a:pt x="94" y="29"/>
                    </a:cubicBezTo>
                    <a:cubicBezTo>
                      <a:pt x="91" y="24"/>
                      <a:pt x="89" y="18"/>
                      <a:pt x="86" y="12"/>
                    </a:cubicBezTo>
                    <a:cubicBezTo>
                      <a:pt x="83" y="5"/>
                      <a:pt x="73" y="0"/>
                      <a:pt x="67" y="7"/>
                    </a:cubicBezTo>
                    <a:cubicBezTo>
                      <a:pt x="62" y="14"/>
                      <a:pt x="58" y="23"/>
                      <a:pt x="56" y="32"/>
                    </a:cubicBezTo>
                    <a:cubicBezTo>
                      <a:pt x="51" y="39"/>
                      <a:pt x="47" y="48"/>
                      <a:pt x="45" y="57"/>
                    </a:cubicBezTo>
                    <a:cubicBezTo>
                      <a:pt x="41" y="53"/>
                      <a:pt x="37" y="50"/>
                      <a:pt x="33" y="47"/>
                    </a:cubicBezTo>
                    <a:cubicBezTo>
                      <a:pt x="25" y="41"/>
                      <a:pt x="14" y="50"/>
                      <a:pt x="17" y="60"/>
                    </a:cubicBezTo>
                    <a:cubicBezTo>
                      <a:pt x="20" y="69"/>
                      <a:pt x="27" y="78"/>
                      <a:pt x="33" y="85"/>
                    </a:cubicBezTo>
                    <a:cubicBezTo>
                      <a:pt x="26" y="83"/>
                      <a:pt x="18" y="84"/>
                      <a:pt x="9" y="89"/>
                    </a:cubicBezTo>
                    <a:cubicBezTo>
                      <a:pt x="0" y="94"/>
                      <a:pt x="2" y="108"/>
                      <a:pt x="12" y="111"/>
                    </a:cubicBezTo>
                    <a:cubicBezTo>
                      <a:pt x="20" y="113"/>
                      <a:pt x="30" y="113"/>
                      <a:pt x="38" y="114"/>
                    </a:cubicBezTo>
                    <a:cubicBezTo>
                      <a:pt x="40" y="114"/>
                      <a:pt x="40" y="115"/>
                      <a:pt x="41" y="115"/>
                    </a:cubicBezTo>
                    <a:cubicBezTo>
                      <a:pt x="40" y="115"/>
                      <a:pt x="40" y="115"/>
                      <a:pt x="40" y="115"/>
                    </a:cubicBezTo>
                    <a:cubicBezTo>
                      <a:pt x="32" y="118"/>
                      <a:pt x="27" y="126"/>
                      <a:pt x="24" y="135"/>
                    </a:cubicBezTo>
                    <a:cubicBezTo>
                      <a:pt x="22" y="141"/>
                      <a:pt x="26" y="147"/>
                      <a:pt x="32" y="149"/>
                    </a:cubicBezTo>
                    <a:cubicBezTo>
                      <a:pt x="41" y="152"/>
                      <a:pt x="51" y="151"/>
                      <a:pt x="58" y="147"/>
                    </a:cubicBezTo>
                    <a:cubicBezTo>
                      <a:pt x="63" y="155"/>
                      <a:pt x="70" y="161"/>
                      <a:pt x="78" y="166"/>
                    </a:cubicBezTo>
                    <a:cubicBezTo>
                      <a:pt x="84" y="169"/>
                      <a:pt x="93" y="167"/>
                      <a:pt x="96" y="161"/>
                    </a:cubicBezTo>
                    <a:cubicBezTo>
                      <a:pt x="99" y="154"/>
                      <a:pt x="101" y="146"/>
                      <a:pt x="99" y="138"/>
                    </a:cubicBezTo>
                    <a:cubicBezTo>
                      <a:pt x="104" y="143"/>
                      <a:pt x="108" y="148"/>
                      <a:pt x="111" y="152"/>
                    </a:cubicBezTo>
                    <a:cubicBezTo>
                      <a:pt x="117" y="163"/>
                      <a:pt x="132" y="158"/>
                      <a:pt x="133" y="146"/>
                    </a:cubicBezTo>
                    <a:cubicBezTo>
                      <a:pt x="133" y="141"/>
                      <a:pt x="132" y="135"/>
                      <a:pt x="130" y="130"/>
                    </a:cubicBezTo>
                    <a:cubicBezTo>
                      <a:pt x="133" y="131"/>
                      <a:pt x="135" y="132"/>
                      <a:pt x="138" y="132"/>
                    </a:cubicBezTo>
                    <a:cubicBezTo>
                      <a:pt x="144" y="133"/>
                      <a:pt x="151" y="130"/>
                      <a:pt x="151" y="122"/>
                    </a:cubicBezTo>
                    <a:cubicBezTo>
                      <a:pt x="150" y="119"/>
                      <a:pt x="149" y="115"/>
                      <a:pt x="148" y="111"/>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449"/>
              <p:cNvSpPr/>
              <p:nvPr/>
            </p:nvSpPr>
            <p:spPr bwMode="auto">
              <a:xfrm>
                <a:off x="1954213" y="10355263"/>
                <a:ext cx="163513" cy="106363"/>
              </a:xfrm>
              <a:custGeom>
                <a:avLst/>
                <a:gdLst>
                  <a:gd name="T0" fmla="*/ 44 w 54"/>
                  <a:gd name="T1" fmla="*/ 4 h 35"/>
                  <a:gd name="T2" fmla="*/ 42 w 54"/>
                  <a:gd name="T3" fmla="*/ 7 h 35"/>
                  <a:gd name="T4" fmla="*/ 38 w 54"/>
                  <a:gd name="T5" fmla="*/ 8 h 35"/>
                  <a:gd name="T6" fmla="*/ 36 w 54"/>
                  <a:gd name="T7" fmla="*/ 12 h 35"/>
                  <a:gd name="T8" fmla="*/ 37 w 54"/>
                  <a:gd name="T9" fmla="*/ 15 h 35"/>
                  <a:gd name="T10" fmla="*/ 35 w 54"/>
                  <a:gd name="T11" fmla="*/ 15 h 35"/>
                  <a:gd name="T12" fmla="*/ 35 w 54"/>
                  <a:gd name="T13" fmla="*/ 15 h 35"/>
                  <a:gd name="T14" fmla="*/ 35 w 54"/>
                  <a:gd name="T15" fmla="*/ 8 h 35"/>
                  <a:gd name="T16" fmla="*/ 27 w 54"/>
                  <a:gd name="T17" fmla="*/ 7 h 35"/>
                  <a:gd name="T18" fmla="*/ 27 w 54"/>
                  <a:gd name="T19" fmla="*/ 8 h 35"/>
                  <a:gd name="T20" fmla="*/ 22 w 54"/>
                  <a:gd name="T21" fmla="*/ 13 h 35"/>
                  <a:gd name="T22" fmla="*/ 20 w 54"/>
                  <a:gd name="T23" fmla="*/ 14 h 35"/>
                  <a:gd name="T24" fmla="*/ 17 w 54"/>
                  <a:gd name="T25" fmla="*/ 7 h 35"/>
                  <a:gd name="T26" fmla="*/ 12 w 54"/>
                  <a:gd name="T27" fmla="*/ 9 h 35"/>
                  <a:gd name="T28" fmla="*/ 11 w 54"/>
                  <a:gd name="T29" fmla="*/ 9 h 35"/>
                  <a:gd name="T30" fmla="*/ 8 w 54"/>
                  <a:gd name="T31" fmla="*/ 4 h 35"/>
                  <a:gd name="T32" fmla="*/ 2 w 54"/>
                  <a:gd name="T33" fmla="*/ 8 h 35"/>
                  <a:gd name="T34" fmla="*/ 5 w 54"/>
                  <a:gd name="T35" fmla="*/ 12 h 35"/>
                  <a:gd name="T36" fmla="*/ 11 w 54"/>
                  <a:gd name="T37" fmla="*/ 12 h 35"/>
                  <a:gd name="T38" fmla="*/ 11 w 54"/>
                  <a:gd name="T39" fmla="*/ 14 h 35"/>
                  <a:gd name="T40" fmla="*/ 14 w 54"/>
                  <a:gd name="T41" fmla="*/ 19 h 35"/>
                  <a:gd name="T42" fmla="*/ 14 w 54"/>
                  <a:gd name="T43" fmla="*/ 19 h 35"/>
                  <a:gd name="T44" fmla="*/ 13 w 54"/>
                  <a:gd name="T45" fmla="*/ 26 h 35"/>
                  <a:gd name="T46" fmla="*/ 15 w 54"/>
                  <a:gd name="T47" fmla="*/ 27 h 35"/>
                  <a:gd name="T48" fmla="*/ 18 w 54"/>
                  <a:gd name="T49" fmla="*/ 31 h 35"/>
                  <a:gd name="T50" fmla="*/ 20 w 54"/>
                  <a:gd name="T51" fmla="*/ 31 h 35"/>
                  <a:gd name="T52" fmla="*/ 21 w 54"/>
                  <a:gd name="T53" fmla="*/ 32 h 35"/>
                  <a:gd name="T54" fmla="*/ 24 w 54"/>
                  <a:gd name="T55" fmla="*/ 32 h 35"/>
                  <a:gd name="T56" fmla="*/ 30 w 54"/>
                  <a:gd name="T57" fmla="*/ 32 h 35"/>
                  <a:gd name="T58" fmla="*/ 31 w 54"/>
                  <a:gd name="T59" fmla="*/ 31 h 35"/>
                  <a:gd name="T60" fmla="*/ 31 w 54"/>
                  <a:gd name="T61" fmla="*/ 30 h 35"/>
                  <a:gd name="T62" fmla="*/ 35 w 54"/>
                  <a:gd name="T63" fmla="*/ 28 h 35"/>
                  <a:gd name="T64" fmla="*/ 36 w 54"/>
                  <a:gd name="T65" fmla="*/ 21 h 35"/>
                  <a:gd name="T66" fmla="*/ 36 w 54"/>
                  <a:gd name="T67" fmla="*/ 20 h 35"/>
                  <a:gd name="T68" fmla="*/ 39 w 54"/>
                  <a:gd name="T69" fmla="*/ 21 h 35"/>
                  <a:gd name="T70" fmla="*/ 40 w 54"/>
                  <a:gd name="T71" fmla="*/ 23 h 35"/>
                  <a:gd name="T72" fmla="*/ 46 w 54"/>
                  <a:gd name="T73" fmla="*/ 24 h 35"/>
                  <a:gd name="T74" fmla="*/ 52 w 54"/>
                  <a:gd name="T75" fmla="*/ 10 h 35"/>
                  <a:gd name="T76" fmla="*/ 44 w 54"/>
                  <a:gd name="T7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5">
                    <a:moveTo>
                      <a:pt x="44" y="4"/>
                    </a:moveTo>
                    <a:cubicBezTo>
                      <a:pt x="43" y="5"/>
                      <a:pt x="43" y="6"/>
                      <a:pt x="42" y="7"/>
                    </a:cubicBezTo>
                    <a:cubicBezTo>
                      <a:pt x="41" y="6"/>
                      <a:pt x="40" y="7"/>
                      <a:pt x="38" y="8"/>
                    </a:cubicBezTo>
                    <a:cubicBezTo>
                      <a:pt x="37" y="9"/>
                      <a:pt x="36" y="11"/>
                      <a:pt x="36" y="12"/>
                    </a:cubicBezTo>
                    <a:cubicBezTo>
                      <a:pt x="36" y="14"/>
                      <a:pt x="37" y="15"/>
                      <a:pt x="37" y="15"/>
                    </a:cubicBezTo>
                    <a:cubicBezTo>
                      <a:pt x="37" y="15"/>
                      <a:pt x="36" y="15"/>
                      <a:pt x="35" y="15"/>
                    </a:cubicBezTo>
                    <a:cubicBezTo>
                      <a:pt x="35" y="15"/>
                      <a:pt x="35" y="15"/>
                      <a:pt x="35" y="15"/>
                    </a:cubicBezTo>
                    <a:cubicBezTo>
                      <a:pt x="36" y="13"/>
                      <a:pt x="36" y="11"/>
                      <a:pt x="35" y="8"/>
                    </a:cubicBezTo>
                    <a:cubicBezTo>
                      <a:pt x="33" y="5"/>
                      <a:pt x="29" y="5"/>
                      <a:pt x="27" y="7"/>
                    </a:cubicBezTo>
                    <a:cubicBezTo>
                      <a:pt x="27" y="8"/>
                      <a:pt x="27" y="8"/>
                      <a:pt x="27" y="8"/>
                    </a:cubicBezTo>
                    <a:cubicBezTo>
                      <a:pt x="24" y="7"/>
                      <a:pt x="21" y="11"/>
                      <a:pt x="22" y="13"/>
                    </a:cubicBezTo>
                    <a:cubicBezTo>
                      <a:pt x="22" y="14"/>
                      <a:pt x="21" y="14"/>
                      <a:pt x="20" y="14"/>
                    </a:cubicBezTo>
                    <a:cubicBezTo>
                      <a:pt x="22" y="11"/>
                      <a:pt x="20" y="8"/>
                      <a:pt x="17" y="7"/>
                    </a:cubicBezTo>
                    <a:cubicBezTo>
                      <a:pt x="15" y="7"/>
                      <a:pt x="13" y="8"/>
                      <a:pt x="12" y="9"/>
                    </a:cubicBezTo>
                    <a:cubicBezTo>
                      <a:pt x="11" y="9"/>
                      <a:pt x="11" y="9"/>
                      <a:pt x="11" y="9"/>
                    </a:cubicBezTo>
                    <a:cubicBezTo>
                      <a:pt x="10" y="7"/>
                      <a:pt x="9" y="6"/>
                      <a:pt x="8" y="4"/>
                    </a:cubicBezTo>
                    <a:cubicBezTo>
                      <a:pt x="5" y="1"/>
                      <a:pt x="0" y="4"/>
                      <a:pt x="2" y="8"/>
                    </a:cubicBezTo>
                    <a:cubicBezTo>
                      <a:pt x="3" y="9"/>
                      <a:pt x="4" y="11"/>
                      <a:pt x="5" y="12"/>
                    </a:cubicBezTo>
                    <a:cubicBezTo>
                      <a:pt x="7" y="15"/>
                      <a:pt x="10" y="14"/>
                      <a:pt x="11" y="12"/>
                    </a:cubicBezTo>
                    <a:cubicBezTo>
                      <a:pt x="11" y="14"/>
                      <a:pt x="11" y="14"/>
                      <a:pt x="11" y="14"/>
                    </a:cubicBezTo>
                    <a:cubicBezTo>
                      <a:pt x="11" y="16"/>
                      <a:pt x="13" y="19"/>
                      <a:pt x="14" y="19"/>
                    </a:cubicBezTo>
                    <a:cubicBezTo>
                      <a:pt x="14" y="19"/>
                      <a:pt x="14" y="19"/>
                      <a:pt x="14" y="19"/>
                    </a:cubicBezTo>
                    <a:cubicBezTo>
                      <a:pt x="10" y="19"/>
                      <a:pt x="9" y="25"/>
                      <a:pt x="13" y="26"/>
                    </a:cubicBezTo>
                    <a:cubicBezTo>
                      <a:pt x="14" y="26"/>
                      <a:pt x="15" y="26"/>
                      <a:pt x="15" y="27"/>
                    </a:cubicBezTo>
                    <a:cubicBezTo>
                      <a:pt x="15" y="29"/>
                      <a:pt x="16" y="30"/>
                      <a:pt x="18" y="31"/>
                    </a:cubicBezTo>
                    <a:cubicBezTo>
                      <a:pt x="19" y="31"/>
                      <a:pt x="19" y="31"/>
                      <a:pt x="20" y="31"/>
                    </a:cubicBezTo>
                    <a:cubicBezTo>
                      <a:pt x="20" y="31"/>
                      <a:pt x="20" y="32"/>
                      <a:pt x="21" y="32"/>
                    </a:cubicBezTo>
                    <a:cubicBezTo>
                      <a:pt x="22" y="33"/>
                      <a:pt x="23" y="33"/>
                      <a:pt x="24" y="32"/>
                    </a:cubicBezTo>
                    <a:cubicBezTo>
                      <a:pt x="26" y="34"/>
                      <a:pt x="29" y="35"/>
                      <a:pt x="30" y="32"/>
                    </a:cubicBezTo>
                    <a:cubicBezTo>
                      <a:pt x="30" y="32"/>
                      <a:pt x="30" y="31"/>
                      <a:pt x="31" y="31"/>
                    </a:cubicBezTo>
                    <a:cubicBezTo>
                      <a:pt x="31" y="30"/>
                      <a:pt x="31" y="30"/>
                      <a:pt x="31" y="30"/>
                    </a:cubicBezTo>
                    <a:cubicBezTo>
                      <a:pt x="33" y="31"/>
                      <a:pt x="34" y="30"/>
                      <a:pt x="35" y="28"/>
                    </a:cubicBezTo>
                    <a:cubicBezTo>
                      <a:pt x="36" y="26"/>
                      <a:pt x="36" y="24"/>
                      <a:pt x="36" y="21"/>
                    </a:cubicBezTo>
                    <a:cubicBezTo>
                      <a:pt x="36" y="20"/>
                      <a:pt x="36" y="20"/>
                      <a:pt x="36" y="20"/>
                    </a:cubicBezTo>
                    <a:cubicBezTo>
                      <a:pt x="37" y="21"/>
                      <a:pt x="38" y="21"/>
                      <a:pt x="39" y="21"/>
                    </a:cubicBezTo>
                    <a:cubicBezTo>
                      <a:pt x="39" y="22"/>
                      <a:pt x="39" y="22"/>
                      <a:pt x="40" y="23"/>
                    </a:cubicBezTo>
                    <a:cubicBezTo>
                      <a:pt x="41" y="25"/>
                      <a:pt x="44" y="25"/>
                      <a:pt x="46" y="24"/>
                    </a:cubicBezTo>
                    <a:cubicBezTo>
                      <a:pt x="49" y="20"/>
                      <a:pt x="49" y="14"/>
                      <a:pt x="52" y="10"/>
                    </a:cubicBezTo>
                    <a:cubicBezTo>
                      <a:pt x="54" y="5"/>
                      <a:pt x="47" y="0"/>
                      <a:pt x="44" y="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450"/>
              <p:cNvSpPr/>
              <p:nvPr/>
            </p:nvSpPr>
            <p:spPr bwMode="auto">
              <a:xfrm>
                <a:off x="1890713" y="10398125"/>
                <a:ext cx="115888" cy="103188"/>
              </a:xfrm>
              <a:custGeom>
                <a:avLst/>
                <a:gdLst>
                  <a:gd name="T0" fmla="*/ 38 w 38"/>
                  <a:gd name="T1" fmla="*/ 19 h 34"/>
                  <a:gd name="T2" fmla="*/ 36 w 38"/>
                  <a:gd name="T3" fmla="*/ 16 h 34"/>
                  <a:gd name="T4" fmla="*/ 36 w 38"/>
                  <a:gd name="T5" fmla="*/ 15 h 34"/>
                  <a:gd name="T6" fmla="*/ 33 w 38"/>
                  <a:gd name="T7" fmla="*/ 11 h 34"/>
                  <a:gd name="T8" fmla="*/ 30 w 38"/>
                  <a:gd name="T9" fmla="*/ 7 h 34"/>
                  <a:gd name="T10" fmla="*/ 27 w 38"/>
                  <a:gd name="T11" fmla="*/ 1 h 34"/>
                  <a:gd name="T12" fmla="*/ 21 w 38"/>
                  <a:gd name="T13" fmla="*/ 4 h 34"/>
                  <a:gd name="T14" fmla="*/ 14 w 38"/>
                  <a:gd name="T15" fmla="*/ 8 h 34"/>
                  <a:gd name="T16" fmla="*/ 17 w 38"/>
                  <a:gd name="T17" fmla="*/ 15 h 34"/>
                  <a:gd name="T18" fmla="*/ 17 w 38"/>
                  <a:gd name="T19" fmla="*/ 16 h 34"/>
                  <a:gd name="T20" fmla="*/ 16 w 38"/>
                  <a:gd name="T21" fmla="*/ 16 h 34"/>
                  <a:gd name="T22" fmla="*/ 12 w 38"/>
                  <a:gd name="T23" fmla="*/ 18 h 34"/>
                  <a:gd name="T24" fmla="*/ 11 w 38"/>
                  <a:gd name="T25" fmla="*/ 18 h 34"/>
                  <a:gd name="T26" fmla="*/ 11 w 38"/>
                  <a:gd name="T27" fmla="*/ 18 h 34"/>
                  <a:gd name="T28" fmla="*/ 8 w 38"/>
                  <a:gd name="T29" fmla="*/ 16 h 34"/>
                  <a:gd name="T30" fmla="*/ 4 w 38"/>
                  <a:gd name="T31" fmla="*/ 25 h 34"/>
                  <a:gd name="T32" fmla="*/ 5 w 38"/>
                  <a:gd name="T33" fmla="*/ 26 h 34"/>
                  <a:gd name="T34" fmla="*/ 5 w 38"/>
                  <a:gd name="T35" fmla="*/ 26 h 34"/>
                  <a:gd name="T36" fmla="*/ 9 w 38"/>
                  <a:gd name="T37" fmla="*/ 28 h 34"/>
                  <a:gd name="T38" fmla="*/ 14 w 38"/>
                  <a:gd name="T39" fmla="*/ 25 h 34"/>
                  <a:gd name="T40" fmla="*/ 16 w 38"/>
                  <a:gd name="T41" fmla="*/ 24 h 34"/>
                  <a:gd name="T42" fmla="*/ 17 w 38"/>
                  <a:gd name="T43" fmla="*/ 24 h 34"/>
                  <a:gd name="T44" fmla="*/ 20 w 38"/>
                  <a:gd name="T45" fmla="*/ 26 h 34"/>
                  <a:gd name="T46" fmla="*/ 25 w 38"/>
                  <a:gd name="T47" fmla="*/ 25 h 34"/>
                  <a:gd name="T48" fmla="*/ 25 w 38"/>
                  <a:gd name="T49" fmla="*/ 25 h 34"/>
                  <a:gd name="T50" fmla="*/ 34 w 38"/>
                  <a:gd name="T51" fmla="*/ 29 h 34"/>
                  <a:gd name="T52" fmla="*/ 34 w 38"/>
                  <a:gd name="T53" fmla="*/ 29 h 34"/>
                  <a:gd name="T54" fmla="*/ 34 w 38"/>
                  <a:gd name="T55" fmla="*/ 29 h 34"/>
                  <a:gd name="T56" fmla="*/ 37 w 38"/>
                  <a:gd name="T57" fmla="*/ 25 h 34"/>
                  <a:gd name="T58" fmla="*/ 38 w 38"/>
                  <a:gd name="T59"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4">
                    <a:moveTo>
                      <a:pt x="38" y="19"/>
                    </a:moveTo>
                    <a:cubicBezTo>
                      <a:pt x="37" y="18"/>
                      <a:pt x="37" y="17"/>
                      <a:pt x="36" y="16"/>
                    </a:cubicBezTo>
                    <a:cubicBezTo>
                      <a:pt x="36" y="15"/>
                      <a:pt x="36" y="15"/>
                      <a:pt x="36" y="15"/>
                    </a:cubicBezTo>
                    <a:cubicBezTo>
                      <a:pt x="36" y="13"/>
                      <a:pt x="35" y="12"/>
                      <a:pt x="33" y="11"/>
                    </a:cubicBezTo>
                    <a:cubicBezTo>
                      <a:pt x="32" y="10"/>
                      <a:pt x="31" y="9"/>
                      <a:pt x="30" y="7"/>
                    </a:cubicBezTo>
                    <a:cubicBezTo>
                      <a:pt x="31" y="5"/>
                      <a:pt x="30" y="1"/>
                      <a:pt x="27" y="1"/>
                    </a:cubicBezTo>
                    <a:cubicBezTo>
                      <a:pt x="24" y="0"/>
                      <a:pt x="22" y="2"/>
                      <a:pt x="21" y="4"/>
                    </a:cubicBezTo>
                    <a:cubicBezTo>
                      <a:pt x="18" y="3"/>
                      <a:pt x="14" y="4"/>
                      <a:pt x="14" y="8"/>
                    </a:cubicBezTo>
                    <a:cubicBezTo>
                      <a:pt x="13" y="11"/>
                      <a:pt x="14" y="14"/>
                      <a:pt x="17" y="15"/>
                    </a:cubicBezTo>
                    <a:cubicBezTo>
                      <a:pt x="17" y="16"/>
                      <a:pt x="17" y="16"/>
                      <a:pt x="17" y="16"/>
                    </a:cubicBezTo>
                    <a:cubicBezTo>
                      <a:pt x="16" y="16"/>
                      <a:pt x="16" y="16"/>
                      <a:pt x="16" y="16"/>
                    </a:cubicBezTo>
                    <a:cubicBezTo>
                      <a:pt x="14" y="15"/>
                      <a:pt x="13" y="16"/>
                      <a:pt x="12" y="18"/>
                    </a:cubicBezTo>
                    <a:cubicBezTo>
                      <a:pt x="11" y="18"/>
                      <a:pt x="11" y="18"/>
                      <a:pt x="11" y="18"/>
                    </a:cubicBezTo>
                    <a:cubicBezTo>
                      <a:pt x="11" y="18"/>
                      <a:pt x="11" y="18"/>
                      <a:pt x="11" y="18"/>
                    </a:cubicBezTo>
                    <a:cubicBezTo>
                      <a:pt x="10" y="17"/>
                      <a:pt x="9" y="17"/>
                      <a:pt x="8" y="16"/>
                    </a:cubicBezTo>
                    <a:cubicBezTo>
                      <a:pt x="2" y="15"/>
                      <a:pt x="0" y="22"/>
                      <a:pt x="4" y="25"/>
                    </a:cubicBezTo>
                    <a:cubicBezTo>
                      <a:pt x="4" y="25"/>
                      <a:pt x="4" y="25"/>
                      <a:pt x="5" y="26"/>
                    </a:cubicBezTo>
                    <a:cubicBezTo>
                      <a:pt x="5" y="26"/>
                      <a:pt x="5" y="26"/>
                      <a:pt x="5" y="26"/>
                    </a:cubicBezTo>
                    <a:cubicBezTo>
                      <a:pt x="6" y="27"/>
                      <a:pt x="7" y="28"/>
                      <a:pt x="9" y="28"/>
                    </a:cubicBezTo>
                    <a:cubicBezTo>
                      <a:pt x="11" y="28"/>
                      <a:pt x="13" y="27"/>
                      <a:pt x="14" y="25"/>
                    </a:cubicBezTo>
                    <a:cubicBezTo>
                      <a:pt x="15" y="25"/>
                      <a:pt x="16" y="25"/>
                      <a:pt x="16" y="24"/>
                    </a:cubicBezTo>
                    <a:cubicBezTo>
                      <a:pt x="17" y="24"/>
                      <a:pt x="17" y="24"/>
                      <a:pt x="17" y="24"/>
                    </a:cubicBezTo>
                    <a:cubicBezTo>
                      <a:pt x="18" y="25"/>
                      <a:pt x="18" y="26"/>
                      <a:pt x="20" y="26"/>
                    </a:cubicBezTo>
                    <a:cubicBezTo>
                      <a:pt x="22" y="26"/>
                      <a:pt x="24" y="26"/>
                      <a:pt x="25" y="25"/>
                    </a:cubicBezTo>
                    <a:cubicBezTo>
                      <a:pt x="25" y="25"/>
                      <a:pt x="25" y="25"/>
                      <a:pt x="25" y="25"/>
                    </a:cubicBezTo>
                    <a:cubicBezTo>
                      <a:pt x="25" y="30"/>
                      <a:pt x="32" y="34"/>
                      <a:pt x="34" y="29"/>
                    </a:cubicBezTo>
                    <a:cubicBezTo>
                      <a:pt x="34" y="28"/>
                      <a:pt x="34" y="29"/>
                      <a:pt x="34" y="29"/>
                    </a:cubicBezTo>
                    <a:cubicBezTo>
                      <a:pt x="34" y="29"/>
                      <a:pt x="34" y="29"/>
                      <a:pt x="34" y="29"/>
                    </a:cubicBezTo>
                    <a:cubicBezTo>
                      <a:pt x="36" y="21"/>
                      <a:pt x="36" y="25"/>
                      <a:pt x="37" y="25"/>
                    </a:cubicBezTo>
                    <a:cubicBezTo>
                      <a:pt x="37" y="24"/>
                      <a:pt x="38" y="20"/>
                      <a:pt x="38"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56" name="Freeform 451"/>
            <p:cNvSpPr/>
            <p:nvPr/>
          </p:nvSpPr>
          <p:spPr bwMode="auto">
            <a:xfrm>
              <a:off x="9742488" y="7948613"/>
              <a:ext cx="485775" cy="500063"/>
            </a:xfrm>
            <a:custGeom>
              <a:avLst/>
              <a:gdLst>
                <a:gd name="T0" fmla="*/ 134 w 161"/>
                <a:gd name="T1" fmla="*/ 125 h 165"/>
                <a:gd name="T2" fmla="*/ 121 w 161"/>
                <a:gd name="T3" fmla="*/ 115 h 165"/>
                <a:gd name="T4" fmla="*/ 92 w 161"/>
                <a:gd name="T5" fmla="*/ 94 h 165"/>
                <a:gd name="T6" fmla="*/ 78 w 161"/>
                <a:gd name="T7" fmla="*/ 81 h 165"/>
                <a:gd name="T8" fmla="*/ 6 w 161"/>
                <a:gd name="T9" fmla="*/ 5 h 165"/>
                <a:gd name="T10" fmla="*/ 1 w 161"/>
                <a:gd name="T11" fmla="*/ 12 h 165"/>
                <a:gd name="T12" fmla="*/ 6 w 161"/>
                <a:gd name="T13" fmla="*/ 21 h 165"/>
                <a:gd name="T14" fmla="*/ 8 w 161"/>
                <a:gd name="T15" fmla="*/ 21 h 165"/>
                <a:gd name="T16" fmla="*/ 14 w 161"/>
                <a:gd name="T17" fmla="*/ 19 h 165"/>
                <a:gd name="T18" fmla="*/ 14 w 161"/>
                <a:gd name="T19" fmla="*/ 23 h 165"/>
                <a:gd name="T20" fmla="*/ 50 w 161"/>
                <a:gd name="T21" fmla="*/ 82 h 165"/>
                <a:gd name="T22" fmla="*/ 47 w 161"/>
                <a:gd name="T23" fmla="*/ 92 h 165"/>
                <a:gd name="T24" fmla="*/ 122 w 161"/>
                <a:gd name="T25" fmla="*/ 144 h 165"/>
                <a:gd name="T26" fmla="*/ 129 w 161"/>
                <a:gd name="T27" fmla="*/ 143 h 165"/>
                <a:gd name="T28" fmla="*/ 130 w 161"/>
                <a:gd name="T29" fmla="*/ 144 h 165"/>
                <a:gd name="T30" fmla="*/ 144 w 161"/>
                <a:gd name="T31" fmla="*/ 161 h 165"/>
                <a:gd name="T32" fmla="*/ 156 w 161"/>
                <a:gd name="T33" fmla="*/ 159 h 165"/>
                <a:gd name="T34" fmla="*/ 134 w 161"/>
                <a:gd name="T35"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65">
                  <a:moveTo>
                    <a:pt x="134" y="125"/>
                  </a:moveTo>
                  <a:cubicBezTo>
                    <a:pt x="130" y="122"/>
                    <a:pt x="126" y="118"/>
                    <a:pt x="121" y="115"/>
                  </a:cubicBezTo>
                  <a:cubicBezTo>
                    <a:pt x="113" y="107"/>
                    <a:pt x="102" y="100"/>
                    <a:pt x="92" y="94"/>
                  </a:cubicBezTo>
                  <a:cubicBezTo>
                    <a:pt x="87" y="90"/>
                    <a:pt x="82" y="85"/>
                    <a:pt x="78" y="81"/>
                  </a:cubicBezTo>
                  <a:cubicBezTo>
                    <a:pt x="57" y="59"/>
                    <a:pt x="45" y="0"/>
                    <a:pt x="6" y="5"/>
                  </a:cubicBezTo>
                  <a:cubicBezTo>
                    <a:pt x="3" y="6"/>
                    <a:pt x="0" y="9"/>
                    <a:pt x="1" y="12"/>
                  </a:cubicBezTo>
                  <a:cubicBezTo>
                    <a:pt x="2" y="17"/>
                    <a:pt x="3" y="18"/>
                    <a:pt x="6" y="21"/>
                  </a:cubicBezTo>
                  <a:cubicBezTo>
                    <a:pt x="6" y="22"/>
                    <a:pt x="7" y="22"/>
                    <a:pt x="8" y="21"/>
                  </a:cubicBezTo>
                  <a:cubicBezTo>
                    <a:pt x="10" y="19"/>
                    <a:pt x="12" y="18"/>
                    <a:pt x="14" y="19"/>
                  </a:cubicBezTo>
                  <a:cubicBezTo>
                    <a:pt x="14" y="20"/>
                    <a:pt x="14" y="22"/>
                    <a:pt x="14" y="23"/>
                  </a:cubicBezTo>
                  <a:cubicBezTo>
                    <a:pt x="27" y="42"/>
                    <a:pt x="36" y="64"/>
                    <a:pt x="50" y="82"/>
                  </a:cubicBezTo>
                  <a:cubicBezTo>
                    <a:pt x="46" y="84"/>
                    <a:pt x="44" y="88"/>
                    <a:pt x="47" y="92"/>
                  </a:cubicBezTo>
                  <a:cubicBezTo>
                    <a:pt x="60" y="116"/>
                    <a:pt x="96" y="138"/>
                    <a:pt x="122" y="144"/>
                  </a:cubicBezTo>
                  <a:cubicBezTo>
                    <a:pt x="125" y="144"/>
                    <a:pt x="127" y="144"/>
                    <a:pt x="129" y="143"/>
                  </a:cubicBezTo>
                  <a:cubicBezTo>
                    <a:pt x="130" y="144"/>
                    <a:pt x="130" y="144"/>
                    <a:pt x="130" y="144"/>
                  </a:cubicBezTo>
                  <a:cubicBezTo>
                    <a:pt x="136" y="149"/>
                    <a:pt x="139" y="156"/>
                    <a:pt x="144" y="161"/>
                  </a:cubicBezTo>
                  <a:cubicBezTo>
                    <a:pt x="148" y="165"/>
                    <a:pt x="154" y="164"/>
                    <a:pt x="156" y="159"/>
                  </a:cubicBezTo>
                  <a:cubicBezTo>
                    <a:pt x="161" y="145"/>
                    <a:pt x="143" y="133"/>
                    <a:pt x="134" y="125"/>
                  </a:cubicBezTo>
                  <a:close/>
                </a:path>
              </a:pathLst>
            </a:custGeom>
            <a:solidFill>
              <a:srgbClr val="9A6B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452"/>
            <p:cNvSpPr/>
            <p:nvPr/>
          </p:nvSpPr>
          <p:spPr bwMode="auto">
            <a:xfrm>
              <a:off x="9826625" y="7937500"/>
              <a:ext cx="180975" cy="304800"/>
            </a:xfrm>
            <a:custGeom>
              <a:avLst/>
              <a:gdLst>
                <a:gd name="T0" fmla="*/ 56 w 60"/>
                <a:gd name="T1" fmla="*/ 1 h 101"/>
                <a:gd name="T2" fmla="*/ 53 w 60"/>
                <a:gd name="T3" fmla="*/ 2 h 101"/>
                <a:gd name="T4" fmla="*/ 2 w 60"/>
                <a:gd name="T5" fmla="*/ 96 h 101"/>
                <a:gd name="T6" fmla="*/ 6 w 60"/>
                <a:gd name="T7" fmla="*/ 99 h 101"/>
                <a:gd name="T8" fmla="*/ 56 w 60"/>
                <a:gd name="T9" fmla="*/ 1 h 101"/>
              </a:gdLst>
              <a:ahLst/>
              <a:cxnLst>
                <a:cxn ang="0">
                  <a:pos x="T0" y="T1"/>
                </a:cxn>
                <a:cxn ang="0">
                  <a:pos x="T2" y="T3"/>
                </a:cxn>
                <a:cxn ang="0">
                  <a:pos x="T4" y="T5"/>
                </a:cxn>
                <a:cxn ang="0">
                  <a:pos x="T6" y="T7"/>
                </a:cxn>
                <a:cxn ang="0">
                  <a:pos x="T8" y="T9"/>
                </a:cxn>
              </a:cxnLst>
              <a:rect l="0" t="0" r="r" b="b"/>
              <a:pathLst>
                <a:path w="60" h="101">
                  <a:moveTo>
                    <a:pt x="56" y="1"/>
                  </a:moveTo>
                  <a:cubicBezTo>
                    <a:pt x="56" y="0"/>
                    <a:pt x="53" y="0"/>
                    <a:pt x="53" y="2"/>
                  </a:cubicBezTo>
                  <a:cubicBezTo>
                    <a:pt x="51" y="40"/>
                    <a:pt x="25" y="68"/>
                    <a:pt x="2" y="96"/>
                  </a:cubicBezTo>
                  <a:cubicBezTo>
                    <a:pt x="0" y="99"/>
                    <a:pt x="4" y="101"/>
                    <a:pt x="6" y="99"/>
                  </a:cubicBezTo>
                  <a:cubicBezTo>
                    <a:pt x="29" y="72"/>
                    <a:pt x="60" y="40"/>
                    <a:pt x="56"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453"/>
            <p:cNvSpPr/>
            <p:nvPr/>
          </p:nvSpPr>
          <p:spPr bwMode="auto">
            <a:xfrm>
              <a:off x="9980613" y="7913688"/>
              <a:ext cx="26988" cy="60325"/>
            </a:xfrm>
            <a:custGeom>
              <a:avLst/>
              <a:gdLst>
                <a:gd name="T0" fmla="*/ 6 w 9"/>
                <a:gd name="T1" fmla="*/ 3 h 20"/>
                <a:gd name="T2" fmla="*/ 1 w 9"/>
                <a:gd name="T3" fmla="*/ 3 h 20"/>
                <a:gd name="T4" fmla="*/ 1 w 9"/>
                <a:gd name="T5" fmla="*/ 10 h 20"/>
                <a:gd name="T6" fmla="*/ 1 w 9"/>
                <a:gd name="T7" fmla="*/ 17 h 20"/>
                <a:gd name="T8" fmla="*/ 6 w 9"/>
                <a:gd name="T9" fmla="*/ 18 h 20"/>
                <a:gd name="T10" fmla="*/ 6 w 9"/>
                <a:gd name="T11" fmla="*/ 3 h 20"/>
              </a:gdLst>
              <a:ahLst/>
              <a:cxnLst>
                <a:cxn ang="0">
                  <a:pos x="T0" y="T1"/>
                </a:cxn>
                <a:cxn ang="0">
                  <a:pos x="T2" y="T3"/>
                </a:cxn>
                <a:cxn ang="0">
                  <a:pos x="T4" y="T5"/>
                </a:cxn>
                <a:cxn ang="0">
                  <a:pos x="T6" y="T7"/>
                </a:cxn>
                <a:cxn ang="0">
                  <a:pos x="T8" y="T9"/>
                </a:cxn>
                <a:cxn ang="0">
                  <a:pos x="T10" y="T11"/>
                </a:cxn>
              </a:cxnLst>
              <a:rect l="0" t="0" r="r" b="b"/>
              <a:pathLst>
                <a:path w="9" h="20">
                  <a:moveTo>
                    <a:pt x="6" y="3"/>
                  </a:moveTo>
                  <a:cubicBezTo>
                    <a:pt x="5" y="0"/>
                    <a:pt x="1" y="1"/>
                    <a:pt x="1" y="3"/>
                  </a:cubicBezTo>
                  <a:cubicBezTo>
                    <a:pt x="1" y="6"/>
                    <a:pt x="1" y="8"/>
                    <a:pt x="1" y="10"/>
                  </a:cubicBezTo>
                  <a:cubicBezTo>
                    <a:pt x="1" y="12"/>
                    <a:pt x="0" y="14"/>
                    <a:pt x="1" y="17"/>
                  </a:cubicBezTo>
                  <a:cubicBezTo>
                    <a:pt x="1" y="19"/>
                    <a:pt x="5" y="20"/>
                    <a:pt x="6" y="18"/>
                  </a:cubicBezTo>
                  <a:cubicBezTo>
                    <a:pt x="9" y="13"/>
                    <a:pt x="7" y="7"/>
                    <a:pt x="6" y="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454"/>
            <p:cNvSpPr/>
            <p:nvPr/>
          </p:nvSpPr>
          <p:spPr bwMode="auto">
            <a:xfrm>
              <a:off x="9990138" y="8221663"/>
              <a:ext cx="287338" cy="120650"/>
            </a:xfrm>
            <a:custGeom>
              <a:avLst/>
              <a:gdLst>
                <a:gd name="T0" fmla="*/ 93 w 95"/>
                <a:gd name="T1" fmla="*/ 10 h 40"/>
                <a:gd name="T2" fmla="*/ 93 w 95"/>
                <a:gd name="T3" fmla="*/ 12 h 40"/>
                <a:gd name="T4" fmla="*/ 3 w 95"/>
                <a:gd name="T5" fmla="*/ 39 h 40"/>
                <a:gd name="T6" fmla="*/ 2 w 95"/>
                <a:gd name="T7" fmla="*/ 35 h 40"/>
                <a:gd name="T8" fmla="*/ 93 w 95"/>
                <a:gd name="T9" fmla="*/ 10 h 40"/>
              </a:gdLst>
              <a:ahLst/>
              <a:cxnLst>
                <a:cxn ang="0">
                  <a:pos x="T0" y="T1"/>
                </a:cxn>
                <a:cxn ang="0">
                  <a:pos x="T2" y="T3"/>
                </a:cxn>
                <a:cxn ang="0">
                  <a:pos x="T4" y="T5"/>
                </a:cxn>
                <a:cxn ang="0">
                  <a:pos x="T6" y="T7"/>
                </a:cxn>
                <a:cxn ang="0">
                  <a:pos x="T8" y="T9"/>
                </a:cxn>
              </a:cxnLst>
              <a:rect l="0" t="0" r="r" b="b"/>
              <a:pathLst>
                <a:path w="95" h="40">
                  <a:moveTo>
                    <a:pt x="93" y="10"/>
                  </a:moveTo>
                  <a:cubicBezTo>
                    <a:pt x="95" y="10"/>
                    <a:pt x="94" y="12"/>
                    <a:pt x="93" y="12"/>
                  </a:cubicBezTo>
                  <a:cubicBezTo>
                    <a:pt x="60" y="7"/>
                    <a:pt x="31" y="24"/>
                    <a:pt x="3" y="39"/>
                  </a:cubicBezTo>
                  <a:cubicBezTo>
                    <a:pt x="1" y="40"/>
                    <a:pt x="0" y="37"/>
                    <a:pt x="2" y="35"/>
                  </a:cubicBezTo>
                  <a:cubicBezTo>
                    <a:pt x="29" y="20"/>
                    <a:pt x="61" y="0"/>
                    <a:pt x="93" y="1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455"/>
            <p:cNvSpPr/>
            <p:nvPr/>
          </p:nvSpPr>
          <p:spPr bwMode="auto">
            <a:xfrm>
              <a:off x="10244138" y="8239125"/>
              <a:ext cx="50800" cy="23813"/>
            </a:xfrm>
            <a:custGeom>
              <a:avLst/>
              <a:gdLst>
                <a:gd name="T0" fmla="*/ 15 w 17"/>
                <a:gd name="T1" fmla="*/ 4 h 8"/>
                <a:gd name="T2" fmla="*/ 14 w 17"/>
                <a:gd name="T3" fmla="*/ 8 h 8"/>
                <a:gd name="T4" fmla="*/ 8 w 17"/>
                <a:gd name="T5" fmla="*/ 7 h 8"/>
                <a:gd name="T6" fmla="*/ 2 w 17"/>
                <a:gd name="T7" fmla="*/ 6 h 8"/>
                <a:gd name="T8" fmla="*/ 2 w 17"/>
                <a:gd name="T9" fmla="*/ 1 h 8"/>
                <a:gd name="T10" fmla="*/ 15 w 17"/>
                <a:gd name="T11" fmla="*/ 4 h 8"/>
              </a:gdLst>
              <a:ahLst/>
              <a:cxnLst>
                <a:cxn ang="0">
                  <a:pos x="T0" y="T1"/>
                </a:cxn>
                <a:cxn ang="0">
                  <a:pos x="T2" y="T3"/>
                </a:cxn>
                <a:cxn ang="0">
                  <a:pos x="T4" y="T5"/>
                </a:cxn>
                <a:cxn ang="0">
                  <a:pos x="T6" y="T7"/>
                </a:cxn>
                <a:cxn ang="0">
                  <a:pos x="T8" y="T9"/>
                </a:cxn>
                <a:cxn ang="0">
                  <a:pos x="T10" y="T11"/>
                </a:cxn>
              </a:cxnLst>
              <a:rect l="0" t="0" r="r" b="b"/>
              <a:pathLst>
                <a:path w="17" h="8">
                  <a:moveTo>
                    <a:pt x="15" y="4"/>
                  </a:moveTo>
                  <a:cubicBezTo>
                    <a:pt x="17" y="5"/>
                    <a:pt x="16" y="8"/>
                    <a:pt x="14" y="8"/>
                  </a:cubicBezTo>
                  <a:cubicBezTo>
                    <a:pt x="12" y="8"/>
                    <a:pt x="10" y="7"/>
                    <a:pt x="8" y="7"/>
                  </a:cubicBezTo>
                  <a:cubicBezTo>
                    <a:pt x="6" y="7"/>
                    <a:pt x="4" y="7"/>
                    <a:pt x="2" y="6"/>
                  </a:cubicBezTo>
                  <a:cubicBezTo>
                    <a:pt x="0" y="5"/>
                    <a:pt x="0" y="2"/>
                    <a:pt x="2" y="1"/>
                  </a:cubicBezTo>
                  <a:cubicBezTo>
                    <a:pt x="6" y="0"/>
                    <a:pt x="12" y="2"/>
                    <a:pt x="15"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456"/>
            <p:cNvSpPr/>
            <p:nvPr/>
          </p:nvSpPr>
          <p:spPr bwMode="auto">
            <a:xfrm>
              <a:off x="9923463" y="7985125"/>
              <a:ext cx="274638" cy="280988"/>
            </a:xfrm>
            <a:custGeom>
              <a:avLst/>
              <a:gdLst>
                <a:gd name="T0" fmla="*/ 89 w 91"/>
                <a:gd name="T1" fmla="*/ 1 h 93"/>
                <a:gd name="T2" fmla="*/ 2 w 91"/>
                <a:gd name="T3" fmla="*/ 88 h 93"/>
                <a:gd name="T4" fmla="*/ 6 w 91"/>
                <a:gd name="T5" fmla="*/ 91 h 93"/>
                <a:gd name="T6" fmla="*/ 90 w 91"/>
                <a:gd name="T7" fmla="*/ 3 h 93"/>
                <a:gd name="T8" fmla="*/ 89 w 91"/>
                <a:gd name="T9" fmla="*/ 1 h 93"/>
              </a:gdLst>
              <a:ahLst/>
              <a:cxnLst>
                <a:cxn ang="0">
                  <a:pos x="T0" y="T1"/>
                </a:cxn>
                <a:cxn ang="0">
                  <a:pos x="T2" y="T3"/>
                </a:cxn>
                <a:cxn ang="0">
                  <a:pos x="T4" y="T5"/>
                </a:cxn>
                <a:cxn ang="0">
                  <a:pos x="T6" y="T7"/>
                </a:cxn>
                <a:cxn ang="0">
                  <a:pos x="T8" y="T9"/>
                </a:cxn>
              </a:cxnLst>
              <a:rect l="0" t="0" r="r" b="b"/>
              <a:pathLst>
                <a:path w="91" h="93">
                  <a:moveTo>
                    <a:pt x="89" y="1"/>
                  </a:moveTo>
                  <a:cubicBezTo>
                    <a:pt x="50" y="10"/>
                    <a:pt x="24" y="58"/>
                    <a:pt x="2" y="88"/>
                  </a:cubicBezTo>
                  <a:cubicBezTo>
                    <a:pt x="0" y="91"/>
                    <a:pt x="4" y="93"/>
                    <a:pt x="6" y="91"/>
                  </a:cubicBezTo>
                  <a:cubicBezTo>
                    <a:pt x="31" y="59"/>
                    <a:pt x="53" y="21"/>
                    <a:pt x="90" y="3"/>
                  </a:cubicBezTo>
                  <a:cubicBezTo>
                    <a:pt x="91" y="2"/>
                    <a:pt x="90" y="0"/>
                    <a:pt x="89"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457"/>
            <p:cNvSpPr/>
            <p:nvPr/>
          </p:nvSpPr>
          <p:spPr bwMode="auto">
            <a:xfrm>
              <a:off x="10150475" y="7977188"/>
              <a:ext cx="69850" cy="31750"/>
            </a:xfrm>
            <a:custGeom>
              <a:avLst/>
              <a:gdLst>
                <a:gd name="T0" fmla="*/ 20 w 23"/>
                <a:gd name="T1" fmla="*/ 0 h 11"/>
                <a:gd name="T2" fmla="*/ 10 w 23"/>
                <a:gd name="T3" fmla="*/ 1 h 11"/>
                <a:gd name="T4" fmla="*/ 1 w 23"/>
                <a:gd name="T5" fmla="*/ 6 h 11"/>
                <a:gd name="T6" fmla="*/ 4 w 23"/>
                <a:gd name="T7" fmla="*/ 11 h 11"/>
                <a:gd name="T8" fmla="*/ 12 w 23"/>
                <a:gd name="T9" fmla="*/ 7 h 11"/>
                <a:gd name="T10" fmla="*/ 21 w 23"/>
                <a:gd name="T11" fmla="*/ 4 h 11"/>
                <a:gd name="T12" fmla="*/ 20 w 2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3" h="11">
                  <a:moveTo>
                    <a:pt x="20" y="0"/>
                  </a:moveTo>
                  <a:cubicBezTo>
                    <a:pt x="17" y="0"/>
                    <a:pt x="13" y="0"/>
                    <a:pt x="10" y="1"/>
                  </a:cubicBezTo>
                  <a:cubicBezTo>
                    <a:pt x="7" y="2"/>
                    <a:pt x="3" y="3"/>
                    <a:pt x="1" y="6"/>
                  </a:cubicBezTo>
                  <a:cubicBezTo>
                    <a:pt x="0" y="9"/>
                    <a:pt x="1" y="11"/>
                    <a:pt x="4" y="11"/>
                  </a:cubicBezTo>
                  <a:cubicBezTo>
                    <a:pt x="7" y="11"/>
                    <a:pt x="9" y="9"/>
                    <a:pt x="12" y="7"/>
                  </a:cubicBezTo>
                  <a:cubicBezTo>
                    <a:pt x="15" y="6"/>
                    <a:pt x="18" y="5"/>
                    <a:pt x="21" y="4"/>
                  </a:cubicBezTo>
                  <a:cubicBezTo>
                    <a:pt x="23" y="3"/>
                    <a:pt x="22" y="0"/>
                    <a:pt x="20"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458"/>
            <p:cNvSpPr/>
            <p:nvPr/>
          </p:nvSpPr>
          <p:spPr bwMode="auto">
            <a:xfrm>
              <a:off x="9956800" y="8027988"/>
              <a:ext cx="333375" cy="266700"/>
            </a:xfrm>
            <a:custGeom>
              <a:avLst/>
              <a:gdLst>
                <a:gd name="T0" fmla="*/ 105 w 110"/>
                <a:gd name="T1" fmla="*/ 2 h 88"/>
                <a:gd name="T2" fmla="*/ 2 w 110"/>
                <a:gd name="T3" fmla="*/ 83 h 88"/>
                <a:gd name="T4" fmla="*/ 5 w 110"/>
                <a:gd name="T5" fmla="*/ 87 h 88"/>
                <a:gd name="T6" fmla="*/ 108 w 110"/>
                <a:gd name="T7" fmla="*/ 5 h 88"/>
                <a:gd name="T8" fmla="*/ 105 w 110"/>
                <a:gd name="T9" fmla="*/ 2 h 88"/>
              </a:gdLst>
              <a:ahLst/>
              <a:cxnLst>
                <a:cxn ang="0">
                  <a:pos x="T0" y="T1"/>
                </a:cxn>
                <a:cxn ang="0">
                  <a:pos x="T2" y="T3"/>
                </a:cxn>
                <a:cxn ang="0">
                  <a:pos x="T4" y="T5"/>
                </a:cxn>
                <a:cxn ang="0">
                  <a:pos x="T6" y="T7"/>
                </a:cxn>
                <a:cxn ang="0">
                  <a:pos x="T8" y="T9"/>
                </a:cxn>
              </a:cxnLst>
              <a:rect l="0" t="0" r="r" b="b"/>
              <a:pathLst>
                <a:path w="110" h="88">
                  <a:moveTo>
                    <a:pt x="105" y="2"/>
                  </a:moveTo>
                  <a:cubicBezTo>
                    <a:pt x="68" y="24"/>
                    <a:pt x="33" y="52"/>
                    <a:pt x="2" y="83"/>
                  </a:cubicBezTo>
                  <a:cubicBezTo>
                    <a:pt x="0" y="85"/>
                    <a:pt x="3" y="88"/>
                    <a:pt x="5" y="87"/>
                  </a:cubicBezTo>
                  <a:cubicBezTo>
                    <a:pt x="38" y="57"/>
                    <a:pt x="72" y="31"/>
                    <a:pt x="108" y="5"/>
                  </a:cubicBezTo>
                  <a:cubicBezTo>
                    <a:pt x="110" y="4"/>
                    <a:pt x="108" y="0"/>
                    <a:pt x="105"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459"/>
            <p:cNvSpPr/>
            <p:nvPr/>
          </p:nvSpPr>
          <p:spPr bwMode="auto">
            <a:xfrm>
              <a:off x="10244138" y="8024813"/>
              <a:ext cx="57150" cy="46038"/>
            </a:xfrm>
            <a:custGeom>
              <a:avLst/>
              <a:gdLst>
                <a:gd name="T0" fmla="*/ 15 w 19"/>
                <a:gd name="T1" fmla="*/ 1 h 15"/>
                <a:gd name="T2" fmla="*/ 7 w 19"/>
                <a:gd name="T3" fmla="*/ 5 h 15"/>
                <a:gd name="T4" fmla="*/ 0 w 19"/>
                <a:gd name="T5" fmla="*/ 10 h 15"/>
                <a:gd name="T6" fmla="*/ 2 w 19"/>
                <a:gd name="T7" fmla="*/ 14 h 15"/>
                <a:gd name="T8" fmla="*/ 10 w 19"/>
                <a:gd name="T9" fmla="*/ 11 h 15"/>
                <a:gd name="T10" fmla="*/ 17 w 19"/>
                <a:gd name="T11" fmla="*/ 4 h 15"/>
                <a:gd name="T12" fmla="*/ 15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15" y="1"/>
                  </a:moveTo>
                  <a:cubicBezTo>
                    <a:pt x="12" y="2"/>
                    <a:pt x="10" y="3"/>
                    <a:pt x="7" y="5"/>
                  </a:cubicBezTo>
                  <a:cubicBezTo>
                    <a:pt x="5" y="6"/>
                    <a:pt x="1" y="7"/>
                    <a:pt x="0" y="10"/>
                  </a:cubicBezTo>
                  <a:cubicBezTo>
                    <a:pt x="0" y="11"/>
                    <a:pt x="1" y="13"/>
                    <a:pt x="2" y="14"/>
                  </a:cubicBezTo>
                  <a:cubicBezTo>
                    <a:pt x="5" y="15"/>
                    <a:pt x="8" y="13"/>
                    <a:pt x="10" y="11"/>
                  </a:cubicBezTo>
                  <a:cubicBezTo>
                    <a:pt x="13" y="9"/>
                    <a:pt x="15" y="6"/>
                    <a:pt x="17" y="4"/>
                  </a:cubicBezTo>
                  <a:cubicBezTo>
                    <a:pt x="19" y="2"/>
                    <a:pt x="17" y="0"/>
                    <a:pt x="15"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460"/>
            <p:cNvSpPr/>
            <p:nvPr/>
          </p:nvSpPr>
          <p:spPr bwMode="auto">
            <a:xfrm>
              <a:off x="9856788" y="7964488"/>
              <a:ext cx="244475" cy="347663"/>
            </a:xfrm>
            <a:custGeom>
              <a:avLst/>
              <a:gdLst>
                <a:gd name="T0" fmla="*/ 76 w 81"/>
                <a:gd name="T1" fmla="*/ 2 h 115"/>
                <a:gd name="T2" fmla="*/ 1 w 81"/>
                <a:gd name="T3" fmla="*/ 111 h 115"/>
                <a:gd name="T4" fmla="*/ 5 w 81"/>
                <a:gd name="T5" fmla="*/ 113 h 115"/>
                <a:gd name="T6" fmla="*/ 79 w 81"/>
                <a:gd name="T7" fmla="*/ 5 h 115"/>
                <a:gd name="T8" fmla="*/ 76 w 81"/>
                <a:gd name="T9" fmla="*/ 2 h 115"/>
              </a:gdLst>
              <a:ahLst/>
              <a:cxnLst>
                <a:cxn ang="0">
                  <a:pos x="T0" y="T1"/>
                </a:cxn>
                <a:cxn ang="0">
                  <a:pos x="T2" y="T3"/>
                </a:cxn>
                <a:cxn ang="0">
                  <a:pos x="T4" y="T5"/>
                </a:cxn>
                <a:cxn ang="0">
                  <a:pos x="T6" y="T7"/>
                </a:cxn>
                <a:cxn ang="0">
                  <a:pos x="T8" y="T9"/>
                </a:cxn>
              </a:cxnLst>
              <a:rect l="0" t="0" r="r" b="b"/>
              <a:pathLst>
                <a:path w="81" h="115">
                  <a:moveTo>
                    <a:pt x="76" y="2"/>
                  </a:moveTo>
                  <a:cubicBezTo>
                    <a:pt x="46" y="34"/>
                    <a:pt x="22" y="72"/>
                    <a:pt x="1" y="111"/>
                  </a:cubicBezTo>
                  <a:cubicBezTo>
                    <a:pt x="0" y="113"/>
                    <a:pt x="4" y="115"/>
                    <a:pt x="5" y="113"/>
                  </a:cubicBezTo>
                  <a:cubicBezTo>
                    <a:pt x="28" y="75"/>
                    <a:pt x="52" y="40"/>
                    <a:pt x="79" y="5"/>
                  </a:cubicBezTo>
                  <a:cubicBezTo>
                    <a:pt x="81" y="3"/>
                    <a:pt x="78" y="0"/>
                    <a:pt x="76"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461"/>
            <p:cNvSpPr/>
            <p:nvPr/>
          </p:nvSpPr>
          <p:spPr bwMode="auto">
            <a:xfrm>
              <a:off x="10063163" y="7958138"/>
              <a:ext cx="47625" cy="53975"/>
            </a:xfrm>
            <a:custGeom>
              <a:avLst/>
              <a:gdLst>
                <a:gd name="T0" fmla="*/ 12 w 16"/>
                <a:gd name="T1" fmla="*/ 1 h 18"/>
                <a:gd name="T2" fmla="*/ 6 w 16"/>
                <a:gd name="T3" fmla="*/ 7 h 18"/>
                <a:gd name="T4" fmla="*/ 0 w 16"/>
                <a:gd name="T5" fmla="*/ 14 h 18"/>
                <a:gd name="T6" fmla="*/ 3 w 16"/>
                <a:gd name="T7" fmla="*/ 17 h 18"/>
                <a:gd name="T8" fmla="*/ 10 w 16"/>
                <a:gd name="T9" fmla="*/ 12 h 18"/>
                <a:gd name="T10" fmla="*/ 15 w 16"/>
                <a:gd name="T11" fmla="*/ 4 h 18"/>
                <a:gd name="T12" fmla="*/ 12 w 16"/>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12" y="1"/>
                  </a:moveTo>
                  <a:cubicBezTo>
                    <a:pt x="10" y="3"/>
                    <a:pt x="8" y="5"/>
                    <a:pt x="6" y="7"/>
                  </a:cubicBezTo>
                  <a:cubicBezTo>
                    <a:pt x="3" y="9"/>
                    <a:pt x="0" y="11"/>
                    <a:pt x="0" y="14"/>
                  </a:cubicBezTo>
                  <a:cubicBezTo>
                    <a:pt x="0" y="16"/>
                    <a:pt x="2" y="17"/>
                    <a:pt x="3" y="17"/>
                  </a:cubicBezTo>
                  <a:cubicBezTo>
                    <a:pt x="7" y="18"/>
                    <a:pt x="9" y="15"/>
                    <a:pt x="10" y="12"/>
                  </a:cubicBezTo>
                  <a:cubicBezTo>
                    <a:pt x="12" y="9"/>
                    <a:pt x="14" y="7"/>
                    <a:pt x="15" y="4"/>
                  </a:cubicBezTo>
                  <a:cubicBezTo>
                    <a:pt x="16" y="2"/>
                    <a:pt x="14" y="0"/>
                    <a:pt x="12"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462"/>
            <p:cNvSpPr/>
            <p:nvPr/>
          </p:nvSpPr>
          <p:spPr bwMode="auto">
            <a:xfrm>
              <a:off x="9879013" y="8164513"/>
              <a:ext cx="334963" cy="207963"/>
            </a:xfrm>
            <a:custGeom>
              <a:avLst/>
              <a:gdLst>
                <a:gd name="T0" fmla="*/ 109 w 111"/>
                <a:gd name="T1" fmla="*/ 1 h 69"/>
                <a:gd name="T2" fmla="*/ 1 w 111"/>
                <a:gd name="T3" fmla="*/ 66 h 69"/>
                <a:gd name="T4" fmla="*/ 2 w 111"/>
                <a:gd name="T5" fmla="*/ 68 h 69"/>
                <a:gd name="T6" fmla="*/ 110 w 111"/>
                <a:gd name="T7" fmla="*/ 2 h 69"/>
                <a:gd name="T8" fmla="*/ 109 w 111"/>
                <a:gd name="T9" fmla="*/ 1 h 69"/>
              </a:gdLst>
              <a:ahLst/>
              <a:cxnLst>
                <a:cxn ang="0">
                  <a:pos x="T0" y="T1"/>
                </a:cxn>
                <a:cxn ang="0">
                  <a:pos x="T2" y="T3"/>
                </a:cxn>
                <a:cxn ang="0">
                  <a:pos x="T4" y="T5"/>
                </a:cxn>
                <a:cxn ang="0">
                  <a:pos x="T6" y="T7"/>
                </a:cxn>
                <a:cxn ang="0">
                  <a:pos x="T8" y="T9"/>
                </a:cxn>
              </a:cxnLst>
              <a:rect l="0" t="0" r="r" b="b"/>
              <a:pathLst>
                <a:path w="111" h="69">
                  <a:moveTo>
                    <a:pt x="109" y="1"/>
                  </a:moveTo>
                  <a:cubicBezTo>
                    <a:pt x="70" y="18"/>
                    <a:pt x="36" y="42"/>
                    <a:pt x="1" y="66"/>
                  </a:cubicBezTo>
                  <a:cubicBezTo>
                    <a:pt x="0" y="67"/>
                    <a:pt x="1" y="69"/>
                    <a:pt x="2" y="68"/>
                  </a:cubicBezTo>
                  <a:cubicBezTo>
                    <a:pt x="38" y="45"/>
                    <a:pt x="72" y="21"/>
                    <a:pt x="110" y="2"/>
                  </a:cubicBezTo>
                  <a:cubicBezTo>
                    <a:pt x="111" y="2"/>
                    <a:pt x="110" y="0"/>
                    <a:pt x="109"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463"/>
            <p:cNvSpPr/>
            <p:nvPr/>
          </p:nvSpPr>
          <p:spPr bwMode="auto">
            <a:xfrm>
              <a:off x="10167938" y="8161338"/>
              <a:ext cx="55563" cy="36513"/>
            </a:xfrm>
            <a:custGeom>
              <a:avLst/>
              <a:gdLst>
                <a:gd name="T0" fmla="*/ 16 w 18"/>
                <a:gd name="T1" fmla="*/ 0 h 12"/>
                <a:gd name="T2" fmla="*/ 3 w 18"/>
                <a:gd name="T3" fmla="*/ 4 h 12"/>
                <a:gd name="T4" fmla="*/ 2 w 18"/>
                <a:gd name="T5" fmla="*/ 10 h 12"/>
                <a:gd name="T6" fmla="*/ 8 w 18"/>
                <a:gd name="T7" fmla="*/ 9 h 12"/>
                <a:gd name="T8" fmla="*/ 17 w 18"/>
                <a:gd name="T9" fmla="*/ 2 h 12"/>
                <a:gd name="T10" fmla="*/ 16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16" y="0"/>
                  </a:moveTo>
                  <a:cubicBezTo>
                    <a:pt x="11" y="0"/>
                    <a:pt x="7" y="2"/>
                    <a:pt x="3" y="4"/>
                  </a:cubicBezTo>
                  <a:cubicBezTo>
                    <a:pt x="1" y="5"/>
                    <a:pt x="0" y="8"/>
                    <a:pt x="2" y="10"/>
                  </a:cubicBezTo>
                  <a:cubicBezTo>
                    <a:pt x="4" y="12"/>
                    <a:pt x="7" y="11"/>
                    <a:pt x="8" y="9"/>
                  </a:cubicBezTo>
                  <a:cubicBezTo>
                    <a:pt x="11" y="7"/>
                    <a:pt x="14" y="4"/>
                    <a:pt x="17" y="2"/>
                  </a:cubicBezTo>
                  <a:cubicBezTo>
                    <a:pt x="18" y="1"/>
                    <a:pt x="17" y="0"/>
                    <a:pt x="16"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464"/>
            <p:cNvSpPr/>
            <p:nvPr/>
          </p:nvSpPr>
          <p:spPr bwMode="auto">
            <a:xfrm>
              <a:off x="8726488" y="8599488"/>
              <a:ext cx="842963" cy="2413000"/>
            </a:xfrm>
            <a:custGeom>
              <a:avLst/>
              <a:gdLst>
                <a:gd name="T0" fmla="*/ 274 w 279"/>
                <a:gd name="T1" fmla="*/ 2 h 798"/>
                <a:gd name="T2" fmla="*/ 211 w 279"/>
                <a:gd name="T3" fmla="*/ 79 h 798"/>
                <a:gd name="T4" fmla="*/ 156 w 279"/>
                <a:gd name="T5" fmla="*/ 161 h 798"/>
                <a:gd name="T6" fmla="*/ 72 w 279"/>
                <a:gd name="T7" fmla="*/ 341 h 798"/>
                <a:gd name="T8" fmla="*/ 23 w 279"/>
                <a:gd name="T9" fmla="*/ 545 h 798"/>
                <a:gd name="T10" fmla="*/ 7 w 279"/>
                <a:gd name="T11" fmla="*/ 649 h 798"/>
                <a:gd name="T12" fmla="*/ 1 w 279"/>
                <a:gd name="T13" fmla="*/ 746 h 798"/>
                <a:gd name="T14" fmla="*/ 1 w 279"/>
                <a:gd name="T15" fmla="*/ 776 h 798"/>
                <a:gd name="T16" fmla="*/ 4 w 279"/>
                <a:gd name="T17" fmla="*/ 795 h 798"/>
                <a:gd name="T18" fmla="*/ 12 w 279"/>
                <a:gd name="T19" fmla="*/ 796 h 798"/>
                <a:gd name="T20" fmla="*/ 12 w 279"/>
                <a:gd name="T21" fmla="*/ 796 h 798"/>
                <a:gd name="T22" fmla="*/ 14 w 279"/>
                <a:gd name="T23" fmla="*/ 786 h 798"/>
                <a:gd name="T24" fmla="*/ 15 w 279"/>
                <a:gd name="T25" fmla="*/ 782 h 798"/>
                <a:gd name="T26" fmla="*/ 15 w 279"/>
                <a:gd name="T27" fmla="*/ 769 h 798"/>
                <a:gd name="T28" fmla="*/ 15 w 279"/>
                <a:gd name="T29" fmla="*/ 744 h 798"/>
                <a:gd name="T30" fmla="*/ 23 w 279"/>
                <a:gd name="T31" fmla="*/ 636 h 798"/>
                <a:gd name="T32" fmla="*/ 61 w 279"/>
                <a:gd name="T33" fmla="*/ 427 h 798"/>
                <a:gd name="T34" fmla="*/ 238 w 279"/>
                <a:gd name="T35" fmla="*/ 61 h 798"/>
                <a:gd name="T36" fmla="*/ 277 w 279"/>
                <a:gd name="T37" fmla="*/ 4 h 798"/>
                <a:gd name="T38" fmla="*/ 274 w 279"/>
                <a:gd name="T39" fmla="*/ 2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9" h="798">
                  <a:moveTo>
                    <a:pt x="274" y="2"/>
                  </a:moveTo>
                  <a:cubicBezTo>
                    <a:pt x="253" y="28"/>
                    <a:pt x="231" y="53"/>
                    <a:pt x="211" y="79"/>
                  </a:cubicBezTo>
                  <a:cubicBezTo>
                    <a:pt x="191" y="105"/>
                    <a:pt x="173" y="133"/>
                    <a:pt x="156" y="161"/>
                  </a:cubicBezTo>
                  <a:cubicBezTo>
                    <a:pt x="123" y="219"/>
                    <a:pt x="94" y="279"/>
                    <a:pt x="72" y="341"/>
                  </a:cubicBezTo>
                  <a:cubicBezTo>
                    <a:pt x="48" y="407"/>
                    <a:pt x="34" y="476"/>
                    <a:pt x="23" y="545"/>
                  </a:cubicBezTo>
                  <a:cubicBezTo>
                    <a:pt x="17" y="579"/>
                    <a:pt x="12" y="614"/>
                    <a:pt x="7" y="649"/>
                  </a:cubicBezTo>
                  <a:cubicBezTo>
                    <a:pt x="2" y="681"/>
                    <a:pt x="1" y="714"/>
                    <a:pt x="1" y="746"/>
                  </a:cubicBezTo>
                  <a:cubicBezTo>
                    <a:pt x="1" y="756"/>
                    <a:pt x="1" y="766"/>
                    <a:pt x="1" y="776"/>
                  </a:cubicBezTo>
                  <a:cubicBezTo>
                    <a:pt x="1" y="782"/>
                    <a:pt x="0" y="791"/>
                    <a:pt x="4" y="795"/>
                  </a:cubicBezTo>
                  <a:cubicBezTo>
                    <a:pt x="6" y="797"/>
                    <a:pt x="10" y="798"/>
                    <a:pt x="12" y="796"/>
                  </a:cubicBezTo>
                  <a:cubicBezTo>
                    <a:pt x="12" y="796"/>
                    <a:pt x="12" y="796"/>
                    <a:pt x="12" y="796"/>
                  </a:cubicBezTo>
                  <a:cubicBezTo>
                    <a:pt x="17" y="793"/>
                    <a:pt x="16" y="789"/>
                    <a:pt x="14" y="786"/>
                  </a:cubicBezTo>
                  <a:cubicBezTo>
                    <a:pt x="17" y="789"/>
                    <a:pt x="15" y="786"/>
                    <a:pt x="15" y="782"/>
                  </a:cubicBezTo>
                  <a:cubicBezTo>
                    <a:pt x="15" y="778"/>
                    <a:pt x="15" y="773"/>
                    <a:pt x="15" y="769"/>
                  </a:cubicBezTo>
                  <a:cubicBezTo>
                    <a:pt x="15" y="761"/>
                    <a:pt x="15" y="752"/>
                    <a:pt x="15" y="744"/>
                  </a:cubicBezTo>
                  <a:cubicBezTo>
                    <a:pt x="16" y="708"/>
                    <a:pt x="18" y="672"/>
                    <a:pt x="23" y="636"/>
                  </a:cubicBezTo>
                  <a:cubicBezTo>
                    <a:pt x="34" y="566"/>
                    <a:pt x="44" y="496"/>
                    <a:pt x="61" y="427"/>
                  </a:cubicBezTo>
                  <a:cubicBezTo>
                    <a:pt x="93" y="295"/>
                    <a:pt x="157" y="169"/>
                    <a:pt x="238" y="61"/>
                  </a:cubicBezTo>
                  <a:cubicBezTo>
                    <a:pt x="251" y="42"/>
                    <a:pt x="265" y="24"/>
                    <a:pt x="277" y="4"/>
                  </a:cubicBezTo>
                  <a:cubicBezTo>
                    <a:pt x="279" y="2"/>
                    <a:pt x="275" y="0"/>
                    <a:pt x="274" y="2"/>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465"/>
            <p:cNvSpPr/>
            <p:nvPr/>
          </p:nvSpPr>
          <p:spPr bwMode="auto">
            <a:xfrm>
              <a:off x="8582025" y="9809163"/>
              <a:ext cx="265113" cy="374650"/>
            </a:xfrm>
            <a:custGeom>
              <a:avLst/>
              <a:gdLst>
                <a:gd name="T0" fmla="*/ 86 w 88"/>
                <a:gd name="T1" fmla="*/ 116 h 124"/>
                <a:gd name="T2" fmla="*/ 85 w 88"/>
                <a:gd name="T3" fmla="*/ 112 h 124"/>
                <a:gd name="T4" fmla="*/ 57 w 88"/>
                <a:gd name="T5" fmla="*/ 47 h 124"/>
                <a:gd name="T6" fmla="*/ 31 w 88"/>
                <a:gd name="T7" fmla="*/ 22 h 124"/>
                <a:gd name="T8" fmla="*/ 2 w 88"/>
                <a:gd name="T9" fmla="*/ 2 h 124"/>
                <a:gd name="T10" fmla="*/ 2 w 88"/>
                <a:gd name="T11" fmla="*/ 1 h 124"/>
                <a:gd name="T12" fmla="*/ 0 w 88"/>
                <a:gd name="T13" fmla="*/ 2 h 124"/>
                <a:gd name="T14" fmla="*/ 21 w 88"/>
                <a:gd name="T15" fmla="*/ 88 h 124"/>
                <a:gd name="T16" fmla="*/ 48 w 88"/>
                <a:gd name="T17" fmla="*/ 111 h 124"/>
                <a:gd name="T18" fmla="*/ 82 w 88"/>
                <a:gd name="T19" fmla="*/ 123 h 124"/>
                <a:gd name="T20" fmla="*/ 86 w 88"/>
                <a:gd name="T21"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24">
                  <a:moveTo>
                    <a:pt x="86" y="116"/>
                  </a:moveTo>
                  <a:cubicBezTo>
                    <a:pt x="86" y="115"/>
                    <a:pt x="86" y="113"/>
                    <a:pt x="85" y="112"/>
                  </a:cubicBezTo>
                  <a:cubicBezTo>
                    <a:pt x="75" y="89"/>
                    <a:pt x="73" y="66"/>
                    <a:pt x="57" y="47"/>
                  </a:cubicBezTo>
                  <a:cubicBezTo>
                    <a:pt x="49" y="37"/>
                    <a:pt x="40" y="30"/>
                    <a:pt x="31" y="22"/>
                  </a:cubicBezTo>
                  <a:cubicBezTo>
                    <a:pt x="22" y="15"/>
                    <a:pt x="13" y="7"/>
                    <a:pt x="2" y="2"/>
                  </a:cubicBezTo>
                  <a:cubicBezTo>
                    <a:pt x="2" y="2"/>
                    <a:pt x="2" y="2"/>
                    <a:pt x="2" y="1"/>
                  </a:cubicBezTo>
                  <a:cubicBezTo>
                    <a:pt x="1" y="0"/>
                    <a:pt x="0" y="1"/>
                    <a:pt x="0" y="2"/>
                  </a:cubicBezTo>
                  <a:cubicBezTo>
                    <a:pt x="0" y="32"/>
                    <a:pt x="2" y="62"/>
                    <a:pt x="21" y="88"/>
                  </a:cubicBezTo>
                  <a:cubicBezTo>
                    <a:pt x="28" y="97"/>
                    <a:pt x="37" y="105"/>
                    <a:pt x="48" y="111"/>
                  </a:cubicBezTo>
                  <a:cubicBezTo>
                    <a:pt x="57" y="117"/>
                    <a:pt x="71" y="124"/>
                    <a:pt x="82" y="123"/>
                  </a:cubicBezTo>
                  <a:cubicBezTo>
                    <a:pt x="86" y="123"/>
                    <a:pt x="88" y="119"/>
                    <a:pt x="86" y="116"/>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466"/>
            <p:cNvSpPr/>
            <p:nvPr/>
          </p:nvSpPr>
          <p:spPr bwMode="auto">
            <a:xfrm>
              <a:off x="8890000" y="9686925"/>
              <a:ext cx="417513" cy="212725"/>
            </a:xfrm>
            <a:custGeom>
              <a:avLst/>
              <a:gdLst>
                <a:gd name="T0" fmla="*/ 4 w 138"/>
                <a:gd name="T1" fmla="*/ 54 h 70"/>
                <a:gd name="T2" fmla="*/ 7 w 138"/>
                <a:gd name="T3" fmla="*/ 51 h 70"/>
                <a:gd name="T4" fmla="*/ 65 w 138"/>
                <a:gd name="T5" fmla="*/ 10 h 70"/>
                <a:gd name="T6" fmla="*/ 100 w 138"/>
                <a:gd name="T7" fmla="*/ 3 h 70"/>
                <a:gd name="T8" fmla="*/ 135 w 138"/>
                <a:gd name="T9" fmla="*/ 2 h 70"/>
                <a:gd name="T10" fmla="*/ 136 w 138"/>
                <a:gd name="T11" fmla="*/ 1 h 70"/>
                <a:gd name="T12" fmla="*/ 137 w 138"/>
                <a:gd name="T13" fmla="*/ 2 h 70"/>
                <a:gd name="T14" fmla="*/ 74 w 138"/>
                <a:gd name="T15" fmla="*/ 64 h 70"/>
                <a:gd name="T16" fmla="*/ 39 w 138"/>
                <a:gd name="T17" fmla="*/ 70 h 70"/>
                <a:gd name="T18" fmla="*/ 4 w 138"/>
                <a:gd name="T19" fmla="*/ 63 h 70"/>
                <a:gd name="T20" fmla="*/ 4 w 138"/>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0">
                  <a:moveTo>
                    <a:pt x="4" y="54"/>
                  </a:moveTo>
                  <a:cubicBezTo>
                    <a:pt x="5" y="53"/>
                    <a:pt x="6" y="52"/>
                    <a:pt x="7" y="51"/>
                  </a:cubicBezTo>
                  <a:cubicBezTo>
                    <a:pt x="27" y="37"/>
                    <a:pt x="41" y="19"/>
                    <a:pt x="65" y="10"/>
                  </a:cubicBezTo>
                  <a:cubicBezTo>
                    <a:pt x="76" y="7"/>
                    <a:pt x="88" y="5"/>
                    <a:pt x="100" y="3"/>
                  </a:cubicBezTo>
                  <a:cubicBezTo>
                    <a:pt x="111" y="2"/>
                    <a:pt x="124" y="0"/>
                    <a:pt x="135" y="2"/>
                  </a:cubicBezTo>
                  <a:cubicBezTo>
                    <a:pt x="136" y="1"/>
                    <a:pt x="136" y="1"/>
                    <a:pt x="136" y="1"/>
                  </a:cubicBezTo>
                  <a:cubicBezTo>
                    <a:pt x="137" y="0"/>
                    <a:pt x="138" y="1"/>
                    <a:pt x="137" y="2"/>
                  </a:cubicBezTo>
                  <a:cubicBezTo>
                    <a:pt x="121" y="28"/>
                    <a:pt x="103" y="53"/>
                    <a:pt x="74" y="64"/>
                  </a:cubicBezTo>
                  <a:cubicBezTo>
                    <a:pt x="63" y="69"/>
                    <a:pt x="51" y="70"/>
                    <a:pt x="39" y="70"/>
                  </a:cubicBezTo>
                  <a:cubicBezTo>
                    <a:pt x="28" y="70"/>
                    <a:pt x="13" y="69"/>
                    <a:pt x="4" y="63"/>
                  </a:cubicBezTo>
                  <a:cubicBezTo>
                    <a:pt x="0" y="60"/>
                    <a:pt x="1" y="56"/>
                    <a:pt x="4" y="5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467"/>
            <p:cNvSpPr/>
            <p:nvPr/>
          </p:nvSpPr>
          <p:spPr bwMode="auto">
            <a:xfrm>
              <a:off x="8796338" y="9121775"/>
              <a:ext cx="207963" cy="423863"/>
            </a:xfrm>
            <a:custGeom>
              <a:avLst/>
              <a:gdLst>
                <a:gd name="T0" fmla="*/ 68 w 69"/>
                <a:gd name="T1" fmla="*/ 133 h 140"/>
                <a:gd name="T2" fmla="*/ 68 w 69"/>
                <a:gd name="T3" fmla="*/ 129 h 140"/>
                <a:gd name="T4" fmla="*/ 57 w 69"/>
                <a:gd name="T5" fmla="*/ 58 h 140"/>
                <a:gd name="T6" fmla="*/ 38 w 69"/>
                <a:gd name="T7" fmla="*/ 29 h 140"/>
                <a:gd name="T8" fmla="*/ 15 w 69"/>
                <a:gd name="T9" fmla="*/ 2 h 140"/>
                <a:gd name="T10" fmla="*/ 15 w 69"/>
                <a:gd name="T11" fmla="*/ 1 h 140"/>
                <a:gd name="T12" fmla="*/ 13 w 69"/>
                <a:gd name="T13" fmla="*/ 1 h 140"/>
                <a:gd name="T14" fmla="*/ 12 w 69"/>
                <a:gd name="T15" fmla="*/ 89 h 140"/>
                <a:gd name="T16" fmla="*/ 32 w 69"/>
                <a:gd name="T17" fmla="*/ 119 h 140"/>
                <a:gd name="T18" fmla="*/ 62 w 69"/>
                <a:gd name="T19" fmla="*/ 139 h 140"/>
                <a:gd name="T20" fmla="*/ 68 w 69"/>
                <a:gd name="T21" fmla="*/ 1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40">
                  <a:moveTo>
                    <a:pt x="68" y="133"/>
                  </a:moveTo>
                  <a:cubicBezTo>
                    <a:pt x="68" y="132"/>
                    <a:pt x="68" y="130"/>
                    <a:pt x="68" y="129"/>
                  </a:cubicBezTo>
                  <a:cubicBezTo>
                    <a:pt x="64" y="104"/>
                    <a:pt x="68" y="82"/>
                    <a:pt x="57" y="58"/>
                  </a:cubicBezTo>
                  <a:cubicBezTo>
                    <a:pt x="52" y="48"/>
                    <a:pt x="45" y="38"/>
                    <a:pt x="38" y="29"/>
                  </a:cubicBezTo>
                  <a:cubicBezTo>
                    <a:pt x="31" y="20"/>
                    <a:pt x="24" y="9"/>
                    <a:pt x="15" y="2"/>
                  </a:cubicBezTo>
                  <a:cubicBezTo>
                    <a:pt x="15" y="2"/>
                    <a:pt x="15" y="1"/>
                    <a:pt x="15" y="1"/>
                  </a:cubicBezTo>
                  <a:cubicBezTo>
                    <a:pt x="14" y="0"/>
                    <a:pt x="13" y="0"/>
                    <a:pt x="13" y="1"/>
                  </a:cubicBezTo>
                  <a:cubicBezTo>
                    <a:pt x="5" y="30"/>
                    <a:pt x="0" y="60"/>
                    <a:pt x="12" y="89"/>
                  </a:cubicBezTo>
                  <a:cubicBezTo>
                    <a:pt x="16" y="100"/>
                    <a:pt x="24" y="110"/>
                    <a:pt x="32" y="119"/>
                  </a:cubicBezTo>
                  <a:cubicBezTo>
                    <a:pt x="40" y="126"/>
                    <a:pt x="51" y="137"/>
                    <a:pt x="62" y="139"/>
                  </a:cubicBezTo>
                  <a:cubicBezTo>
                    <a:pt x="66" y="140"/>
                    <a:pt x="69" y="136"/>
                    <a:pt x="68" y="133"/>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468"/>
            <p:cNvSpPr/>
            <p:nvPr/>
          </p:nvSpPr>
          <p:spPr bwMode="auto">
            <a:xfrm>
              <a:off x="8953500" y="8816975"/>
              <a:ext cx="196850" cy="438150"/>
            </a:xfrm>
            <a:custGeom>
              <a:avLst/>
              <a:gdLst>
                <a:gd name="T0" fmla="*/ 59 w 65"/>
                <a:gd name="T1" fmla="*/ 138 h 145"/>
                <a:gd name="T2" fmla="*/ 60 w 65"/>
                <a:gd name="T3" fmla="*/ 134 h 145"/>
                <a:gd name="T4" fmla="*/ 57 w 65"/>
                <a:gd name="T5" fmla="*/ 63 h 145"/>
                <a:gd name="T6" fmla="*/ 41 w 65"/>
                <a:gd name="T7" fmla="*/ 31 h 145"/>
                <a:gd name="T8" fmla="*/ 21 w 65"/>
                <a:gd name="T9" fmla="*/ 2 h 145"/>
                <a:gd name="T10" fmla="*/ 21 w 65"/>
                <a:gd name="T11" fmla="*/ 1 h 145"/>
                <a:gd name="T12" fmla="*/ 20 w 65"/>
                <a:gd name="T13" fmla="*/ 1 h 145"/>
                <a:gd name="T14" fmla="*/ 9 w 65"/>
                <a:gd name="T15" fmla="*/ 88 h 145"/>
                <a:gd name="T16" fmla="*/ 25 w 65"/>
                <a:gd name="T17" fmla="*/ 120 h 145"/>
                <a:gd name="T18" fmla="*/ 53 w 65"/>
                <a:gd name="T19" fmla="*/ 143 h 145"/>
                <a:gd name="T20" fmla="*/ 59 w 65"/>
                <a:gd name="T21" fmla="*/ 1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145">
                  <a:moveTo>
                    <a:pt x="59" y="138"/>
                  </a:moveTo>
                  <a:cubicBezTo>
                    <a:pt x="60" y="137"/>
                    <a:pt x="60" y="136"/>
                    <a:pt x="60" y="134"/>
                  </a:cubicBezTo>
                  <a:cubicBezTo>
                    <a:pt x="59" y="109"/>
                    <a:pt x="65" y="87"/>
                    <a:pt x="57" y="63"/>
                  </a:cubicBezTo>
                  <a:cubicBezTo>
                    <a:pt x="53" y="52"/>
                    <a:pt x="47" y="41"/>
                    <a:pt x="41" y="31"/>
                  </a:cubicBezTo>
                  <a:cubicBezTo>
                    <a:pt x="36" y="21"/>
                    <a:pt x="30" y="10"/>
                    <a:pt x="21" y="2"/>
                  </a:cubicBezTo>
                  <a:cubicBezTo>
                    <a:pt x="21" y="2"/>
                    <a:pt x="21" y="1"/>
                    <a:pt x="21" y="1"/>
                  </a:cubicBezTo>
                  <a:cubicBezTo>
                    <a:pt x="21" y="0"/>
                    <a:pt x="20" y="0"/>
                    <a:pt x="20" y="1"/>
                  </a:cubicBezTo>
                  <a:cubicBezTo>
                    <a:pt x="9" y="29"/>
                    <a:pt x="0" y="58"/>
                    <a:pt x="9" y="88"/>
                  </a:cubicBezTo>
                  <a:cubicBezTo>
                    <a:pt x="12" y="100"/>
                    <a:pt x="18" y="110"/>
                    <a:pt x="25" y="120"/>
                  </a:cubicBezTo>
                  <a:cubicBezTo>
                    <a:pt x="32" y="128"/>
                    <a:pt x="42" y="140"/>
                    <a:pt x="53" y="143"/>
                  </a:cubicBezTo>
                  <a:cubicBezTo>
                    <a:pt x="57" y="145"/>
                    <a:pt x="60" y="141"/>
                    <a:pt x="59" y="138"/>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469"/>
            <p:cNvSpPr/>
            <p:nvPr/>
          </p:nvSpPr>
          <p:spPr bwMode="auto">
            <a:xfrm>
              <a:off x="9120188" y="9134475"/>
              <a:ext cx="441325" cy="174625"/>
            </a:xfrm>
            <a:custGeom>
              <a:avLst/>
              <a:gdLst>
                <a:gd name="T0" fmla="*/ 5 w 146"/>
                <a:gd name="T1" fmla="*/ 34 h 58"/>
                <a:gd name="T2" fmla="*/ 8 w 146"/>
                <a:gd name="T3" fmla="*/ 31 h 58"/>
                <a:gd name="T4" fmla="*/ 73 w 146"/>
                <a:gd name="T5" fmla="*/ 2 h 58"/>
                <a:gd name="T6" fmla="*/ 109 w 146"/>
                <a:gd name="T7" fmla="*/ 1 h 58"/>
                <a:gd name="T8" fmla="*/ 143 w 146"/>
                <a:gd name="T9" fmla="*/ 6 h 58"/>
                <a:gd name="T10" fmla="*/ 145 w 146"/>
                <a:gd name="T11" fmla="*/ 5 h 58"/>
                <a:gd name="T12" fmla="*/ 146 w 146"/>
                <a:gd name="T13" fmla="*/ 7 h 58"/>
                <a:gd name="T14" fmla="*/ 72 w 146"/>
                <a:gd name="T15" fmla="*/ 56 h 58"/>
                <a:gd name="T16" fmla="*/ 37 w 146"/>
                <a:gd name="T17" fmla="*/ 56 h 58"/>
                <a:gd name="T18" fmla="*/ 3 w 146"/>
                <a:gd name="T19" fmla="*/ 42 h 58"/>
                <a:gd name="T20" fmla="*/ 5 w 146"/>
                <a:gd name="T21"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58">
                  <a:moveTo>
                    <a:pt x="5" y="34"/>
                  </a:moveTo>
                  <a:cubicBezTo>
                    <a:pt x="6" y="33"/>
                    <a:pt x="7" y="32"/>
                    <a:pt x="8" y="31"/>
                  </a:cubicBezTo>
                  <a:cubicBezTo>
                    <a:pt x="31" y="21"/>
                    <a:pt x="48" y="5"/>
                    <a:pt x="73" y="2"/>
                  </a:cubicBezTo>
                  <a:cubicBezTo>
                    <a:pt x="85" y="0"/>
                    <a:pt x="97" y="0"/>
                    <a:pt x="109" y="1"/>
                  </a:cubicBezTo>
                  <a:cubicBezTo>
                    <a:pt x="120" y="2"/>
                    <a:pt x="133" y="2"/>
                    <a:pt x="143" y="6"/>
                  </a:cubicBezTo>
                  <a:cubicBezTo>
                    <a:pt x="144" y="5"/>
                    <a:pt x="144" y="5"/>
                    <a:pt x="145" y="5"/>
                  </a:cubicBezTo>
                  <a:cubicBezTo>
                    <a:pt x="145" y="5"/>
                    <a:pt x="146" y="6"/>
                    <a:pt x="146" y="7"/>
                  </a:cubicBezTo>
                  <a:cubicBezTo>
                    <a:pt x="125" y="29"/>
                    <a:pt x="103" y="50"/>
                    <a:pt x="72" y="56"/>
                  </a:cubicBezTo>
                  <a:cubicBezTo>
                    <a:pt x="61" y="58"/>
                    <a:pt x="49" y="58"/>
                    <a:pt x="37" y="56"/>
                  </a:cubicBezTo>
                  <a:cubicBezTo>
                    <a:pt x="26" y="53"/>
                    <a:pt x="11" y="49"/>
                    <a:pt x="3" y="42"/>
                  </a:cubicBezTo>
                  <a:cubicBezTo>
                    <a:pt x="0" y="39"/>
                    <a:pt x="2" y="34"/>
                    <a:pt x="5" y="3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470"/>
            <p:cNvSpPr/>
            <p:nvPr/>
          </p:nvSpPr>
          <p:spPr bwMode="auto">
            <a:xfrm>
              <a:off x="9494838" y="7970838"/>
              <a:ext cx="709613" cy="701675"/>
            </a:xfrm>
            <a:custGeom>
              <a:avLst/>
              <a:gdLst>
                <a:gd name="T0" fmla="*/ 231 w 235"/>
                <a:gd name="T1" fmla="*/ 145 h 232"/>
                <a:gd name="T2" fmla="*/ 178 w 235"/>
                <a:gd name="T3" fmla="*/ 113 h 232"/>
                <a:gd name="T4" fmla="*/ 124 w 235"/>
                <a:gd name="T5" fmla="*/ 52 h 232"/>
                <a:gd name="T6" fmla="*/ 105 w 235"/>
                <a:gd name="T7" fmla="*/ 22 h 232"/>
                <a:gd name="T8" fmla="*/ 90 w 235"/>
                <a:gd name="T9" fmla="*/ 2 h 232"/>
                <a:gd name="T10" fmla="*/ 80 w 235"/>
                <a:gd name="T11" fmla="*/ 8 h 232"/>
                <a:gd name="T12" fmla="*/ 79 w 235"/>
                <a:gd name="T13" fmla="*/ 13 h 232"/>
                <a:gd name="T14" fmla="*/ 64 w 235"/>
                <a:gd name="T15" fmla="*/ 66 h 232"/>
                <a:gd name="T16" fmla="*/ 49 w 235"/>
                <a:gd name="T17" fmla="*/ 94 h 232"/>
                <a:gd name="T18" fmla="*/ 38 w 235"/>
                <a:gd name="T19" fmla="*/ 115 h 232"/>
                <a:gd name="T20" fmla="*/ 31 w 235"/>
                <a:gd name="T21" fmla="*/ 129 h 232"/>
                <a:gd name="T22" fmla="*/ 15 w 235"/>
                <a:gd name="T23" fmla="*/ 205 h 232"/>
                <a:gd name="T24" fmla="*/ 19 w 235"/>
                <a:gd name="T25" fmla="*/ 211 h 232"/>
                <a:gd name="T26" fmla="*/ 26 w 235"/>
                <a:gd name="T27" fmla="*/ 215 h 232"/>
                <a:gd name="T28" fmla="*/ 104 w 235"/>
                <a:gd name="T29" fmla="*/ 208 h 232"/>
                <a:gd name="T30" fmla="*/ 170 w 235"/>
                <a:gd name="T31" fmla="*/ 178 h 232"/>
                <a:gd name="T32" fmla="*/ 201 w 235"/>
                <a:gd name="T33" fmla="*/ 166 h 232"/>
                <a:gd name="T34" fmla="*/ 223 w 235"/>
                <a:gd name="T35" fmla="*/ 161 h 232"/>
                <a:gd name="T36" fmla="*/ 224 w 235"/>
                <a:gd name="T37" fmla="*/ 161 h 232"/>
                <a:gd name="T38" fmla="*/ 232 w 235"/>
                <a:gd name="T39" fmla="*/ 159 h 232"/>
                <a:gd name="T40" fmla="*/ 234 w 235"/>
                <a:gd name="T41" fmla="*/ 153 h 232"/>
                <a:gd name="T42" fmla="*/ 231 w 235"/>
                <a:gd name="T43"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232">
                  <a:moveTo>
                    <a:pt x="231" y="145"/>
                  </a:moveTo>
                  <a:cubicBezTo>
                    <a:pt x="214" y="133"/>
                    <a:pt x="196" y="124"/>
                    <a:pt x="178" y="113"/>
                  </a:cubicBezTo>
                  <a:cubicBezTo>
                    <a:pt x="154" y="98"/>
                    <a:pt x="139" y="75"/>
                    <a:pt x="124" y="52"/>
                  </a:cubicBezTo>
                  <a:cubicBezTo>
                    <a:pt x="117" y="42"/>
                    <a:pt x="111" y="32"/>
                    <a:pt x="105" y="22"/>
                  </a:cubicBezTo>
                  <a:cubicBezTo>
                    <a:pt x="102" y="17"/>
                    <a:pt x="96" y="3"/>
                    <a:pt x="90" y="2"/>
                  </a:cubicBezTo>
                  <a:cubicBezTo>
                    <a:pt x="83" y="0"/>
                    <a:pt x="81" y="2"/>
                    <a:pt x="80" y="8"/>
                  </a:cubicBezTo>
                  <a:cubicBezTo>
                    <a:pt x="79" y="9"/>
                    <a:pt x="78" y="11"/>
                    <a:pt x="79" y="13"/>
                  </a:cubicBezTo>
                  <a:cubicBezTo>
                    <a:pt x="81" y="31"/>
                    <a:pt x="71" y="50"/>
                    <a:pt x="64" y="66"/>
                  </a:cubicBezTo>
                  <a:cubicBezTo>
                    <a:pt x="59" y="76"/>
                    <a:pt x="54" y="85"/>
                    <a:pt x="49" y="94"/>
                  </a:cubicBezTo>
                  <a:cubicBezTo>
                    <a:pt x="45" y="100"/>
                    <a:pt x="41" y="107"/>
                    <a:pt x="38" y="115"/>
                  </a:cubicBezTo>
                  <a:cubicBezTo>
                    <a:pt x="36" y="119"/>
                    <a:pt x="33" y="124"/>
                    <a:pt x="31" y="129"/>
                  </a:cubicBezTo>
                  <a:cubicBezTo>
                    <a:pt x="24" y="143"/>
                    <a:pt x="0" y="187"/>
                    <a:pt x="15" y="205"/>
                  </a:cubicBezTo>
                  <a:cubicBezTo>
                    <a:pt x="16" y="207"/>
                    <a:pt x="17" y="209"/>
                    <a:pt x="19" y="211"/>
                  </a:cubicBezTo>
                  <a:cubicBezTo>
                    <a:pt x="21" y="213"/>
                    <a:pt x="24" y="215"/>
                    <a:pt x="26" y="215"/>
                  </a:cubicBezTo>
                  <a:cubicBezTo>
                    <a:pt x="46" y="232"/>
                    <a:pt x="84" y="216"/>
                    <a:pt x="104" y="208"/>
                  </a:cubicBezTo>
                  <a:cubicBezTo>
                    <a:pt x="127" y="199"/>
                    <a:pt x="148" y="188"/>
                    <a:pt x="170" y="178"/>
                  </a:cubicBezTo>
                  <a:cubicBezTo>
                    <a:pt x="180" y="174"/>
                    <a:pt x="190" y="169"/>
                    <a:pt x="201" y="166"/>
                  </a:cubicBezTo>
                  <a:cubicBezTo>
                    <a:pt x="208" y="164"/>
                    <a:pt x="216" y="164"/>
                    <a:pt x="223" y="161"/>
                  </a:cubicBezTo>
                  <a:cubicBezTo>
                    <a:pt x="224" y="161"/>
                    <a:pt x="224" y="161"/>
                    <a:pt x="224" y="161"/>
                  </a:cubicBezTo>
                  <a:cubicBezTo>
                    <a:pt x="227" y="161"/>
                    <a:pt x="229" y="160"/>
                    <a:pt x="232" y="159"/>
                  </a:cubicBezTo>
                  <a:cubicBezTo>
                    <a:pt x="234" y="157"/>
                    <a:pt x="234" y="155"/>
                    <a:pt x="234" y="153"/>
                  </a:cubicBezTo>
                  <a:cubicBezTo>
                    <a:pt x="235" y="150"/>
                    <a:pt x="235" y="147"/>
                    <a:pt x="231" y="145"/>
                  </a:cubicBezTo>
                  <a:close/>
                </a:path>
              </a:pathLst>
            </a:custGeom>
            <a:solidFill>
              <a:srgbClr val="CD8F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471"/>
            <p:cNvSpPr/>
            <p:nvPr/>
          </p:nvSpPr>
          <p:spPr bwMode="auto">
            <a:xfrm>
              <a:off x="9409113" y="8432800"/>
              <a:ext cx="309563" cy="350838"/>
            </a:xfrm>
            <a:custGeom>
              <a:avLst/>
              <a:gdLst>
                <a:gd name="T0" fmla="*/ 94 w 102"/>
                <a:gd name="T1" fmla="*/ 64 h 116"/>
                <a:gd name="T2" fmla="*/ 74 w 102"/>
                <a:gd name="T3" fmla="*/ 53 h 116"/>
                <a:gd name="T4" fmla="*/ 60 w 102"/>
                <a:gd name="T5" fmla="*/ 52 h 116"/>
                <a:gd name="T6" fmla="*/ 59 w 102"/>
                <a:gd name="T7" fmla="*/ 30 h 116"/>
                <a:gd name="T8" fmla="*/ 50 w 102"/>
                <a:gd name="T9" fmla="*/ 6 h 116"/>
                <a:gd name="T10" fmla="*/ 47 w 102"/>
                <a:gd name="T11" fmla="*/ 2 h 116"/>
                <a:gd name="T12" fmla="*/ 34 w 102"/>
                <a:gd name="T13" fmla="*/ 51 h 116"/>
                <a:gd name="T14" fmla="*/ 10 w 102"/>
                <a:gd name="T15" fmla="*/ 103 h 116"/>
                <a:gd name="T16" fmla="*/ 13 w 102"/>
                <a:gd name="T17" fmla="*/ 114 h 116"/>
                <a:gd name="T18" fmla="*/ 46 w 102"/>
                <a:gd name="T19" fmla="*/ 79 h 116"/>
                <a:gd name="T20" fmla="*/ 51 w 102"/>
                <a:gd name="T21" fmla="*/ 76 h 116"/>
                <a:gd name="T22" fmla="*/ 98 w 102"/>
                <a:gd name="T23" fmla="*/ 71 h 116"/>
                <a:gd name="T24" fmla="*/ 98 w 102"/>
                <a:gd name="T25" fmla="*/ 71 h 116"/>
                <a:gd name="T26" fmla="*/ 94 w 102"/>
                <a:gd name="T27"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16">
                  <a:moveTo>
                    <a:pt x="94" y="64"/>
                  </a:moveTo>
                  <a:cubicBezTo>
                    <a:pt x="89" y="58"/>
                    <a:pt x="82" y="55"/>
                    <a:pt x="74" y="53"/>
                  </a:cubicBezTo>
                  <a:cubicBezTo>
                    <a:pt x="70" y="52"/>
                    <a:pt x="65" y="51"/>
                    <a:pt x="60" y="52"/>
                  </a:cubicBezTo>
                  <a:cubicBezTo>
                    <a:pt x="60" y="44"/>
                    <a:pt x="59" y="36"/>
                    <a:pt x="59" y="30"/>
                  </a:cubicBezTo>
                  <a:cubicBezTo>
                    <a:pt x="58" y="21"/>
                    <a:pt x="56" y="12"/>
                    <a:pt x="50" y="6"/>
                  </a:cubicBezTo>
                  <a:cubicBezTo>
                    <a:pt x="50" y="5"/>
                    <a:pt x="48" y="0"/>
                    <a:pt x="47" y="2"/>
                  </a:cubicBezTo>
                  <a:cubicBezTo>
                    <a:pt x="46" y="2"/>
                    <a:pt x="26" y="23"/>
                    <a:pt x="34" y="51"/>
                  </a:cubicBezTo>
                  <a:cubicBezTo>
                    <a:pt x="36" y="59"/>
                    <a:pt x="32" y="75"/>
                    <a:pt x="10" y="103"/>
                  </a:cubicBezTo>
                  <a:cubicBezTo>
                    <a:pt x="0" y="116"/>
                    <a:pt x="12" y="115"/>
                    <a:pt x="13" y="114"/>
                  </a:cubicBezTo>
                  <a:cubicBezTo>
                    <a:pt x="13" y="114"/>
                    <a:pt x="40" y="83"/>
                    <a:pt x="46" y="79"/>
                  </a:cubicBezTo>
                  <a:cubicBezTo>
                    <a:pt x="47" y="78"/>
                    <a:pt x="49" y="77"/>
                    <a:pt x="51" y="76"/>
                  </a:cubicBezTo>
                  <a:cubicBezTo>
                    <a:pt x="66" y="84"/>
                    <a:pt x="98" y="72"/>
                    <a:pt x="98" y="71"/>
                  </a:cubicBezTo>
                  <a:cubicBezTo>
                    <a:pt x="98" y="71"/>
                    <a:pt x="98" y="71"/>
                    <a:pt x="98" y="71"/>
                  </a:cubicBezTo>
                  <a:cubicBezTo>
                    <a:pt x="102" y="68"/>
                    <a:pt x="97" y="65"/>
                    <a:pt x="94" y="6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00" name="组合 499"/>
            <p:cNvGrpSpPr/>
            <p:nvPr/>
          </p:nvGrpSpPr>
          <p:grpSpPr>
            <a:xfrm>
              <a:off x="1851025" y="9264650"/>
              <a:ext cx="819150" cy="2417763"/>
              <a:chOff x="1851025" y="9264650"/>
              <a:chExt cx="819150" cy="2417763"/>
            </a:xfrm>
          </p:grpSpPr>
          <p:sp>
            <p:nvSpPr>
              <p:cNvPr id="277" name="Freeform 472"/>
              <p:cNvSpPr/>
              <p:nvPr/>
            </p:nvSpPr>
            <p:spPr bwMode="auto">
              <a:xfrm>
                <a:off x="2171700" y="9612313"/>
                <a:ext cx="498475" cy="2070100"/>
              </a:xfrm>
              <a:custGeom>
                <a:avLst/>
                <a:gdLst>
                  <a:gd name="T0" fmla="*/ 4 w 165"/>
                  <a:gd name="T1" fmla="*/ 2 h 685"/>
                  <a:gd name="T2" fmla="*/ 49 w 165"/>
                  <a:gd name="T3" fmla="*/ 72 h 685"/>
                  <a:gd name="T4" fmla="*/ 86 w 165"/>
                  <a:gd name="T5" fmla="*/ 145 h 685"/>
                  <a:gd name="T6" fmla="*/ 139 w 165"/>
                  <a:gd name="T7" fmla="*/ 301 h 685"/>
                  <a:gd name="T8" fmla="*/ 160 w 165"/>
                  <a:gd name="T9" fmla="*/ 474 h 685"/>
                  <a:gd name="T10" fmla="*/ 164 w 165"/>
                  <a:gd name="T11" fmla="*/ 562 h 685"/>
                  <a:gd name="T12" fmla="*/ 160 w 165"/>
                  <a:gd name="T13" fmla="*/ 643 h 685"/>
                  <a:gd name="T14" fmla="*/ 157 w 165"/>
                  <a:gd name="T15" fmla="*/ 667 h 685"/>
                  <a:gd name="T16" fmla="*/ 152 w 165"/>
                  <a:gd name="T17" fmla="*/ 683 h 685"/>
                  <a:gd name="T18" fmla="*/ 146 w 165"/>
                  <a:gd name="T19" fmla="*/ 683 h 685"/>
                  <a:gd name="T20" fmla="*/ 145 w 165"/>
                  <a:gd name="T21" fmla="*/ 683 h 685"/>
                  <a:gd name="T22" fmla="*/ 145 w 165"/>
                  <a:gd name="T23" fmla="*/ 674 h 685"/>
                  <a:gd name="T24" fmla="*/ 145 w 165"/>
                  <a:gd name="T25" fmla="*/ 671 h 685"/>
                  <a:gd name="T26" fmla="*/ 146 w 165"/>
                  <a:gd name="T27" fmla="*/ 660 h 685"/>
                  <a:gd name="T28" fmla="*/ 148 w 165"/>
                  <a:gd name="T29" fmla="*/ 639 h 685"/>
                  <a:gd name="T30" fmla="*/ 151 w 165"/>
                  <a:gd name="T31" fmla="*/ 550 h 685"/>
                  <a:gd name="T32" fmla="*/ 140 w 165"/>
                  <a:gd name="T33" fmla="*/ 373 h 685"/>
                  <a:gd name="T34" fmla="*/ 28 w 165"/>
                  <a:gd name="T35" fmla="*/ 54 h 685"/>
                  <a:gd name="T36" fmla="*/ 1 w 165"/>
                  <a:gd name="T37" fmla="*/ 3 h 685"/>
                  <a:gd name="T38" fmla="*/ 4 w 165"/>
                  <a:gd name="T39" fmla="*/ 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685">
                    <a:moveTo>
                      <a:pt x="4" y="2"/>
                    </a:moveTo>
                    <a:cubicBezTo>
                      <a:pt x="19" y="25"/>
                      <a:pt x="34" y="48"/>
                      <a:pt x="49" y="72"/>
                    </a:cubicBezTo>
                    <a:cubicBezTo>
                      <a:pt x="63" y="95"/>
                      <a:pt x="75" y="119"/>
                      <a:pt x="86" y="145"/>
                    </a:cubicBezTo>
                    <a:cubicBezTo>
                      <a:pt x="108" y="195"/>
                      <a:pt x="127" y="247"/>
                      <a:pt x="139" y="301"/>
                    </a:cubicBezTo>
                    <a:cubicBezTo>
                      <a:pt x="153" y="358"/>
                      <a:pt x="157" y="416"/>
                      <a:pt x="160" y="474"/>
                    </a:cubicBezTo>
                    <a:cubicBezTo>
                      <a:pt x="162" y="503"/>
                      <a:pt x="163" y="533"/>
                      <a:pt x="164" y="562"/>
                    </a:cubicBezTo>
                    <a:cubicBezTo>
                      <a:pt x="165" y="589"/>
                      <a:pt x="162" y="616"/>
                      <a:pt x="160" y="643"/>
                    </a:cubicBezTo>
                    <a:cubicBezTo>
                      <a:pt x="159" y="651"/>
                      <a:pt x="158" y="659"/>
                      <a:pt x="157" y="667"/>
                    </a:cubicBezTo>
                    <a:cubicBezTo>
                      <a:pt x="156" y="672"/>
                      <a:pt x="156" y="680"/>
                      <a:pt x="152" y="683"/>
                    </a:cubicBezTo>
                    <a:cubicBezTo>
                      <a:pt x="150" y="685"/>
                      <a:pt x="147" y="685"/>
                      <a:pt x="146" y="683"/>
                    </a:cubicBezTo>
                    <a:cubicBezTo>
                      <a:pt x="145" y="683"/>
                      <a:pt x="145" y="683"/>
                      <a:pt x="145" y="683"/>
                    </a:cubicBezTo>
                    <a:cubicBezTo>
                      <a:pt x="142" y="680"/>
                      <a:pt x="143" y="677"/>
                      <a:pt x="145" y="674"/>
                    </a:cubicBezTo>
                    <a:cubicBezTo>
                      <a:pt x="143" y="676"/>
                      <a:pt x="144" y="674"/>
                      <a:pt x="145" y="671"/>
                    </a:cubicBezTo>
                    <a:cubicBezTo>
                      <a:pt x="145" y="667"/>
                      <a:pt x="146" y="664"/>
                      <a:pt x="146" y="660"/>
                    </a:cubicBezTo>
                    <a:cubicBezTo>
                      <a:pt x="147" y="653"/>
                      <a:pt x="147" y="646"/>
                      <a:pt x="148" y="639"/>
                    </a:cubicBezTo>
                    <a:cubicBezTo>
                      <a:pt x="151" y="610"/>
                      <a:pt x="153" y="580"/>
                      <a:pt x="151" y="550"/>
                    </a:cubicBezTo>
                    <a:cubicBezTo>
                      <a:pt x="149" y="491"/>
                      <a:pt x="148" y="431"/>
                      <a:pt x="140" y="373"/>
                    </a:cubicBezTo>
                    <a:cubicBezTo>
                      <a:pt x="126" y="261"/>
                      <a:pt x="85" y="151"/>
                      <a:pt x="28" y="54"/>
                    </a:cubicBezTo>
                    <a:cubicBezTo>
                      <a:pt x="19" y="37"/>
                      <a:pt x="9" y="21"/>
                      <a:pt x="1" y="3"/>
                    </a:cubicBezTo>
                    <a:cubicBezTo>
                      <a:pt x="0" y="1"/>
                      <a:pt x="3" y="0"/>
                      <a:pt x="4" y="2"/>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473"/>
              <p:cNvSpPr/>
              <p:nvPr/>
            </p:nvSpPr>
            <p:spPr bwMode="auto">
              <a:xfrm>
                <a:off x="2471738" y="9842500"/>
                <a:ext cx="171450" cy="352425"/>
              </a:xfrm>
              <a:custGeom>
                <a:avLst/>
                <a:gdLst>
                  <a:gd name="T0" fmla="*/ 1 w 57"/>
                  <a:gd name="T1" fmla="*/ 111 h 117"/>
                  <a:gd name="T2" fmla="*/ 0 w 57"/>
                  <a:gd name="T3" fmla="*/ 108 h 117"/>
                  <a:gd name="T4" fmla="*/ 10 w 57"/>
                  <a:gd name="T5" fmla="*/ 49 h 117"/>
                  <a:gd name="T6" fmla="*/ 26 w 57"/>
                  <a:gd name="T7" fmla="*/ 24 h 117"/>
                  <a:gd name="T8" fmla="*/ 45 w 57"/>
                  <a:gd name="T9" fmla="*/ 2 h 117"/>
                  <a:gd name="T10" fmla="*/ 45 w 57"/>
                  <a:gd name="T11" fmla="*/ 1 h 117"/>
                  <a:gd name="T12" fmla="*/ 46 w 57"/>
                  <a:gd name="T13" fmla="*/ 1 h 117"/>
                  <a:gd name="T14" fmla="*/ 47 w 57"/>
                  <a:gd name="T15" fmla="*/ 75 h 117"/>
                  <a:gd name="T16" fmla="*/ 31 w 57"/>
                  <a:gd name="T17" fmla="*/ 99 h 117"/>
                  <a:gd name="T18" fmla="*/ 5 w 57"/>
                  <a:gd name="T19" fmla="*/ 116 h 117"/>
                  <a:gd name="T20" fmla="*/ 1 w 57"/>
                  <a:gd name="T21" fmla="*/ 1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117">
                    <a:moveTo>
                      <a:pt x="1" y="111"/>
                    </a:moveTo>
                    <a:cubicBezTo>
                      <a:pt x="0" y="110"/>
                      <a:pt x="0" y="109"/>
                      <a:pt x="0" y="108"/>
                    </a:cubicBezTo>
                    <a:cubicBezTo>
                      <a:pt x="4" y="87"/>
                      <a:pt x="1" y="68"/>
                      <a:pt x="10" y="49"/>
                    </a:cubicBezTo>
                    <a:cubicBezTo>
                      <a:pt x="14" y="40"/>
                      <a:pt x="20" y="32"/>
                      <a:pt x="26" y="24"/>
                    </a:cubicBezTo>
                    <a:cubicBezTo>
                      <a:pt x="31" y="16"/>
                      <a:pt x="37" y="8"/>
                      <a:pt x="45" y="2"/>
                    </a:cubicBezTo>
                    <a:cubicBezTo>
                      <a:pt x="45" y="1"/>
                      <a:pt x="45" y="1"/>
                      <a:pt x="45" y="1"/>
                    </a:cubicBezTo>
                    <a:cubicBezTo>
                      <a:pt x="45" y="0"/>
                      <a:pt x="46" y="0"/>
                      <a:pt x="46" y="1"/>
                    </a:cubicBezTo>
                    <a:cubicBezTo>
                      <a:pt x="53" y="25"/>
                      <a:pt x="57" y="50"/>
                      <a:pt x="47" y="75"/>
                    </a:cubicBezTo>
                    <a:cubicBezTo>
                      <a:pt x="43" y="84"/>
                      <a:pt x="38" y="92"/>
                      <a:pt x="31" y="99"/>
                    </a:cubicBezTo>
                    <a:cubicBezTo>
                      <a:pt x="24" y="105"/>
                      <a:pt x="14" y="114"/>
                      <a:pt x="5" y="116"/>
                    </a:cubicBezTo>
                    <a:cubicBezTo>
                      <a:pt x="2" y="117"/>
                      <a:pt x="0" y="113"/>
                      <a:pt x="1" y="111"/>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474"/>
              <p:cNvSpPr/>
              <p:nvPr/>
            </p:nvSpPr>
            <p:spPr bwMode="auto">
              <a:xfrm>
                <a:off x="2127250" y="10063163"/>
                <a:ext cx="354013" cy="161925"/>
              </a:xfrm>
              <a:custGeom>
                <a:avLst/>
                <a:gdLst>
                  <a:gd name="T0" fmla="*/ 114 w 117"/>
                  <a:gd name="T1" fmla="*/ 38 h 54"/>
                  <a:gd name="T2" fmla="*/ 112 w 117"/>
                  <a:gd name="T3" fmla="*/ 36 h 54"/>
                  <a:gd name="T4" fmla="*/ 61 w 117"/>
                  <a:gd name="T5" fmla="*/ 5 h 54"/>
                  <a:gd name="T6" fmla="*/ 31 w 117"/>
                  <a:gd name="T7" fmla="*/ 2 h 54"/>
                  <a:gd name="T8" fmla="*/ 2 w 117"/>
                  <a:gd name="T9" fmla="*/ 2 h 54"/>
                  <a:gd name="T10" fmla="*/ 1 w 117"/>
                  <a:gd name="T11" fmla="*/ 2 h 54"/>
                  <a:gd name="T12" fmla="*/ 0 w 117"/>
                  <a:gd name="T13" fmla="*/ 3 h 54"/>
                  <a:gd name="T14" fmla="*/ 56 w 117"/>
                  <a:gd name="T15" fmla="*/ 51 h 54"/>
                  <a:gd name="T16" fmla="*/ 86 w 117"/>
                  <a:gd name="T17" fmla="*/ 53 h 54"/>
                  <a:gd name="T18" fmla="*/ 115 w 117"/>
                  <a:gd name="T19" fmla="*/ 45 h 54"/>
                  <a:gd name="T20" fmla="*/ 114 w 117"/>
                  <a:gd name="T21"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54">
                    <a:moveTo>
                      <a:pt x="114" y="38"/>
                    </a:moveTo>
                    <a:cubicBezTo>
                      <a:pt x="113" y="37"/>
                      <a:pt x="113" y="36"/>
                      <a:pt x="112" y="36"/>
                    </a:cubicBezTo>
                    <a:cubicBezTo>
                      <a:pt x="94" y="25"/>
                      <a:pt x="81" y="11"/>
                      <a:pt x="61" y="5"/>
                    </a:cubicBezTo>
                    <a:cubicBezTo>
                      <a:pt x="51" y="3"/>
                      <a:pt x="41" y="2"/>
                      <a:pt x="31" y="2"/>
                    </a:cubicBezTo>
                    <a:cubicBezTo>
                      <a:pt x="22" y="1"/>
                      <a:pt x="11" y="0"/>
                      <a:pt x="2" y="2"/>
                    </a:cubicBezTo>
                    <a:cubicBezTo>
                      <a:pt x="1" y="2"/>
                      <a:pt x="1" y="2"/>
                      <a:pt x="1" y="2"/>
                    </a:cubicBezTo>
                    <a:cubicBezTo>
                      <a:pt x="1" y="1"/>
                      <a:pt x="0" y="2"/>
                      <a:pt x="0" y="3"/>
                    </a:cubicBezTo>
                    <a:cubicBezTo>
                      <a:pt x="15" y="23"/>
                      <a:pt x="31" y="43"/>
                      <a:pt x="56" y="51"/>
                    </a:cubicBezTo>
                    <a:cubicBezTo>
                      <a:pt x="66" y="54"/>
                      <a:pt x="76" y="54"/>
                      <a:pt x="86" y="53"/>
                    </a:cubicBezTo>
                    <a:cubicBezTo>
                      <a:pt x="95" y="53"/>
                      <a:pt x="107" y="51"/>
                      <a:pt x="115" y="45"/>
                    </a:cubicBezTo>
                    <a:cubicBezTo>
                      <a:pt x="117" y="43"/>
                      <a:pt x="116" y="39"/>
                      <a:pt x="114" y="38"/>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475"/>
              <p:cNvSpPr/>
              <p:nvPr/>
            </p:nvSpPr>
            <p:spPr bwMode="auto">
              <a:xfrm>
                <a:off x="2347913" y="9642475"/>
                <a:ext cx="133350" cy="304800"/>
              </a:xfrm>
              <a:custGeom>
                <a:avLst/>
                <a:gdLst>
                  <a:gd name="T0" fmla="*/ 5 w 44"/>
                  <a:gd name="T1" fmla="*/ 96 h 101"/>
                  <a:gd name="T2" fmla="*/ 4 w 44"/>
                  <a:gd name="T3" fmla="*/ 94 h 101"/>
                  <a:gd name="T4" fmla="*/ 5 w 44"/>
                  <a:gd name="T5" fmla="*/ 44 h 101"/>
                  <a:gd name="T6" fmla="*/ 15 w 44"/>
                  <a:gd name="T7" fmla="*/ 22 h 101"/>
                  <a:gd name="T8" fmla="*/ 28 w 44"/>
                  <a:gd name="T9" fmla="*/ 2 h 101"/>
                  <a:gd name="T10" fmla="*/ 28 w 44"/>
                  <a:gd name="T11" fmla="*/ 1 h 101"/>
                  <a:gd name="T12" fmla="*/ 29 w 44"/>
                  <a:gd name="T13" fmla="*/ 0 h 101"/>
                  <a:gd name="T14" fmla="*/ 39 w 44"/>
                  <a:gd name="T15" fmla="*/ 61 h 101"/>
                  <a:gd name="T16" fmla="*/ 28 w 44"/>
                  <a:gd name="T17" fmla="*/ 83 h 101"/>
                  <a:gd name="T18" fmla="*/ 9 w 44"/>
                  <a:gd name="T19" fmla="*/ 100 h 101"/>
                  <a:gd name="T20" fmla="*/ 5 w 44"/>
                  <a:gd name="T21"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01">
                    <a:moveTo>
                      <a:pt x="5" y="96"/>
                    </a:moveTo>
                    <a:cubicBezTo>
                      <a:pt x="4" y="96"/>
                      <a:pt x="4" y="95"/>
                      <a:pt x="4" y="94"/>
                    </a:cubicBezTo>
                    <a:cubicBezTo>
                      <a:pt x="4" y="77"/>
                      <a:pt x="0" y="61"/>
                      <a:pt x="5" y="44"/>
                    </a:cubicBezTo>
                    <a:cubicBezTo>
                      <a:pt x="7" y="37"/>
                      <a:pt x="11" y="29"/>
                      <a:pt x="15" y="22"/>
                    </a:cubicBezTo>
                    <a:cubicBezTo>
                      <a:pt x="19" y="15"/>
                      <a:pt x="23" y="7"/>
                      <a:pt x="28" y="2"/>
                    </a:cubicBezTo>
                    <a:cubicBezTo>
                      <a:pt x="28" y="1"/>
                      <a:pt x="28" y="1"/>
                      <a:pt x="28" y="1"/>
                    </a:cubicBezTo>
                    <a:cubicBezTo>
                      <a:pt x="28" y="0"/>
                      <a:pt x="29" y="0"/>
                      <a:pt x="29" y="0"/>
                    </a:cubicBezTo>
                    <a:cubicBezTo>
                      <a:pt x="37" y="20"/>
                      <a:pt x="44" y="40"/>
                      <a:pt x="39" y="61"/>
                    </a:cubicBezTo>
                    <a:cubicBezTo>
                      <a:pt x="37" y="69"/>
                      <a:pt x="33" y="77"/>
                      <a:pt x="28" y="83"/>
                    </a:cubicBezTo>
                    <a:cubicBezTo>
                      <a:pt x="23" y="89"/>
                      <a:pt x="16" y="98"/>
                      <a:pt x="9" y="100"/>
                    </a:cubicBezTo>
                    <a:cubicBezTo>
                      <a:pt x="6" y="101"/>
                      <a:pt x="4" y="99"/>
                      <a:pt x="5" y="96"/>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476"/>
              <p:cNvSpPr/>
              <p:nvPr/>
            </p:nvSpPr>
            <p:spPr bwMode="auto">
              <a:xfrm>
                <a:off x="2078038" y="9853613"/>
                <a:ext cx="306388" cy="123825"/>
              </a:xfrm>
              <a:custGeom>
                <a:avLst/>
                <a:gdLst>
                  <a:gd name="T0" fmla="*/ 98 w 101"/>
                  <a:gd name="T1" fmla="*/ 24 h 41"/>
                  <a:gd name="T2" fmla="*/ 96 w 101"/>
                  <a:gd name="T3" fmla="*/ 22 h 41"/>
                  <a:gd name="T4" fmla="*/ 51 w 101"/>
                  <a:gd name="T5" fmla="*/ 1 h 41"/>
                  <a:gd name="T6" fmla="*/ 26 w 101"/>
                  <a:gd name="T7" fmla="*/ 1 h 41"/>
                  <a:gd name="T8" fmla="*/ 2 w 101"/>
                  <a:gd name="T9" fmla="*/ 4 h 41"/>
                  <a:gd name="T10" fmla="*/ 1 w 101"/>
                  <a:gd name="T11" fmla="*/ 3 h 41"/>
                  <a:gd name="T12" fmla="*/ 1 w 101"/>
                  <a:gd name="T13" fmla="*/ 4 h 41"/>
                  <a:gd name="T14" fmla="*/ 51 w 101"/>
                  <a:gd name="T15" fmla="*/ 39 h 41"/>
                  <a:gd name="T16" fmla="*/ 76 w 101"/>
                  <a:gd name="T17" fmla="*/ 39 h 41"/>
                  <a:gd name="T18" fmla="*/ 99 w 101"/>
                  <a:gd name="T19" fmla="*/ 29 h 41"/>
                  <a:gd name="T20" fmla="*/ 98 w 101"/>
                  <a:gd name="T21"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41">
                    <a:moveTo>
                      <a:pt x="98" y="24"/>
                    </a:moveTo>
                    <a:cubicBezTo>
                      <a:pt x="98" y="23"/>
                      <a:pt x="97" y="22"/>
                      <a:pt x="96" y="22"/>
                    </a:cubicBezTo>
                    <a:cubicBezTo>
                      <a:pt x="80" y="15"/>
                      <a:pt x="69" y="4"/>
                      <a:pt x="51" y="1"/>
                    </a:cubicBezTo>
                    <a:cubicBezTo>
                      <a:pt x="43" y="0"/>
                      <a:pt x="35" y="0"/>
                      <a:pt x="26" y="1"/>
                    </a:cubicBezTo>
                    <a:cubicBezTo>
                      <a:pt x="19" y="1"/>
                      <a:pt x="10" y="1"/>
                      <a:pt x="2" y="4"/>
                    </a:cubicBezTo>
                    <a:cubicBezTo>
                      <a:pt x="1" y="3"/>
                      <a:pt x="1" y="3"/>
                      <a:pt x="1" y="3"/>
                    </a:cubicBezTo>
                    <a:cubicBezTo>
                      <a:pt x="1" y="3"/>
                      <a:pt x="0" y="4"/>
                      <a:pt x="1" y="4"/>
                    </a:cubicBezTo>
                    <a:cubicBezTo>
                      <a:pt x="15" y="20"/>
                      <a:pt x="30" y="35"/>
                      <a:pt x="51" y="39"/>
                    </a:cubicBezTo>
                    <a:cubicBezTo>
                      <a:pt x="60" y="41"/>
                      <a:pt x="68" y="40"/>
                      <a:pt x="76" y="39"/>
                    </a:cubicBezTo>
                    <a:cubicBezTo>
                      <a:pt x="83" y="38"/>
                      <a:pt x="94" y="35"/>
                      <a:pt x="99" y="29"/>
                    </a:cubicBezTo>
                    <a:cubicBezTo>
                      <a:pt x="101" y="27"/>
                      <a:pt x="100" y="24"/>
                      <a:pt x="98" y="24"/>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477"/>
              <p:cNvSpPr/>
              <p:nvPr/>
            </p:nvSpPr>
            <p:spPr bwMode="auto">
              <a:xfrm>
                <a:off x="1851025" y="9264650"/>
                <a:ext cx="474663" cy="398463"/>
              </a:xfrm>
              <a:custGeom>
                <a:avLst/>
                <a:gdLst>
                  <a:gd name="T0" fmla="*/ 153 w 157"/>
                  <a:gd name="T1" fmla="*/ 63 h 132"/>
                  <a:gd name="T2" fmla="*/ 143 w 157"/>
                  <a:gd name="T3" fmla="*/ 50 h 132"/>
                  <a:gd name="T4" fmla="*/ 145 w 157"/>
                  <a:gd name="T5" fmla="*/ 49 h 132"/>
                  <a:gd name="T6" fmla="*/ 146 w 157"/>
                  <a:gd name="T7" fmla="*/ 48 h 132"/>
                  <a:gd name="T8" fmla="*/ 147 w 157"/>
                  <a:gd name="T9" fmla="*/ 30 h 132"/>
                  <a:gd name="T10" fmla="*/ 147 w 157"/>
                  <a:gd name="T11" fmla="*/ 30 h 132"/>
                  <a:gd name="T12" fmla="*/ 139 w 157"/>
                  <a:gd name="T13" fmla="*/ 26 h 132"/>
                  <a:gd name="T14" fmla="*/ 128 w 157"/>
                  <a:gd name="T15" fmla="*/ 8 h 132"/>
                  <a:gd name="T16" fmla="*/ 119 w 157"/>
                  <a:gd name="T17" fmla="*/ 12 h 132"/>
                  <a:gd name="T18" fmla="*/ 106 w 157"/>
                  <a:gd name="T19" fmla="*/ 0 h 132"/>
                  <a:gd name="T20" fmla="*/ 92 w 157"/>
                  <a:gd name="T21" fmla="*/ 9 h 132"/>
                  <a:gd name="T22" fmla="*/ 85 w 157"/>
                  <a:gd name="T23" fmla="*/ 5 h 132"/>
                  <a:gd name="T24" fmla="*/ 78 w 157"/>
                  <a:gd name="T25" fmla="*/ 5 h 132"/>
                  <a:gd name="T26" fmla="*/ 68 w 157"/>
                  <a:gd name="T27" fmla="*/ 14 h 132"/>
                  <a:gd name="T28" fmla="*/ 65 w 157"/>
                  <a:gd name="T29" fmla="*/ 12 h 132"/>
                  <a:gd name="T30" fmla="*/ 53 w 157"/>
                  <a:gd name="T31" fmla="*/ 15 h 132"/>
                  <a:gd name="T32" fmla="*/ 49 w 157"/>
                  <a:gd name="T33" fmla="*/ 26 h 132"/>
                  <a:gd name="T34" fmla="*/ 50 w 157"/>
                  <a:gd name="T35" fmla="*/ 29 h 132"/>
                  <a:gd name="T36" fmla="*/ 48 w 157"/>
                  <a:gd name="T37" fmla="*/ 29 h 132"/>
                  <a:gd name="T38" fmla="*/ 41 w 157"/>
                  <a:gd name="T39" fmla="*/ 26 h 132"/>
                  <a:gd name="T40" fmla="*/ 32 w 157"/>
                  <a:gd name="T41" fmla="*/ 42 h 132"/>
                  <a:gd name="T42" fmla="*/ 31 w 157"/>
                  <a:gd name="T43" fmla="*/ 42 h 132"/>
                  <a:gd name="T44" fmla="*/ 21 w 157"/>
                  <a:gd name="T45" fmla="*/ 54 h 132"/>
                  <a:gd name="T46" fmla="*/ 21 w 157"/>
                  <a:gd name="T47" fmla="*/ 56 h 132"/>
                  <a:gd name="T48" fmla="*/ 16 w 157"/>
                  <a:gd name="T49" fmla="*/ 62 h 132"/>
                  <a:gd name="T50" fmla="*/ 16 w 157"/>
                  <a:gd name="T51" fmla="*/ 71 h 132"/>
                  <a:gd name="T52" fmla="*/ 21 w 157"/>
                  <a:gd name="T53" fmla="*/ 75 h 132"/>
                  <a:gd name="T54" fmla="*/ 21 w 157"/>
                  <a:gd name="T55" fmla="*/ 75 h 132"/>
                  <a:gd name="T56" fmla="*/ 11 w 157"/>
                  <a:gd name="T57" fmla="*/ 76 h 132"/>
                  <a:gd name="T58" fmla="*/ 9 w 157"/>
                  <a:gd name="T59" fmla="*/ 77 h 132"/>
                  <a:gd name="T60" fmla="*/ 8 w 157"/>
                  <a:gd name="T61" fmla="*/ 77 h 132"/>
                  <a:gd name="T62" fmla="*/ 8 w 157"/>
                  <a:gd name="T63" fmla="*/ 77 h 132"/>
                  <a:gd name="T64" fmla="*/ 1 w 157"/>
                  <a:gd name="T65" fmla="*/ 87 h 132"/>
                  <a:gd name="T66" fmla="*/ 9 w 157"/>
                  <a:gd name="T67" fmla="*/ 99 h 132"/>
                  <a:gd name="T68" fmla="*/ 9 w 157"/>
                  <a:gd name="T69" fmla="*/ 99 h 132"/>
                  <a:gd name="T70" fmla="*/ 9 w 157"/>
                  <a:gd name="T71" fmla="*/ 103 h 132"/>
                  <a:gd name="T72" fmla="*/ 20 w 157"/>
                  <a:gd name="T73" fmla="*/ 116 h 132"/>
                  <a:gd name="T74" fmla="*/ 25 w 157"/>
                  <a:gd name="T75" fmla="*/ 115 h 132"/>
                  <a:gd name="T76" fmla="*/ 25 w 157"/>
                  <a:gd name="T77" fmla="*/ 118 h 132"/>
                  <a:gd name="T78" fmla="*/ 36 w 157"/>
                  <a:gd name="T79" fmla="*/ 131 h 132"/>
                  <a:gd name="T80" fmla="*/ 47 w 157"/>
                  <a:gd name="T81" fmla="*/ 124 h 132"/>
                  <a:gd name="T82" fmla="*/ 53 w 157"/>
                  <a:gd name="T83" fmla="*/ 128 h 132"/>
                  <a:gd name="T84" fmla="*/ 67 w 157"/>
                  <a:gd name="T85" fmla="*/ 129 h 132"/>
                  <a:gd name="T86" fmla="*/ 69 w 157"/>
                  <a:gd name="T87" fmla="*/ 127 h 132"/>
                  <a:gd name="T88" fmla="*/ 78 w 157"/>
                  <a:gd name="T89" fmla="*/ 132 h 132"/>
                  <a:gd name="T90" fmla="*/ 88 w 157"/>
                  <a:gd name="T91" fmla="*/ 127 h 132"/>
                  <a:gd name="T92" fmla="*/ 93 w 157"/>
                  <a:gd name="T93" fmla="*/ 129 h 132"/>
                  <a:gd name="T94" fmla="*/ 105 w 157"/>
                  <a:gd name="T95" fmla="*/ 123 h 132"/>
                  <a:gd name="T96" fmla="*/ 105 w 157"/>
                  <a:gd name="T97" fmla="*/ 123 h 132"/>
                  <a:gd name="T98" fmla="*/ 115 w 157"/>
                  <a:gd name="T99" fmla="*/ 118 h 132"/>
                  <a:gd name="T100" fmla="*/ 116 w 157"/>
                  <a:gd name="T101" fmla="*/ 117 h 132"/>
                  <a:gd name="T102" fmla="*/ 122 w 157"/>
                  <a:gd name="T103" fmla="*/ 108 h 132"/>
                  <a:gd name="T104" fmla="*/ 128 w 157"/>
                  <a:gd name="T105" fmla="*/ 110 h 132"/>
                  <a:gd name="T106" fmla="*/ 138 w 157"/>
                  <a:gd name="T107" fmla="*/ 107 h 132"/>
                  <a:gd name="T108" fmla="*/ 143 w 157"/>
                  <a:gd name="T109" fmla="*/ 97 h 132"/>
                  <a:gd name="T110" fmla="*/ 140 w 157"/>
                  <a:gd name="T111" fmla="*/ 88 h 132"/>
                  <a:gd name="T112" fmla="*/ 143 w 157"/>
                  <a:gd name="T113" fmla="*/ 83 h 132"/>
                  <a:gd name="T114" fmla="*/ 153 w 157"/>
                  <a:gd name="T115"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 h="132">
                    <a:moveTo>
                      <a:pt x="153" y="63"/>
                    </a:moveTo>
                    <a:cubicBezTo>
                      <a:pt x="153" y="57"/>
                      <a:pt x="150" y="51"/>
                      <a:pt x="143" y="50"/>
                    </a:cubicBezTo>
                    <a:cubicBezTo>
                      <a:pt x="144" y="50"/>
                      <a:pt x="145" y="49"/>
                      <a:pt x="145" y="49"/>
                    </a:cubicBezTo>
                    <a:cubicBezTo>
                      <a:pt x="146" y="48"/>
                      <a:pt x="146" y="48"/>
                      <a:pt x="146" y="48"/>
                    </a:cubicBezTo>
                    <a:cubicBezTo>
                      <a:pt x="151" y="44"/>
                      <a:pt x="152" y="35"/>
                      <a:pt x="147" y="30"/>
                    </a:cubicBezTo>
                    <a:cubicBezTo>
                      <a:pt x="147" y="30"/>
                      <a:pt x="147" y="30"/>
                      <a:pt x="147" y="30"/>
                    </a:cubicBezTo>
                    <a:cubicBezTo>
                      <a:pt x="144" y="28"/>
                      <a:pt x="142" y="26"/>
                      <a:pt x="139" y="26"/>
                    </a:cubicBezTo>
                    <a:cubicBezTo>
                      <a:pt x="142" y="18"/>
                      <a:pt x="139" y="8"/>
                      <a:pt x="128" y="8"/>
                    </a:cubicBezTo>
                    <a:cubicBezTo>
                      <a:pt x="124" y="8"/>
                      <a:pt x="121" y="9"/>
                      <a:pt x="119" y="12"/>
                    </a:cubicBezTo>
                    <a:cubicBezTo>
                      <a:pt x="118" y="6"/>
                      <a:pt x="114" y="0"/>
                      <a:pt x="106" y="0"/>
                    </a:cubicBezTo>
                    <a:cubicBezTo>
                      <a:pt x="99" y="0"/>
                      <a:pt x="95" y="4"/>
                      <a:pt x="92" y="9"/>
                    </a:cubicBezTo>
                    <a:cubicBezTo>
                      <a:pt x="90" y="7"/>
                      <a:pt x="88" y="6"/>
                      <a:pt x="85" y="5"/>
                    </a:cubicBezTo>
                    <a:cubicBezTo>
                      <a:pt x="83" y="5"/>
                      <a:pt x="81" y="4"/>
                      <a:pt x="78" y="5"/>
                    </a:cubicBezTo>
                    <a:cubicBezTo>
                      <a:pt x="73" y="6"/>
                      <a:pt x="70" y="10"/>
                      <a:pt x="68" y="14"/>
                    </a:cubicBezTo>
                    <a:cubicBezTo>
                      <a:pt x="67" y="14"/>
                      <a:pt x="66" y="13"/>
                      <a:pt x="65" y="12"/>
                    </a:cubicBezTo>
                    <a:cubicBezTo>
                      <a:pt x="61" y="11"/>
                      <a:pt x="56" y="12"/>
                      <a:pt x="53" y="15"/>
                    </a:cubicBezTo>
                    <a:cubicBezTo>
                      <a:pt x="50" y="18"/>
                      <a:pt x="49" y="22"/>
                      <a:pt x="49" y="26"/>
                    </a:cubicBezTo>
                    <a:cubicBezTo>
                      <a:pt x="49" y="27"/>
                      <a:pt x="50" y="28"/>
                      <a:pt x="50" y="29"/>
                    </a:cubicBezTo>
                    <a:cubicBezTo>
                      <a:pt x="49" y="29"/>
                      <a:pt x="49" y="29"/>
                      <a:pt x="48" y="29"/>
                    </a:cubicBezTo>
                    <a:cubicBezTo>
                      <a:pt x="47" y="27"/>
                      <a:pt x="45" y="26"/>
                      <a:pt x="41" y="26"/>
                    </a:cubicBezTo>
                    <a:cubicBezTo>
                      <a:pt x="32" y="26"/>
                      <a:pt x="29" y="36"/>
                      <a:pt x="32" y="42"/>
                    </a:cubicBezTo>
                    <a:cubicBezTo>
                      <a:pt x="32" y="42"/>
                      <a:pt x="31" y="42"/>
                      <a:pt x="31" y="42"/>
                    </a:cubicBezTo>
                    <a:cubicBezTo>
                      <a:pt x="26" y="44"/>
                      <a:pt x="22" y="48"/>
                      <a:pt x="21" y="54"/>
                    </a:cubicBezTo>
                    <a:cubicBezTo>
                      <a:pt x="21" y="54"/>
                      <a:pt x="21" y="55"/>
                      <a:pt x="21" y="56"/>
                    </a:cubicBezTo>
                    <a:cubicBezTo>
                      <a:pt x="19" y="57"/>
                      <a:pt x="17" y="59"/>
                      <a:pt x="16" y="62"/>
                    </a:cubicBezTo>
                    <a:cubicBezTo>
                      <a:pt x="15" y="65"/>
                      <a:pt x="15" y="68"/>
                      <a:pt x="16" y="71"/>
                    </a:cubicBezTo>
                    <a:cubicBezTo>
                      <a:pt x="18" y="73"/>
                      <a:pt x="19" y="74"/>
                      <a:pt x="21" y="75"/>
                    </a:cubicBezTo>
                    <a:cubicBezTo>
                      <a:pt x="21" y="75"/>
                      <a:pt x="21" y="75"/>
                      <a:pt x="21" y="75"/>
                    </a:cubicBezTo>
                    <a:cubicBezTo>
                      <a:pt x="18" y="74"/>
                      <a:pt x="14" y="74"/>
                      <a:pt x="11" y="76"/>
                    </a:cubicBezTo>
                    <a:cubicBezTo>
                      <a:pt x="10" y="76"/>
                      <a:pt x="9" y="76"/>
                      <a:pt x="9" y="77"/>
                    </a:cubicBezTo>
                    <a:cubicBezTo>
                      <a:pt x="8" y="77"/>
                      <a:pt x="8" y="77"/>
                      <a:pt x="8" y="77"/>
                    </a:cubicBezTo>
                    <a:cubicBezTo>
                      <a:pt x="8" y="77"/>
                      <a:pt x="8" y="77"/>
                      <a:pt x="8" y="77"/>
                    </a:cubicBezTo>
                    <a:cubicBezTo>
                      <a:pt x="4" y="79"/>
                      <a:pt x="1" y="82"/>
                      <a:pt x="1" y="87"/>
                    </a:cubicBezTo>
                    <a:cubicBezTo>
                      <a:pt x="0" y="92"/>
                      <a:pt x="4" y="98"/>
                      <a:pt x="9" y="99"/>
                    </a:cubicBezTo>
                    <a:cubicBezTo>
                      <a:pt x="9" y="99"/>
                      <a:pt x="9" y="99"/>
                      <a:pt x="9" y="99"/>
                    </a:cubicBezTo>
                    <a:cubicBezTo>
                      <a:pt x="9" y="101"/>
                      <a:pt x="9" y="102"/>
                      <a:pt x="9" y="103"/>
                    </a:cubicBezTo>
                    <a:cubicBezTo>
                      <a:pt x="8" y="109"/>
                      <a:pt x="13" y="116"/>
                      <a:pt x="20" y="116"/>
                    </a:cubicBezTo>
                    <a:cubicBezTo>
                      <a:pt x="22" y="116"/>
                      <a:pt x="23" y="116"/>
                      <a:pt x="25" y="115"/>
                    </a:cubicBezTo>
                    <a:cubicBezTo>
                      <a:pt x="25" y="116"/>
                      <a:pt x="25" y="117"/>
                      <a:pt x="25" y="118"/>
                    </a:cubicBezTo>
                    <a:cubicBezTo>
                      <a:pt x="24" y="124"/>
                      <a:pt x="29" y="131"/>
                      <a:pt x="36" y="131"/>
                    </a:cubicBezTo>
                    <a:cubicBezTo>
                      <a:pt x="41" y="131"/>
                      <a:pt x="45" y="128"/>
                      <a:pt x="47" y="124"/>
                    </a:cubicBezTo>
                    <a:cubicBezTo>
                      <a:pt x="48" y="126"/>
                      <a:pt x="50" y="127"/>
                      <a:pt x="53" y="128"/>
                    </a:cubicBezTo>
                    <a:cubicBezTo>
                      <a:pt x="57" y="131"/>
                      <a:pt x="62" y="131"/>
                      <a:pt x="67" y="129"/>
                    </a:cubicBezTo>
                    <a:cubicBezTo>
                      <a:pt x="68" y="128"/>
                      <a:pt x="69" y="128"/>
                      <a:pt x="69" y="127"/>
                    </a:cubicBezTo>
                    <a:cubicBezTo>
                      <a:pt x="71" y="130"/>
                      <a:pt x="74" y="132"/>
                      <a:pt x="78" y="132"/>
                    </a:cubicBezTo>
                    <a:cubicBezTo>
                      <a:pt x="83" y="132"/>
                      <a:pt x="86" y="130"/>
                      <a:pt x="88" y="127"/>
                    </a:cubicBezTo>
                    <a:cubicBezTo>
                      <a:pt x="89" y="128"/>
                      <a:pt x="91" y="129"/>
                      <a:pt x="93" y="129"/>
                    </a:cubicBezTo>
                    <a:cubicBezTo>
                      <a:pt x="98" y="130"/>
                      <a:pt x="102" y="127"/>
                      <a:pt x="105" y="123"/>
                    </a:cubicBezTo>
                    <a:cubicBezTo>
                      <a:pt x="105" y="123"/>
                      <a:pt x="105" y="123"/>
                      <a:pt x="105" y="123"/>
                    </a:cubicBezTo>
                    <a:cubicBezTo>
                      <a:pt x="109" y="123"/>
                      <a:pt x="113" y="121"/>
                      <a:pt x="115" y="118"/>
                    </a:cubicBezTo>
                    <a:cubicBezTo>
                      <a:pt x="116" y="117"/>
                      <a:pt x="116" y="117"/>
                      <a:pt x="116" y="117"/>
                    </a:cubicBezTo>
                    <a:cubicBezTo>
                      <a:pt x="119" y="115"/>
                      <a:pt x="121" y="112"/>
                      <a:pt x="122" y="108"/>
                    </a:cubicBezTo>
                    <a:cubicBezTo>
                      <a:pt x="123" y="109"/>
                      <a:pt x="125" y="110"/>
                      <a:pt x="128" y="110"/>
                    </a:cubicBezTo>
                    <a:cubicBezTo>
                      <a:pt x="132" y="110"/>
                      <a:pt x="135" y="109"/>
                      <a:pt x="138" y="107"/>
                    </a:cubicBezTo>
                    <a:cubicBezTo>
                      <a:pt x="141" y="104"/>
                      <a:pt x="142" y="101"/>
                      <a:pt x="143" y="97"/>
                    </a:cubicBezTo>
                    <a:cubicBezTo>
                      <a:pt x="143" y="94"/>
                      <a:pt x="142" y="90"/>
                      <a:pt x="140" y="88"/>
                    </a:cubicBezTo>
                    <a:cubicBezTo>
                      <a:pt x="141" y="86"/>
                      <a:pt x="142" y="85"/>
                      <a:pt x="143" y="83"/>
                    </a:cubicBezTo>
                    <a:cubicBezTo>
                      <a:pt x="153" y="82"/>
                      <a:pt x="157" y="70"/>
                      <a:pt x="153" y="63"/>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4" name="Freeform 479"/>
            <p:cNvSpPr/>
            <p:nvPr/>
          </p:nvSpPr>
          <p:spPr bwMode="auto">
            <a:xfrm>
              <a:off x="5464175" y="10479088"/>
              <a:ext cx="390525" cy="2101850"/>
            </a:xfrm>
            <a:custGeom>
              <a:avLst/>
              <a:gdLst>
                <a:gd name="T0" fmla="*/ 94 w 129"/>
                <a:gd name="T1" fmla="*/ 2 h 695"/>
                <a:gd name="T2" fmla="*/ 113 w 129"/>
                <a:gd name="T3" fmla="*/ 83 h 695"/>
                <a:gd name="T4" fmla="*/ 124 w 129"/>
                <a:gd name="T5" fmla="*/ 164 h 695"/>
                <a:gd name="T6" fmla="*/ 123 w 129"/>
                <a:gd name="T7" fmla="*/ 330 h 695"/>
                <a:gd name="T8" fmla="*/ 85 w 129"/>
                <a:gd name="T9" fmla="*/ 500 h 695"/>
                <a:gd name="T10" fmla="*/ 59 w 129"/>
                <a:gd name="T11" fmla="*/ 584 h 695"/>
                <a:gd name="T12" fmla="*/ 29 w 129"/>
                <a:gd name="T13" fmla="*/ 659 h 695"/>
                <a:gd name="T14" fmla="*/ 18 w 129"/>
                <a:gd name="T15" fmla="*/ 681 h 695"/>
                <a:gd name="T16" fmla="*/ 9 w 129"/>
                <a:gd name="T17" fmla="*/ 694 h 695"/>
                <a:gd name="T18" fmla="*/ 2 w 129"/>
                <a:gd name="T19" fmla="*/ 692 h 695"/>
                <a:gd name="T20" fmla="*/ 2 w 129"/>
                <a:gd name="T21" fmla="*/ 692 h 695"/>
                <a:gd name="T22" fmla="*/ 5 w 129"/>
                <a:gd name="T23" fmla="*/ 684 h 695"/>
                <a:gd name="T24" fmla="*/ 5 w 129"/>
                <a:gd name="T25" fmla="*/ 680 h 695"/>
                <a:gd name="T26" fmla="*/ 10 w 129"/>
                <a:gd name="T27" fmla="*/ 671 h 695"/>
                <a:gd name="T28" fmla="*/ 19 w 129"/>
                <a:gd name="T29" fmla="*/ 652 h 695"/>
                <a:gd name="T30" fmla="*/ 52 w 129"/>
                <a:gd name="T31" fmla="*/ 568 h 695"/>
                <a:gd name="T32" fmla="*/ 100 w 129"/>
                <a:gd name="T33" fmla="*/ 398 h 695"/>
                <a:gd name="T34" fmla="*/ 100 w 129"/>
                <a:gd name="T35" fmla="*/ 59 h 695"/>
                <a:gd name="T36" fmla="*/ 91 w 129"/>
                <a:gd name="T37" fmla="*/ 3 h 695"/>
                <a:gd name="T38" fmla="*/ 94 w 129"/>
                <a:gd name="T39" fmla="*/ 2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695">
                  <a:moveTo>
                    <a:pt x="94" y="2"/>
                  </a:moveTo>
                  <a:cubicBezTo>
                    <a:pt x="100" y="29"/>
                    <a:pt x="107" y="56"/>
                    <a:pt x="113" y="83"/>
                  </a:cubicBezTo>
                  <a:cubicBezTo>
                    <a:pt x="119" y="110"/>
                    <a:pt x="122" y="137"/>
                    <a:pt x="124" y="164"/>
                  </a:cubicBezTo>
                  <a:cubicBezTo>
                    <a:pt x="129" y="219"/>
                    <a:pt x="128" y="275"/>
                    <a:pt x="123" y="330"/>
                  </a:cubicBezTo>
                  <a:cubicBezTo>
                    <a:pt x="116" y="388"/>
                    <a:pt x="102" y="444"/>
                    <a:pt x="85" y="500"/>
                  </a:cubicBezTo>
                  <a:cubicBezTo>
                    <a:pt x="77" y="528"/>
                    <a:pt x="68" y="556"/>
                    <a:pt x="59" y="584"/>
                  </a:cubicBezTo>
                  <a:cubicBezTo>
                    <a:pt x="52" y="610"/>
                    <a:pt x="40" y="634"/>
                    <a:pt x="29" y="659"/>
                  </a:cubicBezTo>
                  <a:cubicBezTo>
                    <a:pt x="25" y="666"/>
                    <a:pt x="22" y="674"/>
                    <a:pt x="18" y="681"/>
                  </a:cubicBezTo>
                  <a:cubicBezTo>
                    <a:pt x="16" y="685"/>
                    <a:pt x="13" y="693"/>
                    <a:pt x="9" y="694"/>
                  </a:cubicBezTo>
                  <a:cubicBezTo>
                    <a:pt x="6" y="695"/>
                    <a:pt x="3" y="694"/>
                    <a:pt x="2" y="692"/>
                  </a:cubicBezTo>
                  <a:cubicBezTo>
                    <a:pt x="2" y="692"/>
                    <a:pt x="2" y="692"/>
                    <a:pt x="2" y="692"/>
                  </a:cubicBezTo>
                  <a:cubicBezTo>
                    <a:pt x="0" y="688"/>
                    <a:pt x="2" y="685"/>
                    <a:pt x="5" y="684"/>
                  </a:cubicBezTo>
                  <a:cubicBezTo>
                    <a:pt x="2" y="685"/>
                    <a:pt x="4" y="683"/>
                    <a:pt x="5" y="680"/>
                  </a:cubicBezTo>
                  <a:cubicBezTo>
                    <a:pt x="7" y="677"/>
                    <a:pt x="9" y="674"/>
                    <a:pt x="10" y="671"/>
                  </a:cubicBezTo>
                  <a:cubicBezTo>
                    <a:pt x="13" y="664"/>
                    <a:pt x="16" y="658"/>
                    <a:pt x="19" y="652"/>
                  </a:cubicBezTo>
                  <a:cubicBezTo>
                    <a:pt x="32" y="624"/>
                    <a:pt x="43" y="597"/>
                    <a:pt x="52" y="568"/>
                  </a:cubicBezTo>
                  <a:cubicBezTo>
                    <a:pt x="69" y="512"/>
                    <a:pt x="87" y="455"/>
                    <a:pt x="100" y="398"/>
                  </a:cubicBezTo>
                  <a:cubicBezTo>
                    <a:pt x="123" y="287"/>
                    <a:pt x="121" y="170"/>
                    <a:pt x="100" y="59"/>
                  </a:cubicBezTo>
                  <a:cubicBezTo>
                    <a:pt x="96" y="41"/>
                    <a:pt x="93" y="22"/>
                    <a:pt x="91" y="3"/>
                  </a:cubicBezTo>
                  <a:cubicBezTo>
                    <a:pt x="90" y="1"/>
                    <a:pt x="94" y="0"/>
                    <a:pt x="94" y="2"/>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480"/>
            <p:cNvSpPr/>
            <p:nvPr/>
          </p:nvSpPr>
          <p:spPr bwMode="auto">
            <a:xfrm>
              <a:off x="5808663" y="10591800"/>
              <a:ext cx="173038" cy="268288"/>
            </a:xfrm>
            <a:custGeom>
              <a:avLst/>
              <a:gdLst>
                <a:gd name="T0" fmla="*/ 1 w 57"/>
                <a:gd name="T1" fmla="*/ 84 h 89"/>
                <a:gd name="T2" fmla="*/ 1 w 57"/>
                <a:gd name="T3" fmla="*/ 81 h 89"/>
                <a:gd name="T4" fmla="*/ 18 w 57"/>
                <a:gd name="T5" fmla="*/ 34 h 89"/>
                <a:gd name="T6" fmla="*/ 35 w 57"/>
                <a:gd name="T7" fmla="*/ 17 h 89"/>
                <a:gd name="T8" fmla="*/ 54 w 57"/>
                <a:gd name="T9" fmla="*/ 2 h 89"/>
                <a:gd name="T10" fmla="*/ 54 w 57"/>
                <a:gd name="T11" fmla="*/ 1 h 89"/>
                <a:gd name="T12" fmla="*/ 56 w 57"/>
                <a:gd name="T13" fmla="*/ 1 h 89"/>
                <a:gd name="T14" fmla="*/ 45 w 57"/>
                <a:gd name="T15" fmla="*/ 61 h 89"/>
                <a:gd name="T16" fmla="*/ 27 w 57"/>
                <a:gd name="T17" fmla="*/ 79 h 89"/>
                <a:gd name="T18" fmla="*/ 4 w 57"/>
                <a:gd name="T19" fmla="*/ 89 h 89"/>
                <a:gd name="T20" fmla="*/ 1 w 57"/>
                <a:gd name="T21"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9">
                  <a:moveTo>
                    <a:pt x="1" y="84"/>
                  </a:moveTo>
                  <a:cubicBezTo>
                    <a:pt x="1" y="83"/>
                    <a:pt x="1" y="82"/>
                    <a:pt x="1" y="81"/>
                  </a:cubicBezTo>
                  <a:cubicBezTo>
                    <a:pt x="7" y="65"/>
                    <a:pt x="8" y="49"/>
                    <a:pt x="18" y="34"/>
                  </a:cubicBezTo>
                  <a:cubicBezTo>
                    <a:pt x="23" y="28"/>
                    <a:pt x="29" y="22"/>
                    <a:pt x="35" y="17"/>
                  </a:cubicBezTo>
                  <a:cubicBezTo>
                    <a:pt x="41" y="11"/>
                    <a:pt x="47" y="5"/>
                    <a:pt x="54" y="2"/>
                  </a:cubicBezTo>
                  <a:cubicBezTo>
                    <a:pt x="54" y="1"/>
                    <a:pt x="54" y="1"/>
                    <a:pt x="54" y="1"/>
                  </a:cubicBezTo>
                  <a:cubicBezTo>
                    <a:pt x="55" y="0"/>
                    <a:pt x="56" y="1"/>
                    <a:pt x="56" y="1"/>
                  </a:cubicBezTo>
                  <a:cubicBezTo>
                    <a:pt x="57" y="22"/>
                    <a:pt x="56" y="43"/>
                    <a:pt x="45" y="61"/>
                  </a:cubicBezTo>
                  <a:cubicBezTo>
                    <a:pt x="40" y="68"/>
                    <a:pt x="34" y="74"/>
                    <a:pt x="27" y="79"/>
                  </a:cubicBezTo>
                  <a:cubicBezTo>
                    <a:pt x="21" y="83"/>
                    <a:pt x="11" y="88"/>
                    <a:pt x="4" y="89"/>
                  </a:cubicBezTo>
                  <a:cubicBezTo>
                    <a:pt x="1" y="89"/>
                    <a:pt x="0" y="86"/>
                    <a:pt x="1" y="84"/>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481"/>
            <p:cNvSpPr/>
            <p:nvPr/>
          </p:nvSpPr>
          <p:spPr bwMode="auto">
            <a:xfrm>
              <a:off x="5567363" y="10685463"/>
              <a:ext cx="265113" cy="180975"/>
            </a:xfrm>
            <a:custGeom>
              <a:avLst/>
              <a:gdLst>
                <a:gd name="T0" fmla="*/ 86 w 88"/>
                <a:gd name="T1" fmla="*/ 51 h 60"/>
                <a:gd name="T2" fmla="*/ 84 w 88"/>
                <a:gd name="T3" fmla="*/ 49 h 60"/>
                <a:gd name="T4" fmla="*/ 49 w 88"/>
                <a:gd name="T5" fmla="*/ 15 h 60"/>
                <a:gd name="T6" fmla="*/ 26 w 88"/>
                <a:gd name="T7" fmla="*/ 6 h 60"/>
                <a:gd name="T8" fmla="*/ 2 w 88"/>
                <a:gd name="T9" fmla="*/ 1 h 60"/>
                <a:gd name="T10" fmla="*/ 2 w 88"/>
                <a:gd name="T11" fmla="*/ 0 h 60"/>
                <a:gd name="T12" fmla="*/ 1 w 88"/>
                <a:gd name="T13" fmla="*/ 1 h 60"/>
                <a:gd name="T14" fmla="*/ 37 w 88"/>
                <a:gd name="T15" fmla="*/ 50 h 60"/>
                <a:gd name="T16" fmla="*/ 60 w 88"/>
                <a:gd name="T17" fmla="*/ 58 h 60"/>
                <a:gd name="T18" fmla="*/ 85 w 88"/>
                <a:gd name="T19" fmla="*/ 57 h 60"/>
                <a:gd name="T20" fmla="*/ 86 w 88"/>
                <a:gd name="T21"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60">
                  <a:moveTo>
                    <a:pt x="86" y="51"/>
                  </a:moveTo>
                  <a:cubicBezTo>
                    <a:pt x="86" y="51"/>
                    <a:pt x="85" y="50"/>
                    <a:pt x="84" y="49"/>
                  </a:cubicBezTo>
                  <a:cubicBezTo>
                    <a:pt x="72" y="37"/>
                    <a:pt x="65" y="23"/>
                    <a:pt x="49" y="15"/>
                  </a:cubicBezTo>
                  <a:cubicBezTo>
                    <a:pt x="42" y="11"/>
                    <a:pt x="34" y="8"/>
                    <a:pt x="26" y="6"/>
                  </a:cubicBezTo>
                  <a:cubicBezTo>
                    <a:pt x="18" y="4"/>
                    <a:pt x="10" y="1"/>
                    <a:pt x="2" y="1"/>
                  </a:cubicBezTo>
                  <a:cubicBezTo>
                    <a:pt x="2" y="0"/>
                    <a:pt x="2" y="0"/>
                    <a:pt x="2" y="0"/>
                  </a:cubicBezTo>
                  <a:cubicBezTo>
                    <a:pt x="1" y="0"/>
                    <a:pt x="0" y="0"/>
                    <a:pt x="1" y="1"/>
                  </a:cubicBezTo>
                  <a:cubicBezTo>
                    <a:pt x="8" y="20"/>
                    <a:pt x="18" y="39"/>
                    <a:pt x="37" y="50"/>
                  </a:cubicBezTo>
                  <a:cubicBezTo>
                    <a:pt x="44" y="55"/>
                    <a:pt x="52" y="57"/>
                    <a:pt x="60" y="58"/>
                  </a:cubicBezTo>
                  <a:cubicBezTo>
                    <a:pt x="67" y="60"/>
                    <a:pt x="78" y="60"/>
                    <a:pt x="85" y="57"/>
                  </a:cubicBezTo>
                  <a:cubicBezTo>
                    <a:pt x="88" y="56"/>
                    <a:pt x="88" y="53"/>
                    <a:pt x="86" y="51"/>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482"/>
            <p:cNvSpPr/>
            <p:nvPr/>
          </p:nvSpPr>
          <p:spPr bwMode="auto">
            <a:xfrm>
              <a:off x="5461000" y="10131425"/>
              <a:ext cx="490538" cy="377825"/>
            </a:xfrm>
            <a:custGeom>
              <a:avLst/>
              <a:gdLst>
                <a:gd name="T0" fmla="*/ 153 w 162"/>
                <a:gd name="T1" fmla="*/ 80 h 125"/>
                <a:gd name="T2" fmla="*/ 148 w 162"/>
                <a:gd name="T3" fmla="*/ 66 h 125"/>
                <a:gd name="T4" fmla="*/ 151 w 162"/>
                <a:gd name="T5" fmla="*/ 65 h 125"/>
                <a:gd name="T6" fmla="*/ 152 w 162"/>
                <a:gd name="T7" fmla="*/ 65 h 125"/>
                <a:gd name="T8" fmla="*/ 159 w 162"/>
                <a:gd name="T9" fmla="*/ 48 h 125"/>
                <a:gd name="T10" fmla="*/ 158 w 162"/>
                <a:gd name="T11" fmla="*/ 47 h 125"/>
                <a:gd name="T12" fmla="*/ 153 w 162"/>
                <a:gd name="T13" fmla="*/ 41 h 125"/>
                <a:gd name="T14" fmla="*/ 148 w 162"/>
                <a:gd name="T15" fmla="*/ 21 h 125"/>
                <a:gd name="T16" fmla="*/ 138 w 162"/>
                <a:gd name="T17" fmla="*/ 21 h 125"/>
                <a:gd name="T18" fmla="*/ 130 w 162"/>
                <a:gd name="T19" fmla="*/ 6 h 125"/>
                <a:gd name="T20" fmla="*/ 114 w 162"/>
                <a:gd name="T21" fmla="*/ 9 h 125"/>
                <a:gd name="T22" fmla="*/ 109 w 162"/>
                <a:gd name="T23" fmla="*/ 4 h 125"/>
                <a:gd name="T24" fmla="*/ 102 w 162"/>
                <a:gd name="T25" fmla="*/ 1 h 125"/>
                <a:gd name="T26" fmla="*/ 90 w 162"/>
                <a:gd name="T27" fmla="*/ 7 h 125"/>
                <a:gd name="T28" fmla="*/ 87 w 162"/>
                <a:gd name="T29" fmla="*/ 4 h 125"/>
                <a:gd name="T30" fmla="*/ 75 w 162"/>
                <a:gd name="T31" fmla="*/ 2 h 125"/>
                <a:gd name="T32" fmla="*/ 68 w 162"/>
                <a:gd name="T33" fmla="*/ 12 h 125"/>
                <a:gd name="T34" fmla="*/ 68 w 162"/>
                <a:gd name="T35" fmla="*/ 14 h 125"/>
                <a:gd name="T36" fmla="*/ 66 w 162"/>
                <a:gd name="T37" fmla="*/ 14 h 125"/>
                <a:gd name="T38" fmla="*/ 60 w 162"/>
                <a:gd name="T39" fmla="*/ 9 h 125"/>
                <a:gd name="T40" fmla="*/ 46 w 162"/>
                <a:gd name="T41" fmla="*/ 21 h 125"/>
                <a:gd name="T42" fmla="*/ 45 w 162"/>
                <a:gd name="T43" fmla="*/ 21 h 125"/>
                <a:gd name="T44" fmla="*/ 32 w 162"/>
                <a:gd name="T45" fmla="*/ 28 h 125"/>
                <a:gd name="T46" fmla="*/ 32 w 162"/>
                <a:gd name="T47" fmla="*/ 30 h 125"/>
                <a:gd name="T48" fmla="*/ 24 w 162"/>
                <a:gd name="T49" fmla="*/ 34 h 125"/>
                <a:gd name="T50" fmla="*/ 22 w 162"/>
                <a:gd name="T51" fmla="*/ 43 h 125"/>
                <a:gd name="T52" fmla="*/ 25 w 162"/>
                <a:gd name="T53" fmla="*/ 49 h 125"/>
                <a:gd name="T54" fmla="*/ 25 w 162"/>
                <a:gd name="T55" fmla="*/ 49 h 125"/>
                <a:gd name="T56" fmla="*/ 15 w 162"/>
                <a:gd name="T57" fmla="*/ 46 h 125"/>
                <a:gd name="T58" fmla="*/ 14 w 162"/>
                <a:gd name="T59" fmla="*/ 46 h 125"/>
                <a:gd name="T60" fmla="*/ 13 w 162"/>
                <a:gd name="T61" fmla="*/ 45 h 125"/>
                <a:gd name="T62" fmla="*/ 12 w 162"/>
                <a:gd name="T63" fmla="*/ 45 h 125"/>
                <a:gd name="T64" fmla="*/ 12 w 162"/>
                <a:gd name="T65" fmla="*/ 45 h 125"/>
                <a:gd name="T66" fmla="*/ 2 w 162"/>
                <a:gd name="T67" fmla="*/ 53 h 125"/>
                <a:gd name="T68" fmla="*/ 5 w 162"/>
                <a:gd name="T69" fmla="*/ 67 h 125"/>
                <a:gd name="T70" fmla="*/ 6 w 162"/>
                <a:gd name="T71" fmla="*/ 68 h 125"/>
                <a:gd name="T72" fmla="*/ 4 w 162"/>
                <a:gd name="T73" fmla="*/ 71 h 125"/>
                <a:gd name="T74" fmla="*/ 10 w 162"/>
                <a:gd name="T75" fmla="*/ 87 h 125"/>
                <a:gd name="T76" fmla="*/ 16 w 162"/>
                <a:gd name="T77" fmla="*/ 88 h 125"/>
                <a:gd name="T78" fmla="*/ 14 w 162"/>
                <a:gd name="T79" fmla="*/ 90 h 125"/>
                <a:gd name="T80" fmla="*/ 20 w 162"/>
                <a:gd name="T81" fmla="*/ 106 h 125"/>
                <a:gd name="T82" fmla="*/ 33 w 162"/>
                <a:gd name="T83" fmla="*/ 104 h 125"/>
                <a:gd name="T84" fmla="*/ 38 w 162"/>
                <a:gd name="T85" fmla="*/ 109 h 125"/>
                <a:gd name="T86" fmla="*/ 51 w 162"/>
                <a:gd name="T87" fmla="*/ 114 h 125"/>
                <a:gd name="T88" fmla="*/ 53 w 162"/>
                <a:gd name="T89" fmla="*/ 113 h 125"/>
                <a:gd name="T90" fmla="*/ 60 w 162"/>
                <a:gd name="T91" fmla="*/ 121 h 125"/>
                <a:gd name="T92" fmla="*/ 71 w 162"/>
                <a:gd name="T93" fmla="*/ 120 h 125"/>
                <a:gd name="T94" fmla="*/ 75 w 162"/>
                <a:gd name="T95" fmla="*/ 123 h 125"/>
                <a:gd name="T96" fmla="*/ 88 w 162"/>
                <a:gd name="T97" fmla="*/ 121 h 125"/>
                <a:gd name="T98" fmla="*/ 88 w 162"/>
                <a:gd name="T99" fmla="*/ 122 h 125"/>
                <a:gd name="T100" fmla="*/ 100 w 162"/>
                <a:gd name="T101" fmla="*/ 120 h 125"/>
                <a:gd name="T102" fmla="*/ 100 w 162"/>
                <a:gd name="T103" fmla="*/ 120 h 125"/>
                <a:gd name="T104" fmla="*/ 109 w 162"/>
                <a:gd name="T105" fmla="*/ 113 h 125"/>
                <a:gd name="T106" fmla="*/ 114 w 162"/>
                <a:gd name="T107" fmla="*/ 117 h 125"/>
                <a:gd name="T108" fmla="*/ 125 w 162"/>
                <a:gd name="T109" fmla="*/ 117 h 125"/>
                <a:gd name="T110" fmla="*/ 132 w 162"/>
                <a:gd name="T111" fmla="*/ 110 h 125"/>
                <a:gd name="T112" fmla="*/ 133 w 162"/>
                <a:gd name="T113" fmla="*/ 100 h 125"/>
                <a:gd name="T114" fmla="*/ 137 w 162"/>
                <a:gd name="T115" fmla="*/ 97 h 125"/>
                <a:gd name="T116" fmla="*/ 153 w 162"/>
                <a:gd name="T117" fmla="*/ 8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2" h="125">
                  <a:moveTo>
                    <a:pt x="153" y="80"/>
                  </a:moveTo>
                  <a:cubicBezTo>
                    <a:pt x="155" y="75"/>
                    <a:pt x="155" y="69"/>
                    <a:pt x="148" y="66"/>
                  </a:cubicBezTo>
                  <a:cubicBezTo>
                    <a:pt x="149" y="65"/>
                    <a:pt x="150" y="65"/>
                    <a:pt x="151" y="65"/>
                  </a:cubicBezTo>
                  <a:cubicBezTo>
                    <a:pt x="152" y="65"/>
                    <a:pt x="152" y="65"/>
                    <a:pt x="152" y="65"/>
                  </a:cubicBezTo>
                  <a:cubicBezTo>
                    <a:pt x="158" y="62"/>
                    <a:pt x="162" y="54"/>
                    <a:pt x="159" y="48"/>
                  </a:cubicBezTo>
                  <a:cubicBezTo>
                    <a:pt x="158" y="47"/>
                    <a:pt x="158" y="47"/>
                    <a:pt x="158" y="47"/>
                  </a:cubicBezTo>
                  <a:cubicBezTo>
                    <a:pt x="157" y="45"/>
                    <a:pt x="155" y="43"/>
                    <a:pt x="153" y="41"/>
                  </a:cubicBezTo>
                  <a:cubicBezTo>
                    <a:pt x="158" y="35"/>
                    <a:pt x="158" y="24"/>
                    <a:pt x="148" y="21"/>
                  </a:cubicBezTo>
                  <a:cubicBezTo>
                    <a:pt x="145" y="19"/>
                    <a:pt x="141" y="20"/>
                    <a:pt x="138" y="21"/>
                  </a:cubicBezTo>
                  <a:cubicBezTo>
                    <a:pt x="139" y="15"/>
                    <a:pt x="137" y="9"/>
                    <a:pt x="130" y="6"/>
                  </a:cubicBezTo>
                  <a:cubicBezTo>
                    <a:pt x="123" y="4"/>
                    <a:pt x="118" y="6"/>
                    <a:pt x="114" y="9"/>
                  </a:cubicBezTo>
                  <a:cubicBezTo>
                    <a:pt x="113" y="7"/>
                    <a:pt x="111" y="5"/>
                    <a:pt x="109" y="4"/>
                  </a:cubicBezTo>
                  <a:cubicBezTo>
                    <a:pt x="107" y="3"/>
                    <a:pt x="105" y="2"/>
                    <a:pt x="102" y="1"/>
                  </a:cubicBezTo>
                  <a:cubicBezTo>
                    <a:pt x="97" y="0"/>
                    <a:pt x="92" y="3"/>
                    <a:pt x="90" y="7"/>
                  </a:cubicBezTo>
                  <a:cubicBezTo>
                    <a:pt x="89" y="6"/>
                    <a:pt x="88" y="5"/>
                    <a:pt x="87" y="4"/>
                  </a:cubicBezTo>
                  <a:cubicBezTo>
                    <a:pt x="84" y="1"/>
                    <a:pt x="79" y="1"/>
                    <a:pt x="75" y="2"/>
                  </a:cubicBezTo>
                  <a:cubicBezTo>
                    <a:pt x="71" y="4"/>
                    <a:pt x="69" y="7"/>
                    <a:pt x="68" y="12"/>
                  </a:cubicBezTo>
                  <a:cubicBezTo>
                    <a:pt x="68" y="12"/>
                    <a:pt x="68" y="13"/>
                    <a:pt x="68" y="14"/>
                  </a:cubicBezTo>
                  <a:cubicBezTo>
                    <a:pt x="67" y="14"/>
                    <a:pt x="67" y="14"/>
                    <a:pt x="66" y="14"/>
                  </a:cubicBezTo>
                  <a:cubicBezTo>
                    <a:pt x="65" y="12"/>
                    <a:pt x="63" y="10"/>
                    <a:pt x="60" y="9"/>
                  </a:cubicBezTo>
                  <a:cubicBezTo>
                    <a:pt x="52" y="6"/>
                    <a:pt x="45" y="14"/>
                    <a:pt x="46" y="21"/>
                  </a:cubicBezTo>
                  <a:cubicBezTo>
                    <a:pt x="46" y="21"/>
                    <a:pt x="45" y="21"/>
                    <a:pt x="45" y="21"/>
                  </a:cubicBezTo>
                  <a:cubicBezTo>
                    <a:pt x="40" y="21"/>
                    <a:pt x="35" y="23"/>
                    <a:pt x="32" y="28"/>
                  </a:cubicBezTo>
                  <a:cubicBezTo>
                    <a:pt x="32" y="29"/>
                    <a:pt x="32" y="30"/>
                    <a:pt x="32" y="30"/>
                  </a:cubicBezTo>
                  <a:cubicBezTo>
                    <a:pt x="29" y="31"/>
                    <a:pt x="26" y="32"/>
                    <a:pt x="24" y="34"/>
                  </a:cubicBezTo>
                  <a:cubicBezTo>
                    <a:pt x="22" y="37"/>
                    <a:pt x="21" y="40"/>
                    <a:pt x="22" y="43"/>
                  </a:cubicBezTo>
                  <a:cubicBezTo>
                    <a:pt x="22" y="45"/>
                    <a:pt x="23" y="47"/>
                    <a:pt x="25" y="49"/>
                  </a:cubicBezTo>
                  <a:cubicBezTo>
                    <a:pt x="25" y="49"/>
                    <a:pt x="25" y="49"/>
                    <a:pt x="25" y="49"/>
                  </a:cubicBezTo>
                  <a:cubicBezTo>
                    <a:pt x="22" y="46"/>
                    <a:pt x="19" y="45"/>
                    <a:pt x="15" y="46"/>
                  </a:cubicBezTo>
                  <a:cubicBezTo>
                    <a:pt x="15" y="46"/>
                    <a:pt x="14" y="46"/>
                    <a:pt x="14" y="46"/>
                  </a:cubicBezTo>
                  <a:cubicBezTo>
                    <a:pt x="14" y="45"/>
                    <a:pt x="13" y="45"/>
                    <a:pt x="13" y="45"/>
                  </a:cubicBezTo>
                  <a:cubicBezTo>
                    <a:pt x="12" y="45"/>
                    <a:pt x="12" y="45"/>
                    <a:pt x="12" y="45"/>
                  </a:cubicBezTo>
                  <a:cubicBezTo>
                    <a:pt x="12" y="45"/>
                    <a:pt x="12" y="45"/>
                    <a:pt x="12" y="45"/>
                  </a:cubicBezTo>
                  <a:cubicBezTo>
                    <a:pt x="8" y="45"/>
                    <a:pt x="4" y="48"/>
                    <a:pt x="2" y="53"/>
                  </a:cubicBezTo>
                  <a:cubicBezTo>
                    <a:pt x="0" y="57"/>
                    <a:pt x="1" y="64"/>
                    <a:pt x="5" y="67"/>
                  </a:cubicBezTo>
                  <a:cubicBezTo>
                    <a:pt x="6" y="68"/>
                    <a:pt x="6" y="68"/>
                    <a:pt x="6" y="68"/>
                  </a:cubicBezTo>
                  <a:cubicBezTo>
                    <a:pt x="5" y="69"/>
                    <a:pt x="4" y="70"/>
                    <a:pt x="4" y="71"/>
                  </a:cubicBezTo>
                  <a:cubicBezTo>
                    <a:pt x="1" y="77"/>
                    <a:pt x="4" y="85"/>
                    <a:pt x="10" y="87"/>
                  </a:cubicBezTo>
                  <a:cubicBezTo>
                    <a:pt x="12" y="88"/>
                    <a:pt x="14" y="88"/>
                    <a:pt x="16" y="88"/>
                  </a:cubicBezTo>
                  <a:cubicBezTo>
                    <a:pt x="15" y="88"/>
                    <a:pt x="15" y="89"/>
                    <a:pt x="14" y="90"/>
                  </a:cubicBezTo>
                  <a:cubicBezTo>
                    <a:pt x="12" y="96"/>
                    <a:pt x="14" y="104"/>
                    <a:pt x="20" y="106"/>
                  </a:cubicBezTo>
                  <a:cubicBezTo>
                    <a:pt x="25" y="107"/>
                    <a:pt x="30" y="107"/>
                    <a:pt x="33" y="104"/>
                  </a:cubicBezTo>
                  <a:cubicBezTo>
                    <a:pt x="34" y="106"/>
                    <a:pt x="35" y="108"/>
                    <a:pt x="38" y="109"/>
                  </a:cubicBezTo>
                  <a:cubicBezTo>
                    <a:pt x="40" y="113"/>
                    <a:pt x="45" y="115"/>
                    <a:pt x="51" y="114"/>
                  </a:cubicBezTo>
                  <a:cubicBezTo>
                    <a:pt x="52" y="114"/>
                    <a:pt x="52" y="114"/>
                    <a:pt x="53" y="113"/>
                  </a:cubicBezTo>
                  <a:cubicBezTo>
                    <a:pt x="54" y="117"/>
                    <a:pt x="56" y="120"/>
                    <a:pt x="60" y="121"/>
                  </a:cubicBezTo>
                  <a:cubicBezTo>
                    <a:pt x="64" y="122"/>
                    <a:pt x="68" y="122"/>
                    <a:pt x="71" y="120"/>
                  </a:cubicBezTo>
                  <a:cubicBezTo>
                    <a:pt x="72" y="121"/>
                    <a:pt x="73" y="123"/>
                    <a:pt x="75" y="123"/>
                  </a:cubicBezTo>
                  <a:cubicBezTo>
                    <a:pt x="79" y="125"/>
                    <a:pt x="85" y="124"/>
                    <a:pt x="88" y="121"/>
                  </a:cubicBezTo>
                  <a:cubicBezTo>
                    <a:pt x="88" y="122"/>
                    <a:pt x="88" y="122"/>
                    <a:pt x="88" y="122"/>
                  </a:cubicBezTo>
                  <a:cubicBezTo>
                    <a:pt x="92" y="123"/>
                    <a:pt x="96" y="123"/>
                    <a:pt x="100" y="120"/>
                  </a:cubicBezTo>
                  <a:cubicBezTo>
                    <a:pt x="100" y="120"/>
                    <a:pt x="100" y="120"/>
                    <a:pt x="100" y="120"/>
                  </a:cubicBezTo>
                  <a:cubicBezTo>
                    <a:pt x="104" y="119"/>
                    <a:pt x="107" y="116"/>
                    <a:pt x="109" y="113"/>
                  </a:cubicBezTo>
                  <a:cubicBezTo>
                    <a:pt x="110" y="115"/>
                    <a:pt x="112" y="116"/>
                    <a:pt x="114" y="117"/>
                  </a:cubicBezTo>
                  <a:cubicBezTo>
                    <a:pt x="118" y="118"/>
                    <a:pt x="121" y="118"/>
                    <a:pt x="125" y="117"/>
                  </a:cubicBezTo>
                  <a:cubicBezTo>
                    <a:pt x="128" y="116"/>
                    <a:pt x="131" y="113"/>
                    <a:pt x="132" y="110"/>
                  </a:cubicBezTo>
                  <a:cubicBezTo>
                    <a:pt x="134" y="107"/>
                    <a:pt x="134" y="103"/>
                    <a:pt x="133" y="100"/>
                  </a:cubicBezTo>
                  <a:cubicBezTo>
                    <a:pt x="135" y="99"/>
                    <a:pt x="136" y="98"/>
                    <a:pt x="137" y="97"/>
                  </a:cubicBezTo>
                  <a:cubicBezTo>
                    <a:pt x="148" y="99"/>
                    <a:pt x="155" y="88"/>
                    <a:pt x="153" y="80"/>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483"/>
            <p:cNvSpPr/>
            <p:nvPr/>
          </p:nvSpPr>
          <p:spPr bwMode="auto">
            <a:xfrm>
              <a:off x="5524500" y="10204450"/>
              <a:ext cx="166688" cy="207963"/>
            </a:xfrm>
            <a:custGeom>
              <a:avLst/>
              <a:gdLst>
                <a:gd name="T0" fmla="*/ 41 w 55"/>
                <a:gd name="T1" fmla="*/ 0 h 69"/>
                <a:gd name="T2" fmla="*/ 32 w 55"/>
                <a:gd name="T3" fmla="*/ 6 h 69"/>
                <a:gd name="T4" fmla="*/ 31 w 55"/>
                <a:gd name="T5" fmla="*/ 11 h 69"/>
                <a:gd name="T6" fmla="*/ 28 w 55"/>
                <a:gd name="T7" fmla="*/ 11 h 69"/>
                <a:gd name="T8" fmla="*/ 18 w 55"/>
                <a:gd name="T9" fmla="*/ 22 h 69"/>
                <a:gd name="T10" fmla="*/ 17 w 55"/>
                <a:gd name="T11" fmla="*/ 23 h 69"/>
                <a:gd name="T12" fmla="*/ 14 w 55"/>
                <a:gd name="T13" fmla="*/ 27 h 69"/>
                <a:gd name="T14" fmla="*/ 11 w 55"/>
                <a:gd name="T15" fmla="*/ 26 h 69"/>
                <a:gd name="T16" fmla="*/ 3 w 55"/>
                <a:gd name="T17" fmla="*/ 30 h 69"/>
                <a:gd name="T18" fmla="*/ 5 w 55"/>
                <a:gd name="T19" fmla="*/ 44 h 69"/>
                <a:gd name="T20" fmla="*/ 6 w 55"/>
                <a:gd name="T21" fmla="*/ 47 h 69"/>
                <a:gd name="T22" fmla="*/ 9 w 55"/>
                <a:gd name="T23" fmla="*/ 57 h 69"/>
                <a:gd name="T24" fmla="*/ 11 w 55"/>
                <a:gd name="T25" fmla="*/ 58 h 69"/>
                <a:gd name="T26" fmla="*/ 16 w 55"/>
                <a:gd name="T27" fmla="*/ 55 h 69"/>
                <a:gd name="T28" fmla="*/ 17 w 55"/>
                <a:gd name="T29" fmla="*/ 55 h 69"/>
                <a:gd name="T30" fmla="*/ 18 w 55"/>
                <a:gd name="T31" fmla="*/ 59 h 69"/>
                <a:gd name="T32" fmla="*/ 24 w 55"/>
                <a:gd name="T33" fmla="*/ 68 h 69"/>
                <a:gd name="T34" fmla="*/ 28 w 55"/>
                <a:gd name="T35" fmla="*/ 69 h 69"/>
                <a:gd name="T36" fmla="*/ 38 w 55"/>
                <a:gd name="T37" fmla="*/ 52 h 69"/>
                <a:gd name="T38" fmla="*/ 41 w 55"/>
                <a:gd name="T39" fmla="*/ 37 h 69"/>
                <a:gd name="T40" fmla="*/ 48 w 55"/>
                <a:gd name="T41" fmla="*/ 31 h 69"/>
                <a:gd name="T42" fmla="*/ 48 w 55"/>
                <a:gd name="T43" fmla="*/ 24 h 69"/>
                <a:gd name="T44" fmla="*/ 51 w 55"/>
                <a:gd name="T45" fmla="*/ 13 h 69"/>
                <a:gd name="T46" fmla="*/ 45 w 55"/>
                <a:gd name="T47" fmla="*/ 1 h 69"/>
                <a:gd name="T48" fmla="*/ 41 w 55"/>
                <a:gd name="T4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69">
                  <a:moveTo>
                    <a:pt x="41" y="0"/>
                  </a:moveTo>
                  <a:cubicBezTo>
                    <a:pt x="37" y="0"/>
                    <a:pt x="33" y="2"/>
                    <a:pt x="32" y="6"/>
                  </a:cubicBezTo>
                  <a:cubicBezTo>
                    <a:pt x="31" y="8"/>
                    <a:pt x="31" y="9"/>
                    <a:pt x="31" y="11"/>
                  </a:cubicBezTo>
                  <a:cubicBezTo>
                    <a:pt x="30" y="11"/>
                    <a:pt x="29" y="11"/>
                    <a:pt x="28" y="11"/>
                  </a:cubicBezTo>
                  <a:cubicBezTo>
                    <a:pt x="22" y="11"/>
                    <a:pt x="18" y="17"/>
                    <a:pt x="18" y="22"/>
                  </a:cubicBezTo>
                  <a:cubicBezTo>
                    <a:pt x="18" y="22"/>
                    <a:pt x="17" y="22"/>
                    <a:pt x="17" y="23"/>
                  </a:cubicBezTo>
                  <a:cubicBezTo>
                    <a:pt x="16" y="24"/>
                    <a:pt x="15" y="25"/>
                    <a:pt x="14" y="27"/>
                  </a:cubicBezTo>
                  <a:cubicBezTo>
                    <a:pt x="13" y="26"/>
                    <a:pt x="12" y="26"/>
                    <a:pt x="11" y="26"/>
                  </a:cubicBezTo>
                  <a:cubicBezTo>
                    <a:pt x="8" y="26"/>
                    <a:pt x="5" y="27"/>
                    <a:pt x="3" y="30"/>
                  </a:cubicBezTo>
                  <a:cubicBezTo>
                    <a:pt x="0" y="35"/>
                    <a:pt x="1" y="41"/>
                    <a:pt x="5" y="44"/>
                  </a:cubicBezTo>
                  <a:cubicBezTo>
                    <a:pt x="5" y="45"/>
                    <a:pt x="5" y="46"/>
                    <a:pt x="6" y="47"/>
                  </a:cubicBezTo>
                  <a:cubicBezTo>
                    <a:pt x="3" y="51"/>
                    <a:pt x="4" y="55"/>
                    <a:pt x="9" y="57"/>
                  </a:cubicBezTo>
                  <a:cubicBezTo>
                    <a:pt x="9" y="57"/>
                    <a:pt x="10" y="58"/>
                    <a:pt x="11" y="58"/>
                  </a:cubicBezTo>
                  <a:cubicBezTo>
                    <a:pt x="13" y="58"/>
                    <a:pt x="15" y="57"/>
                    <a:pt x="16" y="55"/>
                  </a:cubicBezTo>
                  <a:cubicBezTo>
                    <a:pt x="17" y="55"/>
                    <a:pt x="17" y="55"/>
                    <a:pt x="17" y="55"/>
                  </a:cubicBezTo>
                  <a:cubicBezTo>
                    <a:pt x="16" y="57"/>
                    <a:pt x="17" y="58"/>
                    <a:pt x="18" y="59"/>
                  </a:cubicBezTo>
                  <a:cubicBezTo>
                    <a:pt x="18" y="63"/>
                    <a:pt x="19" y="67"/>
                    <a:pt x="24" y="68"/>
                  </a:cubicBezTo>
                  <a:cubicBezTo>
                    <a:pt x="25" y="69"/>
                    <a:pt x="27" y="69"/>
                    <a:pt x="28" y="69"/>
                  </a:cubicBezTo>
                  <a:cubicBezTo>
                    <a:pt x="37" y="69"/>
                    <a:pt x="42" y="59"/>
                    <a:pt x="38" y="52"/>
                  </a:cubicBezTo>
                  <a:cubicBezTo>
                    <a:pt x="43" y="48"/>
                    <a:pt x="45" y="41"/>
                    <a:pt x="41" y="37"/>
                  </a:cubicBezTo>
                  <a:cubicBezTo>
                    <a:pt x="44" y="35"/>
                    <a:pt x="46" y="33"/>
                    <a:pt x="48" y="31"/>
                  </a:cubicBezTo>
                  <a:cubicBezTo>
                    <a:pt x="49" y="28"/>
                    <a:pt x="49" y="26"/>
                    <a:pt x="48" y="24"/>
                  </a:cubicBezTo>
                  <a:cubicBezTo>
                    <a:pt x="53" y="23"/>
                    <a:pt x="55" y="16"/>
                    <a:pt x="51" y="13"/>
                  </a:cubicBezTo>
                  <a:cubicBezTo>
                    <a:pt x="52" y="8"/>
                    <a:pt x="50" y="3"/>
                    <a:pt x="45" y="1"/>
                  </a:cubicBezTo>
                  <a:cubicBezTo>
                    <a:pt x="44" y="0"/>
                    <a:pt x="42" y="0"/>
                    <a:pt x="41"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8" name="组合 497"/>
            <p:cNvGrpSpPr/>
            <p:nvPr/>
          </p:nvGrpSpPr>
          <p:grpSpPr>
            <a:xfrm>
              <a:off x="9658350" y="9382125"/>
              <a:ext cx="879476" cy="2336801"/>
              <a:chOff x="9658350" y="9382125"/>
              <a:chExt cx="879476" cy="2336801"/>
            </a:xfrm>
          </p:grpSpPr>
          <p:sp>
            <p:nvSpPr>
              <p:cNvPr id="289" name="Freeform 484"/>
              <p:cNvSpPr/>
              <p:nvPr/>
            </p:nvSpPr>
            <p:spPr bwMode="auto">
              <a:xfrm>
                <a:off x="9658350" y="9682163"/>
                <a:ext cx="612775" cy="2036763"/>
              </a:xfrm>
              <a:custGeom>
                <a:avLst/>
                <a:gdLst>
                  <a:gd name="T0" fmla="*/ 199 w 203"/>
                  <a:gd name="T1" fmla="*/ 2 h 674"/>
                  <a:gd name="T2" fmla="*/ 150 w 203"/>
                  <a:gd name="T3" fmla="*/ 69 h 674"/>
                  <a:gd name="T4" fmla="*/ 108 w 203"/>
                  <a:gd name="T5" fmla="*/ 139 h 674"/>
                  <a:gd name="T6" fmla="*/ 44 w 203"/>
                  <a:gd name="T7" fmla="*/ 292 h 674"/>
                  <a:gd name="T8" fmla="*/ 12 w 203"/>
                  <a:gd name="T9" fmla="*/ 463 h 674"/>
                  <a:gd name="T10" fmla="*/ 3 w 203"/>
                  <a:gd name="T11" fmla="*/ 551 h 674"/>
                  <a:gd name="T12" fmla="*/ 2 w 203"/>
                  <a:gd name="T13" fmla="*/ 632 h 674"/>
                  <a:gd name="T14" fmla="*/ 3 w 203"/>
                  <a:gd name="T15" fmla="*/ 657 h 674"/>
                  <a:gd name="T16" fmla="*/ 6 w 203"/>
                  <a:gd name="T17" fmla="*/ 673 h 674"/>
                  <a:gd name="T18" fmla="*/ 13 w 203"/>
                  <a:gd name="T19" fmla="*/ 673 h 674"/>
                  <a:gd name="T20" fmla="*/ 13 w 203"/>
                  <a:gd name="T21" fmla="*/ 673 h 674"/>
                  <a:gd name="T22" fmla="*/ 14 w 203"/>
                  <a:gd name="T23" fmla="*/ 664 h 674"/>
                  <a:gd name="T24" fmla="*/ 15 w 203"/>
                  <a:gd name="T25" fmla="*/ 661 h 674"/>
                  <a:gd name="T26" fmla="*/ 14 w 203"/>
                  <a:gd name="T27" fmla="*/ 650 h 674"/>
                  <a:gd name="T28" fmla="*/ 14 w 203"/>
                  <a:gd name="T29" fmla="*/ 629 h 674"/>
                  <a:gd name="T30" fmla="*/ 16 w 203"/>
                  <a:gd name="T31" fmla="*/ 539 h 674"/>
                  <a:gd name="T32" fmla="*/ 39 w 203"/>
                  <a:gd name="T33" fmla="*/ 364 h 674"/>
                  <a:gd name="T34" fmla="*/ 171 w 203"/>
                  <a:gd name="T35" fmla="*/ 52 h 674"/>
                  <a:gd name="T36" fmla="*/ 202 w 203"/>
                  <a:gd name="T37" fmla="*/ 4 h 674"/>
                  <a:gd name="T38" fmla="*/ 199 w 203"/>
                  <a:gd name="T39" fmla="*/ 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 h="674">
                    <a:moveTo>
                      <a:pt x="199" y="2"/>
                    </a:moveTo>
                    <a:cubicBezTo>
                      <a:pt x="183" y="24"/>
                      <a:pt x="166" y="46"/>
                      <a:pt x="150" y="69"/>
                    </a:cubicBezTo>
                    <a:cubicBezTo>
                      <a:pt x="134" y="91"/>
                      <a:pt x="120" y="115"/>
                      <a:pt x="108" y="139"/>
                    </a:cubicBezTo>
                    <a:cubicBezTo>
                      <a:pt x="82" y="188"/>
                      <a:pt x="60" y="239"/>
                      <a:pt x="44" y="292"/>
                    </a:cubicBezTo>
                    <a:cubicBezTo>
                      <a:pt x="27" y="348"/>
                      <a:pt x="19" y="406"/>
                      <a:pt x="12" y="463"/>
                    </a:cubicBezTo>
                    <a:cubicBezTo>
                      <a:pt x="9" y="493"/>
                      <a:pt x="6" y="522"/>
                      <a:pt x="3" y="551"/>
                    </a:cubicBezTo>
                    <a:cubicBezTo>
                      <a:pt x="0" y="578"/>
                      <a:pt x="1" y="605"/>
                      <a:pt x="2" y="632"/>
                    </a:cubicBezTo>
                    <a:cubicBezTo>
                      <a:pt x="2" y="640"/>
                      <a:pt x="2" y="648"/>
                      <a:pt x="3" y="657"/>
                    </a:cubicBezTo>
                    <a:cubicBezTo>
                      <a:pt x="3" y="661"/>
                      <a:pt x="3" y="669"/>
                      <a:pt x="6" y="673"/>
                    </a:cubicBezTo>
                    <a:cubicBezTo>
                      <a:pt x="8" y="674"/>
                      <a:pt x="11" y="674"/>
                      <a:pt x="13" y="673"/>
                    </a:cubicBezTo>
                    <a:cubicBezTo>
                      <a:pt x="13" y="673"/>
                      <a:pt x="13" y="673"/>
                      <a:pt x="13" y="673"/>
                    </a:cubicBezTo>
                    <a:cubicBezTo>
                      <a:pt x="17" y="671"/>
                      <a:pt x="16" y="667"/>
                      <a:pt x="14" y="664"/>
                    </a:cubicBezTo>
                    <a:cubicBezTo>
                      <a:pt x="17" y="667"/>
                      <a:pt x="15" y="664"/>
                      <a:pt x="15" y="661"/>
                    </a:cubicBezTo>
                    <a:cubicBezTo>
                      <a:pt x="15" y="657"/>
                      <a:pt x="14" y="654"/>
                      <a:pt x="14" y="650"/>
                    </a:cubicBezTo>
                    <a:cubicBezTo>
                      <a:pt x="14" y="643"/>
                      <a:pt x="14" y="636"/>
                      <a:pt x="14" y="629"/>
                    </a:cubicBezTo>
                    <a:cubicBezTo>
                      <a:pt x="13" y="599"/>
                      <a:pt x="13" y="569"/>
                      <a:pt x="16" y="539"/>
                    </a:cubicBezTo>
                    <a:cubicBezTo>
                      <a:pt x="22" y="481"/>
                      <a:pt x="27" y="422"/>
                      <a:pt x="39" y="364"/>
                    </a:cubicBezTo>
                    <a:cubicBezTo>
                      <a:pt x="60" y="253"/>
                      <a:pt x="108" y="146"/>
                      <a:pt x="171" y="52"/>
                    </a:cubicBezTo>
                    <a:cubicBezTo>
                      <a:pt x="182" y="37"/>
                      <a:pt x="192" y="21"/>
                      <a:pt x="202" y="4"/>
                    </a:cubicBezTo>
                    <a:cubicBezTo>
                      <a:pt x="203" y="2"/>
                      <a:pt x="200" y="0"/>
                      <a:pt x="199" y="2"/>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485"/>
              <p:cNvSpPr/>
              <p:nvPr/>
            </p:nvSpPr>
            <p:spPr bwMode="auto">
              <a:xfrm>
                <a:off x="9658350" y="10147300"/>
                <a:ext cx="180975" cy="344488"/>
              </a:xfrm>
              <a:custGeom>
                <a:avLst/>
                <a:gdLst>
                  <a:gd name="T0" fmla="*/ 59 w 60"/>
                  <a:gd name="T1" fmla="*/ 108 h 114"/>
                  <a:gd name="T2" fmla="*/ 59 w 60"/>
                  <a:gd name="T3" fmla="*/ 105 h 114"/>
                  <a:gd name="T4" fmla="*/ 47 w 60"/>
                  <a:gd name="T5" fmla="*/ 47 h 114"/>
                  <a:gd name="T6" fmla="*/ 30 w 60"/>
                  <a:gd name="T7" fmla="*/ 23 h 114"/>
                  <a:gd name="T8" fmla="*/ 9 w 60"/>
                  <a:gd name="T9" fmla="*/ 2 h 114"/>
                  <a:gd name="T10" fmla="*/ 9 w 60"/>
                  <a:gd name="T11" fmla="*/ 1 h 114"/>
                  <a:gd name="T12" fmla="*/ 8 w 60"/>
                  <a:gd name="T13" fmla="*/ 1 h 114"/>
                  <a:gd name="T14" fmla="*/ 11 w 60"/>
                  <a:gd name="T15" fmla="*/ 74 h 114"/>
                  <a:gd name="T16" fmla="*/ 28 w 60"/>
                  <a:gd name="T17" fmla="*/ 98 h 114"/>
                  <a:gd name="T18" fmla="*/ 54 w 60"/>
                  <a:gd name="T19" fmla="*/ 113 h 114"/>
                  <a:gd name="T20" fmla="*/ 59 w 60"/>
                  <a:gd name="T21"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114">
                    <a:moveTo>
                      <a:pt x="59" y="108"/>
                    </a:moveTo>
                    <a:cubicBezTo>
                      <a:pt x="59" y="107"/>
                      <a:pt x="59" y="106"/>
                      <a:pt x="59" y="105"/>
                    </a:cubicBezTo>
                    <a:cubicBezTo>
                      <a:pt x="55" y="85"/>
                      <a:pt x="57" y="66"/>
                      <a:pt x="47" y="47"/>
                    </a:cubicBezTo>
                    <a:cubicBezTo>
                      <a:pt x="42" y="38"/>
                      <a:pt x="36" y="30"/>
                      <a:pt x="30" y="23"/>
                    </a:cubicBezTo>
                    <a:cubicBezTo>
                      <a:pt x="24" y="15"/>
                      <a:pt x="17" y="7"/>
                      <a:pt x="9" y="2"/>
                    </a:cubicBezTo>
                    <a:cubicBezTo>
                      <a:pt x="9" y="1"/>
                      <a:pt x="9" y="1"/>
                      <a:pt x="9" y="1"/>
                    </a:cubicBezTo>
                    <a:cubicBezTo>
                      <a:pt x="9" y="0"/>
                      <a:pt x="8" y="0"/>
                      <a:pt x="8" y="1"/>
                    </a:cubicBezTo>
                    <a:cubicBezTo>
                      <a:pt x="3" y="25"/>
                      <a:pt x="0" y="51"/>
                      <a:pt x="11" y="74"/>
                    </a:cubicBezTo>
                    <a:cubicBezTo>
                      <a:pt x="15" y="83"/>
                      <a:pt x="21" y="91"/>
                      <a:pt x="28" y="98"/>
                    </a:cubicBezTo>
                    <a:cubicBezTo>
                      <a:pt x="35" y="104"/>
                      <a:pt x="45" y="112"/>
                      <a:pt x="54" y="113"/>
                    </a:cubicBezTo>
                    <a:cubicBezTo>
                      <a:pt x="58" y="114"/>
                      <a:pt x="60" y="111"/>
                      <a:pt x="59" y="108"/>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486"/>
              <p:cNvSpPr/>
              <p:nvPr/>
            </p:nvSpPr>
            <p:spPr bwMode="auto">
              <a:xfrm>
                <a:off x="9812338" y="10377488"/>
                <a:ext cx="361950" cy="150813"/>
              </a:xfrm>
              <a:custGeom>
                <a:avLst/>
                <a:gdLst>
                  <a:gd name="T0" fmla="*/ 4 w 120"/>
                  <a:gd name="T1" fmla="*/ 30 h 50"/>
                  <a:gd name="T2" fmla="*/ 6 w 120"/>
                  <a:gd name="T3" fmla="*/ 28 h 50"/>
                  <a:gd name="T4" fmla="*/ 60 w 120"/>
                  <a:gd name="T5" fmla="*/ 2 h 50"/>
                  <a:gd name="T6" fmla="*/ 89 w 120"/>
                  <a:gd name="T7" fmla="*/ 1 h 50"/>
                  <a:gd name="T8" fmla="*/ 118 w 120"/>
                  <a:gd name="T9" fmla="*/ 4 h 50"/>
                  <a:gd name="T10" fmla="*/ 119 w 120"/>
                  <a:gd name="T11" fmla="*/ 3 h 50"/>
                  <a:gd name="T12" fmla="*/ 120 w 120"/>
                  <a:gd name="T13" fmla="*/ 5 h 50"/>
                  <a:gd name="T14" fmla="*/ 60 w 120"/>
                  <a:gd name="T15" fmla="*/ 47 h 50"/>
                  <a:gd name="T16" fmla="*/ 31 w 120"/>
                  <a:gd name="T17" fmla="*/ 48 h 50"/>
                  <a:gd name="T18" fmla="*/ 2 w 120"/>
                  <a:gd name="T19" fmla="*/ 37 h 50"/>
                  <a:gd name="T20" fmla="*/ 4 w 120"/>
                  <a:gd name="T2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50">
                    <a:moveTo>
                      <a:pt x="4" y="30"/>
                    </a:moveTo>
                    <a:cubicBezTo>
                      <a:pt x="4" y="29"/>
                      <a:pt x="5" y="28"/>
                      <a:pt x="6" y="28"/>
                    </a:cubicBezTo>
                    <a:cubicBezTo>
                      <a:pt x="25" y="19"/>
                      <a:pt x="39" y="6"/>
                      <a:pt x="60" y="2"/>
                    </a:cubicBezTo>
                    <a:cubicBezTo>
                      <a:pt x="69" y="0"/>
                      <a:pt x="79" y="1"/>
                      <a:pt x="89" y="1"/>
                    </a:cubicBezTo>
                    <a:cubicBezTo>
                      <a:pt x="99" y="1"/>
                      <a:pt x="109" y="1"/>
                      <a:pt x="118" y="4"/>
                    </a:cubicBezTo>
                    <a:cubicBezTo>
                      <a:pt x="119" y="3"/>
                      <a:pt x="119" y="3"/>
                      <a:pt x="119" y="3"/>
                    </a:cubicBezTo>
                    <a:cubicBezTo>
                      <a:pt x="120" y="3"/>
                      <a:pt x="120" y="4"/>
                      <a:pt x="120" y="5"/>
                    </a:cubicBezTo>
                    <a:cubicBezTo>
                      <a:pt x="104" y="24"/>
                      <a:pt x="85" y="42"/>
                      <a:pt x="60" y="47"/>
                    </a:cubicBezTo>
                    <a:cubicBezTo>
                      <a:pt x="50" y="50"/>
                      <a:pt x="40" y="49"/>
                      <a:pt x="31" y="48"/>
                    </a:cubicBezTo>
                    <a:cubicBezTo>
                      <a:pt x="22" y="46"/>
                      <a:pt x="9" y="43"/>
                      <a:pt x="2" y="37"/>
                    </a:cubicBezTo>
                    <a:cubicBezTo>
                      <a:pt x="0" y="34"/>
                      <a:pt x="1" y="31"/>
                      <a:pt x="4" y="30"/>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487"/>
              <p:cNvSpPr/>
              <p:nvPr/>
            </p:nvSpPr>
            <p:spPr bwMode="auto">
              <a:xfrm>
                <a:off x="9775825" y="9883775"/>
                <a:ext cx="166688" cy="360363"/>
              </a:xfrm>
              <a:custGeom>
                <a:avLst/>
                <a:gdLst>
                  <a:gd name="T0" fmla="*/ 52 w 55"/>
                  <a:gd name="T1" fmla="*/ 114 h 119"/>
                  <a:gd name="T2" fmla="*/ 53 w 55"/>
                  <a:gd name="T3" fmla="*/ 110 h 119"/>
                  <a:gd name="T4" fmla="*/ 47 w 55"/>
                  <a:gd name="T5" fmla="*/ 51 h 119"/>
                  <a:gd name="T6" fmla="*/ 33 w 55"/>
                  <a:gd name="T7" fmla="*/ 25 h 119"/>
                  <a:gd name="T8" fmla="*/ 15 w 55"/>
                  <a:gd name="T9" fmla="*/ 2 h 119"/>
                  <a:gd name="T10" fmla="*/ 15 w 55"/>
                  <a:gd name="T11" fmla="*/ 1 h 119"/>
                  <a:gd name="T12" fmla="*/ 14 w 55"/>
                  <a:gd name="T13" fmla="*/ 1 h 119"/>
                  <a:gd name="T14" fmla="*/ 8 w 55"/>
                  <a:gd name="T15" fmla="*/ 75 h 119"/>
                  <a:gd name="T16" fmla="*/ 23 w 55"/>
                  <a:gd name="T17" fmla="*/ 100 h 119"/>
                  <a:gd name="T18" fmla="*/ 47 w 55"/>
                  <a:gd name="T19" fmla="*/ 118 h 119"/>
                  <a:gd name="T20" fmla="*/ 52 w 55"/>
                  <a:gd name="T21" fmla="*/ 1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19">
                    <a:moveTo>
                      <a:pt x="52" y="114"/>
                    </a:moveTo>
                    <a:cubicBezTo>
                      <a:pt x="53" y="113"/>
                      <a:pt x="53" y="112"/>
                      <a:pt x="53" y="110"/>
                    </a:cubicBezTo>
                    <a:cubicBezTo>
                      <a:pt x="51" y="90"/>
                      <a:pt x="55" y="71"/>
                      <a:pt x="47" y="51"/>
                    </a:cubicBezTo>
                    <a:cubicBezTo>
                      <a:pt x="44" y="42"/>
                      <a:pt x="38" y="34"/>
                      <a:pt x="33" y="25"/>
                    </a:cubicBezTo>
                    <a:cubicBezTo>
                      <a:pt x="28" y="18"/>
                      <a:pt x="22" y="9"/>
                      <a:pt x="15" y="2"/>
                    </a:cubicBezTo>
                    <a:cubicBezTo>
                      <a:pt x="15" y="1"/>
                      <a:pt x="15" y="1"/>
                      <a:pt x="15" y="1"/>
                    </a:cubicBezTo>
                    <a:cubicBezTo>
                      <a:pt x="15" y="0"/>
                      <a:pt x="14" y="0"/>
                      <a:pt x="14" y="1"/>
                    </a:cubicBezTo>
                    <a:cubicBezTo>
                      <a:pt x="6" y="25"/>
                      <a:pt x="0" y="50"/>
                      <a:pt x="8" y="75"/>
                    </a:cubicBezTo>
                    <a:cubicBezTo>
                      <a:pt x="11" y="84"/>
                      <a:pt x="17" y="92"/>
                      <a:pt x="23" y="100"/>
                    </a:cubicBezTo>
                    <a:cubicBezTo>
                      <a:pt x="29" y="107"/>
                      <a:pt x="38" y="116"/>
                      <a:pt x="47" y="118"/>
                    </a:cubicBezTo>
                    <a:cubicBezTo>
                      <a:pt x="50" y="119"/>
                      <a:pt x="53" y="116"/>
                      <a:pt x="52" y="114"/>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488"/>
              <p:cNvSpPr/>
              <p:nvPr/>
            </p:nvSpPr>
            <p:spPr bwMode="auto">
              <a:xfrm>
                <a:off x="9923463" y="10134600"/>
                <a:ext cx="363538" cy="150813"/>
              </a:xfrm>
              <a:custGeom>
                <a:avLst/>
                <a:gdLst>
                  <a:gd name="T0" fmla="*/ 4 w 120"/>
                  <a:gd name="T1" fmla="*/ 31 h 50"/>
                  <a:gd name="T2" fmla="*/ 6 w 120"/>
                  <a:gd name="T3" fmla="*/ 29 h 50"/>
                  <a:gd name="T4" fmla="*/ 59 w 120"/>
                  <a:gd name="T5" fmla="*/ 2 h 50"/>
                  <a:gd name="T6" fmla="*/ 89 w 120"/>
                  <a:gd name="T7" fmla="*/ 0 h 50"/>
                  <a:gd name="T8" fmla="*/ 118 w 120"/>
                  <a:gd name="T9" fmla="*/ 2 h 50"/>
                  <a:gd name="T10" fmla="*/ 119 w 120"/>
                  <a:gd name="T11" fmla="*/ 2 h 50"/>
                  <a:gd name="T12" fmla="*/ 120 w 120"/>
                  <a:gd name="T13" fmla="*/ 3 h 50"/>
                  <a:gd name="T14" fmla="*/ 61 w 120"/>
                  <a:gd name="T15" fmla="*/ 47 h 50"/>
                  <a:gd name="T16" fmla="*/ 31 w 120"/>
                  <a:gd name="T17" fmla="*/ 48 h 50"/>
                  <a:gd name="T18" fmla="*/ 3 w 120"/>
                  <a:gd name="T19" fmla="*/ 38 h 50"/>
                  <a:gd name="T20" fmla="*/ 4 w 120"/>
                  <a:gd name="T21"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50">
                    <a:moveTo>
                      <a:pt x="4" y="31"/>
                    </a:moveTo>
                    <a:cubicBezTo>
                      <a:pt x="5" y="30"/>
                      <a:pt x="5" y="29"/>
                      <a:pt x="6" y="29"/>
                    </a:cubicBezTo>
                    <a:cubicBezTo>
                      <a:pt x="25" y="20"/>
                      <a:pt x="38" y="6"/>
                      <a:pt x="59" y="2"/>
                    </a:cubicBezTo>
                    <a:cubicBezTo>
                      <a:pt x="69" y="0"/>
                      <a:pt x="79" y="0"/>
                      <a:pt x="89" y="0"/>
                    </a:cubicBezTo>
                    <a:cubicBezTo>
                      <a:pt x="98" y="0"/>
                      <a:pt x="109" y="0"/>
                      <a:pt x="118" y="2"/>
                    </a:cubicBezTo>
                    <a:cubicBezTo>
                      <a:pt x="119" y="2"/>
                      <a:pt x="119" y="2"/>
                      <a:pt x="119" y="2"/>
                    </a:cubicBezTo>
                    <a:cubicBezTo>
                      <a:pt x="119" y="2"/>
                      <a:pt x="120" y="2"/>
                      <a:pt x="120" y="3"/>
                    </a:cubicBezTo>
                    <a:cubicBezTo>
                      <a:pt x="104" y="23"/>
                      <a:pt x="86" y="41"/>
                      <a:pt x="61" y="47"/>
                    </a:cubicBezTo>
                    <a:cubicBezTo>
                      <a:pt x="51" y="50"/>
                      <a:pt x="41" y="50"/>
                      <a:pt x="31" y="48"/>
                    </a:cubicBezTo>
                    <a:cubicBezTo>
                      <a:pt x="22" y="47"/>
                      <a:pt x="10" y="44"/>
                      <a:pt x="3" y="38"/>
                    </a:cubicBezTo>
                    <a:cubicBezTo>
                      <a:pt x="0" y="36"/>
                      <a:pt x="1" y="32"/>
                      <a:pt x="4" y="31"/>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489"/>
              <p:cNvSpPr/>
              <p:nvPr/>
            </p:nvSpPr>
            <p:spPr bwMode="auto">
              <a:xfrm>
                <a:off x="9953625" y="9696450"/>
                <a:ext cx="130175" cy="311150"/>
              </a:xfrm>
              <a:custGeom>
                <a:avLst/>
                <a:gdLst>
                  <a:gd name="T0" fmla="*/ 35 w 43"/>
                  <a:gd name="T1" fmla="*/ 98 h 103"/>
                  <a:gd name="T2" fmla="*/ 36 w 43"/>
                  <a:gd name="T3" fmla="*/ 95 h 103"/>
                  <a:gd name="T4" fmla="*/ 39 w 43"/>
                  <a:gd name="T5" fmla="*/ 46 h 103"/>
                  <a:gd name="T6" fmla="*/ 30 w 43"/>
                  <a:gd name="T7" fmla="*/ 23 h 103"/>
                  <a:gd name="T8" fmla="*/ 18 w 43"/>
                  <a:gd name="T9" fmla="*/ 2 h 103"/>
                  <a:gd name="T10" fmla="*/ 18 w 43"/>
                  <a:gd name="T11" fmla="*/ 1 h 103"/>
                  <a:gd name="T12" fmla="*/ 17 w 43"/>
                  <a:gd name="T13" fmla="*/ 1 h 103"/>
                  <a:gd name="T14" fmla="*/ 4 w 43"/>
                  <a:gd name="T15" fmla="*/ 60 h 103"/>
                  <a:gd name="T16" fmla="*/ 13 w 43"/>
                  <a:gd name="T17" fmla="*/ 83 h 103"/>
                  <a:gd name="T18" fmla="*/ 31 w 43"/>
                  <a:gd name="T19" fmla="*/ 101 h 103"/>
                  <a:gd name="T20" fmla="*/ 35 w 43"/>
                  <a:gd name="T21"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03">
                    <a:moveTo>
                      <a:pt x="35" y="98"/>
                    </a:moveTo>
                    <a:cubicBezTo>
                      <a:pt x="36" y="97"/>
                      <a:pt x="36" y="96"/>
                      <a:pt x="36" y="95"/>
                    </a:cubicBezTo>
                    <a:cubicBezTo>
                      <a:pt x="37" y="78"/>
                      <a:pt x="43" y="63"/>
                      <a:pt x="39" y="46"/>
                    </a:cubicBezTo>
                    <a:cubicBezTo>
                      <a:pt x="37" y="38"/>
                      <a:pt x="33" y="30"/>
                      <a:pt x="30" y="23"/>
                    </a:cubicBezTo>
                    <a:cubicBezTo>
                      <a:pt x="27" y="16"/>
                      <a:pt x="23" y="8"/>
                      <a:pt x="18" y="2"/>
                    </a:cubicBezTo>
                    <a:cubicBezTo>
                      <a:pt x="18" y="1"/>
                      <a:pt x="18" y="1"/>
                      <a:pt x="18" y="1"/>
                    </a:cubicBezTo>
                    <a:cubicBezTo>
                      <a:pt x="18" y="0"/>
                      <a:pt x="17" y="0"/>
                      <a:pt x="17" y="1"/>
                    </a:cubicBezTo>
                    <a:cubicBezTo>
                      <a:pt x="8" y="19"/>
                      <a:pt x="0" y="39"/>
                      <a:pt x="4" y="60"/>
                    </a:cubicBezTo>
                    <a:cubicBezTo>
                      <a:pt x="5" y="69"/>
                      <a:pt x="9" y="76"/>
                      <a:pt x="13" y="83"/>
                    </a:cubicBezTo>
                    <a:cubicBezTo>
                      <a:pt x="17" y="90"/>
                      <a:pt x="24" y="98"/>
                      <a:pt x="31" y="101"/>
                    </a:cubicBezTo>
                    <a:cubicBezTo>
                      <a:pt x="33" y="103"/>
                      <a:pt x="36" y="100"/>
                      <a:pt x="35" y="98"/>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490"/>
              <p:cNvSpPr/>
              <p:nvPr/>
            </p:nvSpPr>
            <p:spPr bwMode="auto">
              <a:xfrm>
                <a:off x="10037763" y="9923463"/>
                <a:ext cx="309563" cy="117475"/>
              </a:xfrm>
              <a:custGeom>
                <a:avLst/>
                <a:gdLst>
                  <a:gd name="T0" fmla="*/ 3 w 102"/>
                  <a:gd name="T1" fmla="*/ 20 h 39"/>
                  <a:gd name="T2" fmla="*/ 5 w 102"/>
                  <a:gd name="T3" fmla="*/ 18 h 39"/>
                  <a:gd name="T4" fmla="*/ 52 w 102"/>
                  <a:gd name="T5" fmla="*/ 1 h 39"/>
                  <a:gd name="T6" fmla="*/ 76 w 102"/>
                  <a:gd name="T7" fmla="*/ 2 h 39"/>
                  <a:gd name="T8" fmla="*/ 100 w 102"/>
                  <a:gd name="T9" fmla="*/ 6 h 39"/>
                  <a:gd name="T10" fmla="*/ 101 w 102"/>
                  <a:gd name="T11" fmla="*/ 6 h 39"/>
                  <a:gd name="T12" fmla="*/ 101 w 102"/>
                  <a:gd name="T13" fmla="*/ 7 h 39"/>
                  <a:gd name="T14" fmla="*/ 49 w 102"/>
                  <a:gd name="T15" fmla="*/ 38 h 39"/>
                  <a:gd name="T16" fmla="*/ 24 w 102"/>
                  <a:gd name="T17" fmla="*/ 37 h 39"/>
                  <a:gd name="T18" fmla="*/ 1 w 102"/>
                  <a:gd name="T19" fmla="*/ 25 h 39"/>
                  <a:gd name="T20" fmla="*/ 3 w 102"/>
                  <a:gd name="T2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39">
                    <a:moveTo>
                      <a:pt x="3" y="20"/>
                    </a:moveTo>
                    <a:cubicBezTo>
                      <a:pt x="4" y="19"/>
                      <a:pt x="4" y="19"/>
                      <a:pt x="5" y="18"/>
                    </a:cubicBezTo>
                    <a:cubicBezTo>
                      <a:pt x="21" y="12"/>
                      <a:pt x="34" y="2"/>
                      <a:pt x="52" y="1"/>
                    </a:cubicBezTo>
                    <a:cubicBezTo>
                      <a:pt x="60" y="0"/>
                      <a:pt x="68" y="1"/>
                      <a:pt x="76" y="2"/>
                    </a:cubicBezTo>
                    <a:cubicBezTo>
                      <a:pt x="84" y="2"/>
                      <a:pt x="93" y="3"/>
                      <a:pt x="100" y="6"/>
                    </a:cubicBezTo>
                    <a:cubicBezTo>
                      <a:pt x="101" y="6"/>
                      <a:pt x="101" y="6"/>
                      <a:pt x="101" y="6"/>
                    </a:cubicBezTo>
                    <a:cubicBezTo>
                      <a:pt x="101" y="6"/>
                      <a:pt x="102" y="6"/>
                      <a:pt x="101" y="7"/>
                    </a:cubicBezTo>
                    <a:cubicBezTo>
                      <a:pt x="87" y="22"/>
                      <a:pt x="70" y="35"/>
                      <a:pt x="49" y="38"/>
                    </a:cubicBezTo>
                    <a:cubicBezTo>
                      <a:pt x="41" y="39"/>
                      <a:pt x="32" y="39"/>
                      <a:pt x="24" y="37"/>
                    </a:cubicBezTo>
                    <a:cubicBezTo>
                      <a:pt x="17" y="35"/>
                      <a:pt x="7" y="31"/>
                      <a:pt x="1" y="25"/>
                    </a:cubicBezTo>
                    <a:cubicBezTo>
                      <a:pt x="0" y="23"/>
                      <a:pt x="1" y="20"/>
                      <a:pt x="3" y="20"/>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491"/>
              <p:cNvSpPr/>
              <p:nvPr/>
            </p:nvSpPr>
            <p:spPr bwMode="auto">
              <a:xfrm>
                <a:off x="10117138" y="9382125"/>
                <a:ext cx="420688" cy="381000"/>
              </a:xfrm>
              <a:custGeom>
                <a:avLst/>
                <a:gdLst>
                  <a:gd name="T0" fmla="*/ 131 w 139"/>
                  <a:gd name="T1" fmla="*/ 63 h 126"/>
                  <a:gd name="T2" fmla="*/ 127 w 139"/>
                  <a:gd name="T3" fmla="*/ 48 h 126"/>
                  <a:gd name="T4" fmla="*/ 128 w 139"/>
                  <a:gd name="T5" fmla="*/ 45 h 126"/>
                  <a:gd name="T6" fmla="*/ 126 w 139"/>
                  <a:gd name="T7" fmla="*/ 35 h 126"/>
                  <a:gd name="T8" fmla="*/ 114 w 139"/>
                  <a:gd name="T9" fmla="*/ 27 h 126"/>
                  <a:gd name="T10" fmla="*/ 114 w 139"/>
                  <a:gd name="T11" fmla="*/ 27 h 126"/>
                  <a:gd name="T12" fmla="*/ 101 w 139"/>
                  <a:gd name="T13" fmla="*/ 12 h 126"/>
                  <a:gd name="T14" fmla="*/ 95 w 139"/>
                  <a:gd name="T15" fmla="*/ 13 h 126"/>
                  <a:gd name="T16" fmla="*/ 95 w 139"/>
                  <a:gd name="T17" fmla="*/ 12 h 126"/>
                  <a:gd name="T18" fmla="*/ 82 w 139"/>
                  <a:gd name="T19" fmla="*/ 4 h 126"/>
                  <a:gd name="T20" fmla="*/ 73 w 139"/>
                  <a:gd name="T21" fmla="*/ 6 h 126"/>
                  <a:gd name="T22" fmla="*/ 62 w 139"/>
                  <a:gd name="T23" fmla="*/ 0 h 126"/>
                  <a:gd name="T24" fmla="*/ 48 w 139"/>
                  <a:gd name="T25" fmla="*/ 12 h 126"/>
                  <a:gd name="T26" fmla="*/ 39 w 139"/>
                  <a:gd name="T27" fmla="*/ 8 h 126"/>
                  <a:gd name="T28" fmla="*/ 22 w 139"/>
                  <a:gd name="T29" fmla="*/ 23 h 126"/>
                  <a:gd name="T30" fmla="*/ 21 w 139"/>
                  <a:gd name="T31" fmla="*/ 23 h 126"/>
                  <a:gd name="T32" fmla="*/ 12 w 139"/>
                  <a:gd name="T33" fmla="*/ 52 h 126"/>
                  <a:gd name="T34" fmla="*/ 13 w 139"/>
                  <a:gd name="T35" fmla="*/ 77 h 126"/>
                  <a:gd name="T36" fmla="*/ 13 w 139"/>
                  <a:gd name="T37" fmla="*/ 79 h 126"/>
                  <a:gd name="T38" fmla="*/ 19 w 139"/>
                  <a:gd name="T39" fmla="*/ 90 h 126"/>
                  <a:gd name="T40" fmla="*/ 30 w 139"/>
                  <a:gd name="T41" fmla="*/ 105 h 126"/>
                  <a:gd name="T42" fmla="*/ 33 w 139"/>
                  <a:gd name="T43" fmla="*/ 105 h 126"/>
                  <a:gd name="T44" fmla="*/ 44 w 139"/>
                  <a:gd name="T45" fmla="*/ 118 h 126"/>
                  <a:gd name="T46" fmla="*/ 48 w 139"/>
                  <a:gd name="T47" fmla="*/ 118 h 126"/>
                  <a:gd name="T48" fmla="*/ 60 w 139"/>
                  <a:gd name="T49" fmla="*/ 126 h 126"/>
                  <a:gd name="T50" fmla="*/ 72 w 139"/>
                  <a:gd name="T51" fmla="*/ 120 h 126"/>
                  <a:gd name="T52" fmla="*/ 80 w 139"/>
                  <a:gd name="T53" fmla="*/ 123 h 126"/>
                  <a:gd name="T54" fmla="*/ 92 w 139"/>
                  <a:gd name="T55" fmla="*/ 115 h 126"/>
                  <a:gd name="T56" fmla="*/ 102 w 139"/>
                  <a:gd name="T57" fmla="*/ 120 h 126"/>
                  <a:gd name="T58" fmla="*/ 115 w 139"/>
                  <a:gd name="T59" fmla="*/ 106 h 126"/>
                  <a:gd name="T60" fmla="*/ 119 w 139"/>
                  <a:gd name="T61" fmla="*/ 107 h 126"/>
                  <a:gd name="T62" fmla="*/ 132 w 139"/>
                  <a:gd name="T63" fmla="*/ 86 h 126"/>
                  <a:gd name="T64" fmla="*/ 131 w 139"/>
                  <a:gd name="T65"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26">
                    <a:moveTo>
                      <a:pt x="131" y="63"/>
                    </a:moveTo>
                    <a:cubicBezTo>
                      <a:pt x="132" y="57"/>
                      <a:pt x="131" y="51"/>
                      <a:pt x="127" y="48"/>
                    </a:cubicBezTo>
                    <a:cubicBezTo>
                      <a:pt x="127" y="47"/>
                      <a:pt x="128" y="46"/>
                      <a:pt x="128" y="45"/>
                    </a:cubicBezTo>
                    <a:cubicBezTo>
                      <a:pt x="129" y="41"/>
                      <a:pt x="127" y="38"/>
                      <a:pt x="126" y="35"/>
                    </a:cubicBezTo>
                    <a:cubicBezTo>
                      <a:pt x="124" y="30"/>
                      <a:pt x="119" y="27"/>
                      <a:pt x="114" y="27"/>
                    </a:cubicBezTo>
                    <a:cubicBezTo>
                      <a:pt x="114" y="27"/>
                      <a:pt x="114" y="27"/>
                      <a:pt x="114" y="27"/>
                    </a:cubicBezTo>
                    <a:cubicBezTo>
                      <a:pt x="114" y="20"/>
                      <a:pt x="110" y="12"/>
                      <a:pt x="101" y="12"/>
                    </a:cubicBezTo>
                    <a:cubicBezTo>
                      <a:pt x="99" y="12"/>
                      <a:pt x="97" y="13"/>
                      <a:pt x="95" y="13"/>
                    </a:cubicBezTo>
                    <a:cubicBezTo>
                      <a:pt x="95" y="13"/>
                      <a:pt x="95" y="13"/>
                      <a:pt x="95" y="12"/>
                    </a:cubicBezTo>
                    <a:cubicBezTo>
                      <a:pt x="92" y="7"/>
                      <a:pt x="88" y="4"/>
                      <a:pt x="82" y="4"/>
                    </a:cubicBezTo>
                    <a:cubicBezTo>
                      <a:pt x="79" y="4"/>
                      <a:pt x="76" y="5"/>
                      <a:pt x="73" y="6"/>
                    </a:cubicBezTo>
                    <a:cubicBezTo>
                      <a:pt x="71" y="3"/>
                      <a:pt x="68" y="0"/>
                      <a:pt x="62" y="0"/>
                    </a:cubicBezTo>
                    <a:cubicBezTo>
                      <a:pt x="55" y="0"/>
                      <a:pt x="50" y="6"/>
                      <a:pt x="48" y="12"/>
                    </a:cubicBezTo>
                    <a:cubicBezTo>
                      <a:pt x="46" y="9"/>
                      <a:pt x="43" y="8"/>
                      <a:pt x="39" y="8"/>
                    </a:cubicBezTo>
                    <a:cubicBezTo>
                      <a:pt x="29" y="8"/>
                      <a:pt x="23" y="16"/>
                      <a:pt x="22" y="23"/>
                    </a:cubicBezTo>
                    <a:cubicBezTo>
                      <a:pt x="22" y="23"/>
                      <a:pt x="22" y="23"/>
                      <a:pt x="21" y="23"/>
                    </a:cubicBezTo>
                    <a:cubicBezTo>
                      <a:pt x="4" y="23"/>
                      <a:pt x="0" y="46"/>
                      <a:pt x="12" y="52"/>
                    </a:cubicBezTo>
                    <a:cubicBezTo>
                      <a:pt x="3" y="57"/>
                      <a:pt x="3" y="73"/>
                      <a:pt x="13" y="77"/>
                    </a:cubicBezTo>
                    <a:cubicBezTo>
                      <a:pt x="13" y="77"/>
                      <a:pt x="13" y="78"/>
                      <a:pt x="13" y="79"/>
                    </a:cubicBezTo>
                    <a:cubicBezTo>
                      <a:pt x="12" y="83"/>
                      <a:pt x="15" y="88"/>
                      <a:pt x="19" y="90"/>
                    </a:cubicBezTo>
                    <a:cubicBezTo>
                      <a:pt x="17" y="97"/>
                      <a:pt x="21" y="105"/>
                      <a:pt x="30" y="105"/>
                    </a:cubicBezTo>
                    <a:cubicBezTo>
                      <a:pt x="31" y="105"/>
                      <a:pt x="32" y="105"/>
                      <a:pt x="33" y="105"/>
                    </a:cubicBezTo>
                    <a:cubicBezTo>
                      <a:pt x="32" y="112"/>
                      <a:pt x="36" y="118"/>
                      <a:pt x="44" y="118"/>
                    </a:cubicBezTo>
                    <a:cubicBezTo>
                      <a:pt x="46" y="118"/>
                      <a:pt x="47" y="118"/>
                      <a:pt x="48" y="118"/>
                    </a:cubicBezTo>
                    <a:cubicBezTo>
                      <a:pt x="50" y="122"/>
                      <a:pt x="54" y="126"/>
                      <a:pt x="60" y="126"/>
                    </a:cubicBezTo>
                    <a:cubicBezTo>
                      <a:pt x="66" y="126"/>
                      <a:pt x="70" y="124"/>
                      <a:pt x="72" y="120"/>
                    </a:cubicBezTo>
                    <a:cubicBezTo>
                      <a:pt x="74" y="122"/>
                      <a:pt x="77" y="123"/>
                      <a:pt x="80" y="123"/>
                    </a:cubicBezTo>
                    <a:cubicBezTo>
                      <a:pt x="87" y="123"/>
                      <a:pt x="91" y="119"/>
                      <a:pt x="92" y="115"/>
                    </a:cubicBezTo>
                    <a:cubicBezTo>
                      <a:pt x="94" y="118"/>
                      <a:pt x="97" y="120"/>
                      <a:pt x="102" y="120"/>
                    </a:cubicBezTo>
                    <a:cubicBezTo>
                      <a:pt x="110" y="120"/>
                      <a:pt x="115" y="113"/>
                      <a:pt x="115" y="106"/>
                    </a:cubicBezTo>
                    <a:cubicBezTo>
                      <a:pt x="116" y="106"/>
                      <a:pt x="118" y="107"/>
                      <a:pt x="119" y="107"/>
                    </a:cubicBezTo>
                    <a:cubicBezTo>
                      <a:pt x="131" y="107"/>
                      <a:pt x="136" y="94"/>
                      <a:pt x="132" y="86"/>
                    </a:cubicBezTo>
                    <a:cubicBezTo>
                      <a:pt x="139" y="80"/>
                      <a:pt x="139" y="68"/>
                      <a:pt x="131" y="63"/>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492"/>
              <p:cNvSpPr/>
              <p:nvPr/>
            </p:nvSpPr>
            <p:spPr bwMode="auto">
              <a:xfrm>
                <a:off x="10186988" y="9431338"/>
                <a:ext cx="271463" cy="144463"/>
              </a:xfrm>
              <a:custGeom>
                <a:avLst/>
                <a:gdLst>
                  <a:gd name="T0" fmla="*/ 33 w 90"/>
                  <a:gd name="T1" fmla="*/ 5 h 48"/>
                  <a:gd name="T2" fmla="*/ 32 w 90"/>
                  <a:gd name="T3" fmla="*/ 7 h 48"/>
                  <a:gd name="T4" fmla="*/ 27 w 90"/>
                  <a:gd name="T5" fmla="*/ 7 h 48"/>
                  <a:gd name="T6" fmla="*/ 18 w 90"/>
                  <a:gd name="T7" fmla="*/ 12 h 48"/>
                  <a:gd name="T8" fmla="*/ 15 w 90"/>
                  <a:gd name="T9" fmla="*/ 17 h 48"/>
                  <a:gd name="T10" fmla="*/ 10 w 90"/>
                  <a:gd name="T11" fmla="*/ 20 h 48"/>
                  <a:gd name="T12" fmla="*/ 4 w 90"/>
                  <a:gd name="T13" fmla="*/ 34 h 48"/>
                  <a:gd name="T14" fmla="*/ 3 w 90"/>
                  <a:gd name="T15" fmla="*/ 36 h 48"/>
                  <a:gd name="T16" fmla="*/ 2 w 90"/>
                  <a:gd name="T17" fmla="*/ 46 h 48"/>
                  <a:gd name="T18" fmla="*/ 7 w 90"/>
                  <a:gd name="T19" fmla="*/ 48 h 48"/>
                  <a:gd name="T20" fmla="*/ 13 w 90"/>
                  <a:gd name="T21" fmla="*/ 45 h 48"/>
                  <a:gd name="T22" fmla="*/ 20 w 90"/>
                  <a:gd name="T23" fmla="*/ 48 h 48"/>
                  <a:gd name="T24" fmla="*/ 27 w 90"/>
                  <a:gd name="T25" fmla="*/ 33 h 48"/>
                  <a:gd name="T26" fmla="*/ 31 w 90"/>
                  <a:gd name="T27" fmla="*/ 37 h 48"/>
                  <a:gd name="T28" fmla="*/ 36 w 90"/>
                  <a:gd name="T29" fmla="*/ 35 h 48"/>
                  <a:gd name="T30" fmla="*/ 42 w 90"/>
                  <a:gd name="T31" fmla="*/ 38 h 48"/>
                  <a:gd name="T32" fmla="*/ 45 w 90"/>
                  <a:gd name="T33" fmla="*/ 37 h 48"/>
                  <a:gd name="T34" fmla="*/ 49 w 90"/>
                  <a:gd name="T35" fmla="*/ 35 h 48"/>
                  <a:gd name="T36" fmla="*/ 53 w 90"/>
                  <a:gd name="T37" fmla="*/ 28 h 48"/>
                  <a:gd name="T38" fmla="*/ 53 w 90"/>
                  <a:gd name="T39" fmla="*/ 25 h 48"/>
                  <a:gd name="T40" fmla="*/ 56 w 90"/>
                  <a:gd name="T41" fmla="*/ 30 h 48"/>
                  <a:gd name="T42" fmla="*/ 56 w 90"/>
                  <a:gd name="T43" fmla="*/ 30 h 48"/>
                  <a:gd name="T44" fmla="*/ 56 w 90"/>
                  <a:gd name="T45" fmla="*/ 31 h 48"/>
                  <a:gd name="T46" fmla="*/ 57 w 90"/>
                  <a:gd name="T47" fmla="*/ 31 h 48"/>
                  <a:gd name="T48" fmla="*/ 60 w 90"/>
                  <a:gd name="T49" fmla="*/ 32 h 48"/>
                  <a:gd name="T50" fmla="*/ 69 w 90"/>
                  <a:gd name="T51" fmla="*/ 35 h 48"/>
                  <a:gd name="T52" fmla="*/ 74 w 90"/>
                  <a:gd name="T53" fmla="*/ 33 h 48"/>
                  <a:gd name="T54" fmla="*/ 75 w 90"/>
                  <a:gd name="T55" fmla="*/ 33 h 48"/>
                  <a:gd name="T56" fmla="*/ 78 w 90"/>
                  <a:gd name="T57" fmla="*/ 35 h 48"/>
                  <a:gd name="T58" fmla="*/ 87 w 90"/>
                  <a:gd name="T59" fmla="*/ 35 h 48"/>
                  <a:gd name="T60" fmla="*/ 83 w 90"/>
                  <a:gd name="T61" fmla="*/ 22 h 48"/>
                  <a:gd name="T62" fmla="*/ 76 w 90"/>
                  <a:gd name="T63" fmla="*/ 17 h 48"/>
                  <a:gd name="T64" fmla="*/ 70 w 90"/>
                  <a:gd name="T65" fmla="*/ 4 h 48"/>
                  <a:gd name="T66" fmla="*/ 63 w 90"/>
                  <a:gd name="T67" fmla="*/ 7 h 48"/>
                  <a:gd name="T68" fmla="*/ 62 w 90"/>
                  <a:gd name="T69" fmla="*/ 7 h 48"/>
                  <a:gd name="T70" fmla="*/ 47 w 90"/>
                  <a:gd name="T71" fmla="*/ 7 h 48"/>
                  <a:gd name="T72" fmla="*/ 40 w 90"/>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48">
                    <a:moveTo>
                      <a:pt x="40" y="0"/>
                    </a:moveTo>
                    <a:cubicBezTo>
                      <a:pt x="36" y="0"/>
                      <a:pt x="34" y="2"/>
                      <a:pt x="33" y="5"/>
                    </a:cubicBezTo>
                    <a:cubicBezTo>
                      <a:pt x="32" y="6"/>
                      <a:pt x="32" y="6"/>
                      <a:pt x="32" y="6"/>
                    </a:cubicBezTo>
                    <a:cubicBezTo>
                      <a:pt x="32" y="6"/>
                      <a:pt x="32" y="7"/>
                      <a:pt x="32" y="7"/>
                    </a:cubicBezTo>
                    <a:cubicBezTo>
                      <a:pt x="31" y="8"/>
                      <a:pt x="31" y="8"/>
                      <a:pt x="31" y="9"/>
                    </a:cubicBezTo>
                    <a:cubicBezTo>
                      <a:pt x="30" y="8"/>
                      <a:pt x="29" y="7"/>
                      <a:pt x="27" y="7"/>
                    </a:cubicBezTo>
                    <a:cubicBezTo>
                      <a:pt x="27" y="7"/>
                      <a:pt x="27" y="7"/>
                      <a:pt x="26" y="7"/>
                    </a:cubicBezTo>
                    <a:cubicBezTo>
                      <a:pt x="23" y="7"/>
                      <a:pt x="20" y="9"/>
                      <a:pt x="18" y="12"/>
                    </a:cubicBezTo>
                    <a:cubicBezTo>
                      <a:pt x="17" y="14"/>
                      <a:pt x="17" y="16"/>
                      <a:pt x="17" y="18"/>
                    </a:cubicBezTo>
                    <a:cubicBezTo>
                      <a:pt x="16" y="17"/>
                      <a:pt x="15" y="17"/>
                      <a:pt x="15" y="17"/>
                    </a:cubicBezTo>
                    <a:cubicBezTo>
                      <a:pt x="15" y="17"/>
                      <a:pt x="14" y="17"/>
                      <a:pt x="14" y="17"/>
                    </a:cubicBezTo>
                    <a:cubicBezTo>
                      <a:pt x="12" y="17"/>
                      <a:pt x="11" y="18"/>
                      <a:pt x="10" y="20"/>
                    </a:cubicBezTo>
                    <a:cubicBezTo>
                      <a:pt x="6" y="21"/>
                      <a:pt x="3" y="24"/>
                      <a:pt x="3" y="28"/>
                    </a:cubicBezTo>
                    <a:cubicBezTo>
                      <a:pt x="3" y="30"/>
                      <a:pt x="3" y="32"/>
                      <a:pt x="4" y="34"/>
                    </a:cubicBezTo>
                    <a:cubicBezTo>
                      <a:pt x="4" y="35"/>
                      <a:pt x="4" y="35"/>
                      <a:pt x="4" y="35"/>
                    </a:cubicBezTo>
                    <a:cubicBezTo>
                      <a:pt x="4" y="35"/>
                      <a:pt x="3" y="36"/>
                      <a:pt x="3" y="36"/>
                    </a:cubicBezTo>
                    <a:cubicBezTo>
                      <a:pt x="3" y="36"/>
                      <a:pt x="3" y="36"/>
                      <a:pt x="3" y="36"/>
                    </a:cubicBezTo>
                    <a:cubicBezTo>
                      <a:pt x="0" y="38"/>
                      <a:pt x="0" y="43"/>
                      <a:pt x="2" y="46"/>
                    </a:cubicBezTo>
                    <a:cubicBezTo>
                      <a:pt x="3" y="47"/>
                      <a:pt x="4" y="47"/>
                      <a:pt x="5" y="48"/>
                    </a:cubicBezTo>
                    <a:cubicBezTo>
                      <a:pt x="6" y="48"/>
                      <a:pt x="7" y="48"/>
                      <a:pt x="7" y="48"/>
                    </a:cubicBezTo>
                    <a:cubicBezTo>
                      <a:pt x="8" y="48"/>
                      <a:pt x="9" y="48"/>
                      <a:pt x="9" y="48"/>
                    </a:cubicBezTo>
                    <a:cubicBezTo>
                      <a:pt x="11" y="47"/>
                      <a:pt x="12" y="46"/>
                      <a:pt x="13" y="45"/>
                    </a:cubicBezTo>
                    <a:cubicBezTo>
                      <a:pt x="14" y="44"/>
                      <a:pt x="14" y="44"/>
                      <a:pt x="14" y="44"/>
                    </a:cubicBezTo>
                    <a:cubicBezTo>
                      <a:pt x="15" y="46"/>
                      <a:pt x="17" y="48"/>
                      <a:pt x="20" y="48"/>
                    </a:cubicBezTo>
                    <a:cubicBezTo>
                      <a:pt x="29" y="48"/>
                      <a:pt x="31" y="36"/>
                      <a:pt x="25" y="33"/>
                    </a:cubicBezTo>
                    <a:cubicBezTo>
                      <a:pt x="26" y="33"/>
                      <a:pt x="27" y="33"/>
                      <a:pt x="27" y="33"/>
                    </a:cubicBezTo>
                    <a:cubicBezTo>
                      <a:pt x="27" y="33"/>
                      <a:pt x="27" y="33"/>
                      <a:pt x="27" y="33"/>
                    </a:cubicBezTo>
                    <a:cubicBezTo>
                      <a:pt x="28" y="35"/>
                      <a:pt x="29" y="37"/>
                      <a:pt x="31" y="37"/>
                    </a:cubicBezTo>
                    <a:cubicBezTo>
                      <a:pt x="32" y="37"/>
                      <a:pt x="32" y="37"/>
                      <a:pt x="32" y="37"/>
                    </a:cubicBezTo>
                    <a:cubicBezTo>
                      <a:pt x="33" y="37"/>
                      <a:pt x="35" y="37"/>
                      <a:pt x="36" y="35"/>
                    </a:cubicBezTo>
                    <a:cubicBezTo>
                      <a:pt x="37" y="37"/>
                      <a:pt x="39" y="38"/>
                      <a:pt x="41" y="38"/>
                    </a:cubicBezTo>
                    <a:cubicBezTo>
                      <a:pt x="42" y="38"/>
                      <a:pt x="42" y="38"/>
                      <a:pt x="42" y="38"/>
                    </a:cubicBezTo>
                    <a:cubicBezTo>
                      <a:pt x="43" y="38"/>
                      <a:pt x="43" y="38"/>
                      <a:pt x="44" y="38"/>
                    </a:cubicBezTo>
                    <a:cubicBezTo>
                      <a:pt x="44" y="37"/>
                      <a:pt x="45" y="37"/>
                      <a:pt x="45" y="37"/>
                    </a:cubicBezTo>
                    <a:cubicBezTo>
                      <a:pt x="46" y="37"/>
                      <a:pt x="46" y="37"/>
                      <a:pt x="47" y="36"/>
                    </a:cubicBezTo>
                    <a:cubicBezTo>
                      <a:pt x="47" y="36"/>
                      <a:pt x="48" y="35"/>
                      <a:pt x="49" y="35"/>
                    </a:cubicBezTo>
                    <a:cubicBezTo>
                      <a:pt x="49" y="35"/>
                      <a:pt x="50" y="34"/>
                      <a:pt x="51" y="34"/>
                    </a:cubicBezTo>
                    <a:cubicBezTo>
                      <a:pt x="52" y="32"/>
                      <a:pt x="53" y="30"/>
                      <a:pt x="53" y="28"/>
                    </a:cubicBezTo>
                    <a:cubicBezTo>
                      <a:pt x="53" y="27"/>
                      <a:pt x="53" y="26"/>
                      <a:pt x="53" y="25"/>
                    </a:cubicBezTo>
                    <a:cubicBezTo>
                      <a:pt x="53" y="25"/>
                      <a:pt x="53" y="25"/>
                      <a:pt x="53" y="25"/>
                    </a:cubicBezTo>
                    <a:cubicBezTo>
                      <a:pt x="53" y="25"/>
                      <a:pt x="53" y="25"/>
                      <a:pt x="53" y="25"/>
                    </a:cubicBezTo>
                    <a:cubicBezTo>
                      <a:pt x="53" y="27"/>
                      <a:pt x="53" y="30"/>
                      <a:pt x="56" y="30"/>
                    </a:cubicBezTo>
                    <a:cubicBezTo>
                      <a:pt x="56" y="30"/>
                      <a:pt x="56" y="30"/>
                      <a:pt x="56" y="30"/>
                    </a:cubicBezTo>
                    <a:cubicBezTo>
                      <a:pt x="56" y="30"/>
                      <a:pt x="56" y="30"/>
                      <a:pt x="56" y="30"/>
                    </a:cubicBezTo>
                    <a:cubicBezTo>
                      <a:pt x="56" y="31"/>
                      <a:pt x="56" y="31"/>
                      <a:pt x="56" y="31"/>
                    </a:cubicBezTo>
                    <a:cubicBezTo>
                      <a:pt x="56" y="31"/>
                      <a:pt x="56" y="31"/>
                      <a:pt x="56" y="31"/>
                    </a:cubicBezTo>
                    <a:cubicBezTo>
                      <a:pt x="57" y="31"/>
                      <a:pt x="58" y="31"/>
                      <a:pt x="58" y="31"/>
                    </a:cubicBezTo>
                    <a:cubicBezTo>
                      <a:pt x="58" y="31"/>
                      <a:pt x="58" y="31"/>
                      <a:pt x="57" y="31"/>
                    </a:cubicBezTo>
                    <a:cubicBezTo>
                      <a:pt x="58" y="32"/>
                      <a:pt x="59" y="32"/>
                      <a:pt x="60" y="32"/>
                    </a:cubicBezTo>
                    <a:cubicBezTo>
                      <a:pt x="60" y="32"/>
                      <a:pt x="60" y="32"/>
                      <a:pt x="60" y="32"/>
                    </a:cubicBezTo>
                    <a:cubicBezTo>
                      <a:pt x="61" y="32"/>
                      <a:pt x="62" y="32"/>
                      <a:pt x="64" y="32"/>
                    </a:cubicBezTo>
                    <a:cubicBezTo>
                      <a:pt x="65" y="34"/>
                      <a:pt x="67" y="35"/>
                      <a:pt x="69" y="35"/>
                    </a:cubicBezTo>
                    <a:cubicBezTo>
                      <a:pt x="71" y="35"/>
                      <a:pt x="72" y="35"/>
                      <a:pt x="73" y="34"/>
                    </a:cubicBezTo>
                    <a:cubicBezTo>
                      <a:pt x="74" y="33"/>
                      <a:pt x="74" y="33"/>
                      <a:pt x="74" y="33"/>
                    </a:cubicBezTo>
                    <a:cubicBezTo>
                      <a:pt x="75" y="32"/>
                      <a:pt x="75" y="32"/>
                      <a:pt x="75" y="32"/>
                    </a:cubicBezTo>
                    <a:cubicBezTo>
                      <a:pt x="75" y="33"/>
                      <a:pt x="75" y="33"/>
                      <a:pt x="75" y="33"/>
                    </a:cubicBezTo>
                    <a:cubicBezTo>
                      <a:pt x="76" y="33"/>
                      <a:pt x="76" y="33"/>
                      <a:pt x="77" y="33"/>
                    </a:cubicBezTo>
                    <a:cubicBezTo>
                      <a:pt x="77" y="34"/>
                      <a:pt x="77" y="34"/>
                      <a:pt x="78" y="35"/>
                    </a:cubicBezTo>
                    <a:cubicBezTo>
                      <a:pt x="79" y="36"/>
                      <a:pt x="81" y="37"/>
                      <a:pt x="83" y="37"/>
                    </a:cubicBezTo>
                    <a:cubicBezTo>
                      <a:pt x="84" y="37"/>
                      <a:pt x="86" y="36"/>
                      <a:pt x="87" y="35"/>
                    </a:cubicBezTo>
                    <a:cubicBezTo>
                      <a:pt x="89" y="32"/>
                      <a:pt x="90" y="29"/>
                      <a:pt x="88" y="26"/>
                    </a:cubicBezTo>
                    <a:cubicBezTo>
                      <a:pt x="87" y="23"/>
                      <a:pt x="85" y="22"/>
                      <a:pt x="83" y="22"/>
                    </a:cubicBezTo>
                    <a:cubicBezTo>
                      <a:pt x="82" y="20"/>
                      <a:pt x="81" y="19"/>
                      <a:pt x="79" y="18"/>
                    </a:cubicBezTo>
                    <a:cubicBezTo>
                      <a:pt x="78" y="18"/>
                      <a:pt x="77" y="17"/>
                      <a:pt x="76" y="17"/>
                    </a:cubicBezTo>
                    <a:cubicBezTo>
                      <a:pt x="78" y="15"/>
                      <a:pt x="79" y="12"/>
                      <a:pt x="77" y="10"/>
                    </a:cubicBezTo>
                    <a:cubicBezTo>
                      <a:pt x="75" y="7"/>
                      <a:pt x="73" y="4"/>
                      <a:pt x="70" y="4"/>
                    </a:cubicBezTo>
                    <a:cubicBezTo>
                      <a:pt x="70" y="4"/>
                      <a:pt x="70" y="4"/>
                      <a:pt x="70" y="4"/>
                    </a:cubicBezTo>
                    <a:cubicBezTo>
                      <a:pt x="67" y="5"/>
                      <a:pt x="65" y="5"/>
                      <a:pt x="63" y="7"/>
                    </a:cubicBezTo>
                    <a:cubicBezTo>
                      <a:pt x="63" y="7"/>
                      <a:pt x="63" y="7"/>
                      <a:pt x="63" y="7"/>
                    </a:cubicBezTo>
                    <a:cubicBezTo>
                      <a:pt x="62" y="7"/>
                      <a:pt x="62" y="7"/>
                      <a:pt x="62" y="7"/>
                    </a:cubicBezTo>
                    <a:cubicBezTo>
                      <a:pt x="61" y="5"/>
                      <a:pt x="58" y="4"/>
                      <a:pt x="55" y="4"/>
                    </a:cubicBezTo>
                    <a:cubicBezTo>
                      <a:pt x="52" y="4"/>
                      <a:pt x="49" y="5"/>
                      <a:pt x="47" y="7"/>
                    </a:cubicBezTo>
                    <a:cubicBezTo>
                      <a:pt x="47" y="6"/>
                      <a:pt x="47" y="5"/>
                      <a:pt x="46" y="4"/>
                    </a:cubicBezTo>
                    <a:cubicBezTo>
                      <a:pt x="46" y="2"/>
                      <a:pt x="43" y="0"/>
                      <a:pt x="40" y="0"/>
                    </a:cubicBezTo>
                    <a:cubicBezTo>
                      <a:pt x="40" y="0"/>
                      <a:pt x="40" y="0"/>
                      <a:pt x="40"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04" name="文本框 503"/>
          <p:cNvSpPr txBox="1"/>
          <p:nvPr/>
        </p:nvSpPr>
        <p:spPr>
          <a:xfrm>
            <a:off x="3885903" y="1933562"/>
            <a:ext cx="4907369" cy="923330"/>
          </a:xfrm>
          <a:prstGeom prst="rect">
            <a:avLst/>
          </a:prstGeom>
          <a:noFill/>
        </p:spPr>
        <p:txBody>
          <a:bodyPr wrap="none" rtlCol="0">
            <a:spAutoFit/>
          </a:bodyPr>
          <a:lstStyle/>
          <a:p>
            <a:pPr algn="l"/>
            <a:r>
              <a:rPr lang="en-US" altLang="zh-CN" sz="54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Learn OpenGL</a:t>
            </a:r>
            <a:endParaRPr lang="zh-CN" altLang="en-US" sz="54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507" name="直接连接符 506"/>
          <p:cNvCxnSpPr/>
          <p:nvPr/>
        </p:nvCxnSpPr>
        <p:spPr>
          <a:xfrm>
            <a:off x="3152855" y="2862006"/>
            <a:ext cx="59092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D86A2E1-AA55-466D-BA8E-43845BD6FCA2}"/>
              </a:ext>
            </a:extLst>
          </p:cNvPr>
          <p:cNvPicPr>
            <a:picLocks noChangeAspect="1"/>
          </p:cNvPicPr>
          <p:nvPr/>
        </p:nvPicPr>
        <p:blipFill>
          <a:blip r:embed="rId2"/>
          <a:stretch>
            <a:fillRect/>
          </a:stretch>
        </p:blipFill>
        <p:spPr>
          <a:xfrm>
            <a:off x="5781156" y="2048877"/>
            <a:ext cx="5338633" cy="4003974"/>
          </a:xfrm>
          <a:prstGeom prst="rect">
            <a:avLst/>
          </a:prstGeom>
        </p:spPr>
      </p:pic>
      <p:pic>
        <p:nvPicPr>
          <p:cNvPr id="9" name="图片 8">
            <a:extLst>
              <a:ext uri="{FF2B5EF4-FFF2-40B4-BE49-F238E27FC236}">
                <a16:creationId xmlns:a16="http://schemas.microsoft.com/office/drawing/2014/main" id="{9B5C334C-F241-4DDD-ABF2-262B87AD63F2}"/>
              </a:ext>
            </a:extLst>
          </p:cNvPr>
          <p:cNvPicPr>
            <a:picLocks noChangeAspect="1"/>
          </p:cNvPicPr>
          <p:nvPr/>
        </p:nvPicPr>
        <p:blipFill>
          <a:blip r:embed="rId3"/>
          <a:stretch>
            <a:fillRect/>
          </a:stretch>
        </p:blipFill>
        <p:spPr>
          <a:xfrm>
            <a:off x="1072618" y="2347355"/>
            <a:ext cx="4334790" cy="3130681"/>
          </a:xfrm>
          <a:prstGeom prst="rect">
            <a:avLst/>
          </a:prstGeom>
        </p:spPr>
      </p:pic>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2DBFFF0-92D2-4DDB-8F10-1AEE4C86F778}"/>
              </a:ext>
            </a:extLst>
          </p:cNvPr>
          <p:cNvSpPr txBox="1"/>
          <p:nvPr/>
        </p:nvSpPr>
        <p:spPr>
          <a:xfrm>
            <a:off x="739427" y="6066960"/>
            <a:ext cx="11010800" cy="45890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Specular = </a:t>
            </a:r>
            <a:r>
              <a:rPr lang="en-US" altLang="zh-CN" dirty="0" err="1">
                <a:latin typeface="微软雅黑" panose="020B0503020204020204" pitchFamily="34" charset="-122"/>
                <a:ea typeface="微软雅黑" panose="020B0503020204020204" pitchFamily="34" charset="-122"/>
              </a:rPr>
              <a:t>specularStrength</a:t>
            </a:r>
            <a:r>
              <a:rPr lang="en-US" altLang="zh-CN" dirty="0">
                <a:latin typeface="微软雅黑" panose="020B0503020204020204" pitchFamily="34" charset="-122"/>
                <a:ea typeface="微软雅黑" panose="020B0503020204020204" pitchFamily="34" charset="-122"/>
              </a:rPr>
              <a:t> * pow(max(dot(normal , </a:t>
            </a:r>
            <a:r>
              <a:rPr lang="en-US" altLang="zh-CN" dirty="0" err="1">
                <a:latin typeface="微软雅黑" panose="020B0503020204020204" pitchFamily="34" charset="-122"/>
                <a:ea typeface="微软雅黑" panose="020B0503020204020204" pitchFamily="34" charset="-122"/>
              </a:rPr>
              <a:t>halfwayDir</a:t>
            </a:r>
            <a:r>
              <a:rPr lang="en-US" altLang="zh-CN" dirty="0">
                <a:latin typeface="微软雅黑" panose="020B0503020204020204" pitchFamily="34" charset="-122"/>
                <a:ea typeface="微软雅黑" panose="020B0503020204020204" pitchFamily="34" charset="-122"/>
              </a:rPr>
              <a:t>), 0.0) ,shininess) * </a:t>
            </a:r>
            <a:r>
              <a:rPr lang="en-US" altLang="zh-CN" dirty="0" err="1">
                <a:latin typeface="微软雅黑" panose="020B0503020204020204" pitchFamily="34" charset="-122"/>
                <a:ea typeface="微软雅黑" panose="020B0503020204020204" pitchFamily="34" charset="-122"/>
              </a:rPr>
              <a:t>lightColor</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9899C29-5450-445B-A713-4C597E925075}"/>
              </a:ext>
            </a:extLst>
          </p:cNvPr>
          <p:cNvSpPr/>
          <p:nvPr/>
        </p:nvSpPr>
        <p:spPr>
          <a:xfrm>
            <a:off x="759092" y="1358323"/>
            <a:ext cx="4174101" cy="400110"/>
          </a:xfrm>
          <a:prstGeom prst="rect">
            <a:avLst/>
          </a:prstGeom>
        </p:spPr>
        <p:txBody>
          <a:bodyPr wrap="square">
            <a:spAutoFit/>
          </a:bodyPr>
          <a:lstStyle/>
          <a:p>
            <a:pPr marL="342900" indent="-342900">
              <a:buFont typeface="Wingdings" panose="05000000000000000000" pitchFamily="2" charset="2"/>
              <a:buChar char="Ø"/>
            </a:pPr>
            <a:r>
              <a:rPr lang="en-US" altLang="zh-CN" sz="2000" dirty="0">
                <a:solidFill>
                  <a:srgbClr val="222222"/>
                </a:solidFill>
                <a:latin typeface="微软雅黑" panose="020B0503020204020204" pitchFamily="34" charset="-122"/>
                <a:ea typeface="微软雅黑" panose="020B0503020204020204" pitchFamily="34" charset="-122"/>
              </a:rPr>
              <a:t>Blinn-</a:t>
            </a:r>
            <a:r>
              <a:rPr lang="en-US" altLang="zh-CN" sz="2000" dirty="0" err="1">
                <a:solidFill>
                  <a:srgbClr val="222222"/>
                </a:solidFill>
                <a:latin typeface="微软雅黑" panose="020B0503020204020204" pitchFamily="34" charset="-122"/>
                <a:ea typeface="微软雅黑" panose="020B0503020204020204" pitchFamily="34" charset="-122"/>
              </a:rPr>
              <a:t>Phong</a:t>
            </a:r>
            <a:r>
              <a:rPr lang="en-US" altLang="zh-CN" sz="2000" dirty="0">
                <a:solidFill>
                  <a:srgbClr val="222222"/>
                </a:solidFill>
                <a:latin typeface="微软雅黑" panose="020B0503020204020204" pitchFamily="34" charset="-122"/>
                <a:ea typeface="微软雅黑" panose="020B0503020204020204" pitchFamily="34" charset="-122"/>
              </a:rPr>
              <a:t> </a:t>
            </a:r>
            <a:r>
              <a:rPr lang="zh-CN" altLang="en-US" sz="2000" dirty="0">
                <a:solidFill>
                  <a:srgbClr val="222222"/>
                </a:solidFill>
                <a:latin typeface="微软雅黑" panose="020B0503020204020204" pitchFamily="34" charset="-122"/>
                <a:ea typeface="微软雅黑" panose="020B0503020204020204" pitchFamily="34" charset="-122"/>
              </a:rPr>
              <a:t>着色模型</a:t>
            </a:r>
            <a:endParaRPr lang="zh-CN" altLang="en-US" sz="20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87644A0-2E66-4970-8522-550CD11AAA30}"/>
              </a:ext>
            </a:extLst>
          </p:cNvPr>
          <p:cNvSpPr/>
          <p:nvPr/>
        </p:nvSpPr>
        <p:spPr>
          <a:xfrm>
            <a:off x="459110" y="422675"/>
            <a:ext cx="477406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cxnSp>
        <p:nvCxnSpPr>
          <p:cNvPr id="15" name="直接连接符 14">
            <a:extLst>
              <a:ext uri="{FF2B5EF4-FFF2-40B4-BE49-F238E27FC236}">
                <a16:creationId xmlns:a16="http://schemas.microsoft.com/office/drawing/2014/main" id="{F471159E-0DB6-4BB4-9FF9-B43AF0AE23B1}"/>
              </a:ext>
            </a:extLst>
          </p:cNvPr>
          <p:cNvCxnSpPr>
            <a:cxnSpLocks/>
          </p:cNvCxnSpPr>
          <p:nvPr/>
        </p:nvCxnSpPr>
        <p:spPr>
          <a:xfrm flipV="1">
            <a:off x="540774" y="1065986"/>
            <a:ext cx="4581832" cy="30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793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F8DEB53-D4DE-4E61-B23D-1145A98EC428}"/>
              </a:ext>
            </a:extLst>
          </p:cNvPr>
          <p:cNvPicPr>
            <a:picLocks noChangeAspect="1"/>
          </p:cNvPicPr>
          <p:nvPr/>
        </p:nvPicPr>
        <p:blipFill>
          <a:blip r:embed="rId2"/>
          <a:stretch>
            <a:fillRect/>
          </a:stretch>
        </p:blipFill>
        <p:spPr>
          <a:xfrm>
            <a:off x="6460908" y="1889548"/>
            <a:ext cx="5349792" cy="4003974"/>
          </a:xfrm>
          <a:prstGeom prst="rect">
            <a:avLst/>
          </a:prstGeom>
        </p:spPr>
      </p:pic>
      <p:pic>
        <p:nvPicPr>
          <p:cNvPr id="5" name="图片 4">
            <a:extLst>
              <a:ext uri="{FF2B5EF4-FFF2-40B4-BE49-F238E27FC236}">
                <a16:creationId xmlns:a16="http://schemas.microsoft.com/office/drawing/2014/main" id="{D22E2BD4-9721-4A50-9ED0-D121DDA735DF}"/>
              </a:ext>
            </a:extLst>
          </p:cNvPr>
          <p:cNvPicPr>
            <a:picLocks noChangeAspect="1"/>
          </p:cNvPicPr>
          <p:nvPr/>
        </p:nvPicPr>
        <p:blipFill>
          <a:blip r:embed="rId3"/>
          <a:stretch>
            <a:fillRect/>
          </a:stretch>
        </p:blipFill>
        <p:spPr>
          <a:xfrm>
            <a:off x="756040" y="1889548"/>
            <a:ext cx="5349792" cy="4019031"/>
          </a:xfrm>
          <a:prstGeom prst="rect">
            <a:avLst/>
          </a:prstGeom>
        </p:spPr>
      </p:pic>
      <p:sp>
        <p:nvSpPr>
          <p:cNvPr id="6" name="矩形 5">
            <a:extLst>
              <a:ext uri="{FF2B5EF4-FFF2-40B4-BE49-F238E27FC236}">
                <a16:creationId xmlns:a16="http://schemas.microsoft.com/office/drawing/2014/main" id="{4455AAFF-EAC1-42B9-B7B0-B78E04358259}"/>
              </a:ext>
            </a:extLst>
          </p:cNvPr>
          <p:cNvSpPr/>
          <p:nvPr/>
        </p:nvSpPr>
        <p:spPr>
          <a:xfrm>
            <a:off x="2273034" y="6035215"/>
            <a:ext cx="2315804" cy="400110"/>
          </a:xfrm>
          <a:prstGeom prst="rect">
            <a:avLst/>
          </a:prstGeom>
        </p:spPr>
        <p:txBody>
          <a:bodyPr wrap="square">
            <a:spAutoFit/>
          </a:bodyPr>
          <a:lstStyle/>
          <a:p>
            <a:r>
              <a:rPr lang="en-US" altLang="zh-CN" sz="2000" dirty="0" err="1">
                <a:solidFill>
                  <a:srgbClr val="222222"/>
                </a:solidFill>
                <a:latin typeface="微软雅黑" panose="020B0503020204020204" pitchFamily="34" charset="-122"/>
                <a:ea typeface="微软雅黑" panose="020B0503020204020204" pitchFamily="34" charset="-122"/>
              </a:rPr>
              <a:t>Phong</a:t>
            </a:r>
            <a:r>
              <a:rPr lang="en-US" altLang="zh-CN" sz="2000" dirty="0">
                <a:solidFill>
                  <a:srgbClr val="222222"/>
                </a:solidFill>
                <a:latin typeface="微软雅黑" panose="020B0503020204020204" pitchFamily="34" charset="-122"/>
                <a:ea typeface="微软雅黑" panose="020B0503020204020204" pitchFamily="34" charset="-122"/>
              </a:rPr>
              <a:t> </a:t>
            </a:r>
            <a:r>
              <a:rPr lang="zh-CN" altLang="en-US" sz="2000" dirty="0">
                <a:solidFill>
                  <a:srgbClr val="222222"/>
                </a:solidFill>
                <a:latin typeface="微软雅黑" panose="020B0503020204020204" pitchFamily="34" charset="-122"/>
                <a:ea typeface="微软雅黑" panose="020B0503020204020204" pitchFamily="34" charset="-122"/>
              </a:rPr>
              <a:t>着色模型</a:t>
            </a:r>
            <a:endParaRPr lang="zh-CN" altLang="en-US"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2A09F4E0-761C-4E89-A7A4-52DC71B4983F}"/>
              </a:ext>
            </a:extLst>
          </p:cNvPr>
          <p:cNvSpPr/>
          <p:nvPr/>
        </p:nvSpPr>
        <p:spPr>
          <a:xfrm>
            <a:off x="7675714" y="6035215"/>
            <a:ext cx="2920179" cy="400110"/>
          </a:xfrm>
          <a:prstGeom prst="rect">
            <a:avLst/>
          </a:prstGeom>
        </p:spPr>
        <p:txBody>
          <a:bodyPr wrap="square">
            <a:spAutoFit/>
          </a:bodyPr>
          <a:lstStyle/>
          <a:p>
            <a:r>
              <a:rPr lang="en-US" altLang="zh-CN" sz="2000" dirty="0">
                <a:solidFill>
                  <a:srgbClr val="222222"/>
                </a:solidFill>
                <a:latin typeface="微软雅黑" panose="020B0503020204020204" pitchFamily="34" charset="-122"/>
                <a:ea typeface="微软雅黑" panose="020B0503020204020204" pitchFamily="34" charset="-122"/>
              </a:rPr>
              <a:t>Blinn-</a:t>
            </a:r>
            <a:r>
              <a:rPr lang="en-US" altLang="zh-CN" sz="2000" dirty="0" err="1">
                <a:solidFill>
                  <a:srgbClr val="222222"/>
                </a:solidFill>
                <a:latin typeface="微软雅黑" panose="020B0503020204020204" pitchFamily="34" charset="-122"/>
                <a:ea typeface="微软雅黑" panose="020B0503020204020204" pitchFamily="34" charset="-122"/>
              </a:rPr>
              <a:t>Phong</a:t>
            </a:r>
            <a:r>
              <a:rPr lang="en-US" altLang="zh-CN" sz="2000" dirty="0">
                <a:solidFill>
                  <a:srgbClr val="222222"/>
                </a:solidFill>
                <a:latin typeface="微软雅黑" panose="020B0503020204020204" pitchFamily="34" charset="-122"/>
                <a:ea typeface="微软雅黑" panose="020B0503020204020204" pitchFamily="34" charset="-122"/>
              </a:rPr>
              <a:t> </a:t>
            </a:r>
            <a:r>
              <a:rPr lang="zh-CN" altLang="en-US" sz="2000" dirty="0">
                <a:solidFill>
                  <a:srgbClr val="222222"/>
                </a:solidFill>
                <a:latin typeface="微软雅黑" panose="020B0503020204020204" pitchFamily="34" charset="-122"/>
                <a:ea typeface="微软雅黑" panose="020B0503020204020204" pitchFamily="34" charset="-122"/>
              </a:rPr>
              <a:t>着色模型</a:t>
            </a:r>
            <a:endParaRPr lang="zh-CN" altLang="en-US" sz="20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E6BFB8B-C2A4-4506-A8DF-97ED33FD17AB}"/>
              </a:ext>
            </a:extLst>
          </p:cNvPr>
          <p:cNvSpPr/>
          <p:nvPr/>
        </p:nvSpPr>
        <p:spPr>
          <a:xfrm>
            <a:off x="459110" y="422675"/>
            <a:ext cx="477406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cxnSp>
        <p:nvCxnSpPr>
          <p:cNvPr id="9" name="直接连接符 8">
            <a:extLst>
              <a:ext uri="{FF2B5EF4-FFF2-40B4-BE49-F238E27FC236}">
                <a16:creationId xmlns:a16="http://schemas.microsoft.com/office/drawing/2014/main" id="{D42FFA73-0B73-4BF4-8CCC-CF02D119826A}"/>
              </a:ext>
            </a:extLst>
          </p:cNvPr>
          <p:cNvCxnSpPr>
            <a:cxnSpLocks/>
          </p:cNvCxnSpPr>
          <p:nvPr/>
        </p:nvCxnSpPr>
        <p:spPr>
          <a:xfrm flipV="1">
            <a:off x="540774" y="1065986"/>
            <a:ext cx="4581832" cy="30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28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65905" y="2834722"/>
            <a:ext cx="3708066" cy="830997"/>
          </a:xfrm>
          <a:prstGeom prst="rect">
            <a:avLst/>
          </a:prstGeom>
          <a:noFill/>
        </p:spPr>
        <p:txBody>
          <a:bodyPr wrap="none">
            <a:spAutoFit/>
          </a:bodyPr>
          <a:lstStyle/>
          <a:p>
            <a:pPr algn="ctr"/>
            <a:r>
              <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sym typeface="+mn-ea"/>
              </a:rPr>
              <a:t>Gamma</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sym typeface="+mn-ea"/>
              </a:rPr>
              <a:t>校正</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4741280" y="3680646"/>
            <a:ext cx="62034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MH_Number_1"/>
          <p:cNvSpPr/>
          <p:nvPr>
            <p:custDataLst>
              <p:tags r:id="rId1"/>
            </p:custDataLst>
          </p:nvPr>
        </p:nvSpPr>
        <p:spPr>
          <a:xfrm>
            <a:off x="2182443" y="2227263"/>
            <a:ext cx="2168895" cy="2168895"/>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0" name="组合 39"/>
          <p:cNvGrpSpPr/>
          <p:nvPr/>
        </p:nvGrpSpPr>
        <p:grpSpPr>
          <a:xfrm>
            <a:off x="900113" y="1195388"/>
            <a:ext cx="4419600" cy="4279900"/>
            <a:chOff x="423863" y="1252538"/>
            <a:chExt cx="4419600" cy="4279900"/>
          </a:xfrm>
        </p:grpSpPr>
        <p:sp>
          <p:nvSpPr>
            <p:cNvPr id="12" name="Freeform 5"/>
            <p:cNvSpPr/>
            <p:nvPr/>
          </p:nvSpPr>
          <p:spPr bwMode="auto">
            <a:xfrm>
              <a:off x="1169988" y="4875213"/>
              <a:ext cx="1571625" cy="390525"/>
            </a:xfrm>
            <a:custGeom>
              <a:avLst/>
              <a:gdLst>
                <a:gd name="T0" fmla="*/ 35 w 370"/>
                <a:gd name="T1" fmla="*/ 69 h 92"/>
                <a:gd name="T2" fmla="*/ 205 w 370"/>
                <a:gd name="T3" fmla="*/ 46 h 92"/>
                <a:gd name="T4" fmla="*/ 303 w 370"/>
                <a:gd name="T5" fmla="*/ 57 h 92"/>
                <a:gd name="T6" fmla="*/ 333 w 370"/>
                <a:gd name="T7" fmla="*/ 12 h 92"/>
                <a:gd name="T8" fmla="*/ 245 w 370"/>
                <a:gd name="T9" fmla="*/ 31 h 92"/>
                <a:gd name="T10" fmla="*/ 151 w 370"/>
                <a:gd name="T11" fmla="*/ 33 h 92"/>
                <a:gd name="T12" fmla="*/ 2 w 370"/>
                <a:gd name="T13" fmla="*/ 86 h 92"/>
                <a:gd name="T14" fmla="*/ 0 w 370"/>
                <a:gd name="T15" fmla="*/ 92 h 92"/>
                <a:gd name="T16" fmla="*/ 35 w 370"/>
                <a:gd name="T1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92">
                  <a:moveTo>
                    <a:pt x="35" y="69"/>
                  </a:moveTo>
                  <a:cubicBezTo>
                    <a:pt x="87" y="41"/>
                    <a:pt x="148" y="42"/>
                    <a:pt x="205" y="46"/>
                  </a:cubicBezTo>
                  <a:cubicBezTo>
                    <a:pt x="238" y="48"/>
                    <a:pt x="270" y="52"/>
                    <a:pt x="303" y="57"/>
                  </a:cubicBezTo>
                  <a:cubicBezTo>
                    <a:pt x="333" y="41"/>
                    <a:pt x="370" y="0"/>
                    <a:pt x="333" y="12"/>
                  </a:cubicBezTo>
                  <a:cubicBezTo>
                    <a:pt x="304" y="22"/>
                    <a:pt x="276" y="28"/>
                    <a:pt x="245" y="31"/>
                  </a:cubicBezTo>
                  <a:cubicBezTo>
                    <a:pt x="214" y="33"/>
                    <a:pt x="182" y="32"/>
                    <a:pt x="151" y="33"/>
                  </a:cubicBezTo>
                  <a:cubicBezTo>
                    <a:pt x="95" y="35"/>
                    <a:pt x="42" y="47"/>
                    <a:pt x="2" y="86"/>
                  </a:cubicBezTo>
                  <a:cubicBezTo>
                    <a:pt x="2" y="88"/>
                    <a:pt x="1" y="90"/>
                    <a:pt x="0" y="92"/>
                  </a:cubicBezTo>
                  <a:cubicBezTo>
                    <a:pt x="9" y="86"/>
                    <a:pt x="24" y="76"/>
                    <a:pt x="35" y="69"/>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033713" y="4743450"/>
              <a:ext cx="909638" cy="466725"/>
            </a:xfrm>
            <a:custGeom>
              <a:avLst/>
              <a:gdLst>
                <a:gd name="T0" fmla="*/ 151 w 214"/>
                <a:gd name="T1" fmla="*/ 90 h 110"/>
                <a:gd name="T2" fmla="*/ 152 w 214"/>
                <a:gd name="T3" fmla="*/ 90 h 110"/>
                <a:gd name="T4" fmla="*/ 153 w 214"/>
                <a:gd name="T5" fmla="*/ 89 h 110"/>
                <a:gd name="T6" fmla="*/ 178 w 214"/>
                <a:gd name="T7" fmla="*/ 27 h 110"/>
                <a:gd name="T8" fmla="*/ 97 w 214"/>
                <a:gd name="T9" fmla="*/ 73 h 110"/>
                <a:gd name="T10" fmla="*/ 3 w 214"/>
                <a:gd name="T11" fmla="*/ 106 h 110"/>
                <a:gd name="T12" fmla="*/ 0 w 214"/>
                <a:gd name="T13" fmla="*/ 107 h 110"/>
                <a:gd name="T14" fmla="*/ 151 w 214"/>
                <a:gd name="T15" fmla="*/ 9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10">
                  <a:moveTo>
                    <a:pt x="151" y="90"/>
                  </a:moveTo>
                  <a:cubicBezTo>
                    <a:pt x="151" y="90"/>
                    <a:pt x="151" y="90"/>
                    <a:pt x="152" y="90"/>
                  </a:cubicBezTo>
                  <a:cubicBezTo>
                    <a:pt x="152" y="89"/>
                    <a:pt x="153" y="89"/>
                    <a:pt x="153" y="89"/>
                  </a:cubicBezTo>
                  <a:cubicBezTo>
                    <a:pt x="180" y="68"/>
                    <a:pt x="214" y="0"/>
                    <a:pt x="178" y="27"/>
                  </a:cubicBezTo>
                  <a:cubicBezTo>
                    <a:pt x="152" y="46"/>
                    <a:pt x="126" y="61"/>
                    <a:pt x="97" y="73"/>
                  </a:cubicBezTo>
                  <a:cubicBezTo>
                    <a:pt x="66" y="86"/>
                    <a:pt x="34" y="95"/>
                    <a:pt x="3" y="106"/>
                  </a:cubicBezTo>
                  <a:cubicBezTo>
                    <a:pt x="2" y="106"/>
                    <a:pt x="1" y="106"/>
                    <a:pt x="0" y="107"/>
                  </a:cubicBezTo>
                  <a:cubicBezTo>
                    <a:pt x="51" y="110"/>
                    <a:pt x="102" y="106"/>
                    <a:pt x="151" y="9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4456113" y="2055813"/>
              <a:ext cx="319088" cy="284163"/>
            </a:xfrm>
            <a:custGeom>
              <a:avLst/>
              <a:gdLst>
                <a:gd name="T0" fmla="*/ 66 w 75"/>
                <a:gd name="T1" fmla="*/ 8 h 67"/>
                <a:gd name="T2" fmla="*/ 45 w 75"/>
                <a:gd name="T3" fmla="*/ 25 h 67"/>
                <a:gd name="T4" fmla="*/ 12 w 75"/>
                <a:gd name="T5" fmla="*/ 46 h 67"/>
                <a:gd name="T6" fmla="*/ 0 w 75"/>
                <a:gd name="T7" fmla="*/ 54 h 67"/>
                <a:gd name="T8" fmla="*/ 18 w 75"/>
                <a:gd name="T9" fmla="*/ 67 h 67"/>
                <a:gd name="T10" fmla="*/ 70 w 75"/>
                <a:gd name="T11" fmla="*/ 5 h 67"/>
                <a:gd name="T12" fmla="*/ 66 w 75"/>
                <a:gd name="T13" fmla="*/ 0 h 67"/>
                <a:gd name="T14" fmla="*/ 66 w 75"/>
                <a:gd name="T15" fmla="*/ 8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7">
                  <a:moveTo>
                    <a:pt x="66" y="8"/>
                  </a:moveTo>
                  <a:cubicBezTo>
                    <a:pt x="65" y="14"/>
                    <a:pt x="50" y="21"/>
                    <a:pt x="45" y="25"/>
                  </a:cubicBezTo>
                  <a:cubicBezTo>
                    <a:pt x="34" y="32"/>
                    <a:pt x="23" y="39"/>
                    <a:pt x="12" y="46"/>
                  </a:cubicBezTo>
                  <a:cubicBezTo>
                    <a:pt x="8" y="49"/>
                    <a:pt x="4" y="51"/>
                    <a:pt x="0" y="54"/>
                  </a:cubicBezTo>
                  <a:cubicBezTo>
                    <a:pt x="6" y="58"/>
                    <a:pt x="12" y="63"/>
                    <a:pt x="18" y="67"/>
                  </a:cubicBezTo>
                  <a:cubicBezTo>
                    <a:pt x="45" y="52"/>
                    <a:pt x="75" y="35"/>
                    <a:pt x="70" y="5"/>
                  </a:cubicBezTo>
                  <a:cubicBezTo>
                    <a:pt x="70" y="3"/>
                    <a:pt x="68" y="1"/>
                    <a:pt x="66" y="0"/>
                  </a:cubicBezTo>
                  <a:cubicBezTo>
                    <a:pt x="67" y="2"/>
                    <a:pt x="67" y="5"/>
                    <a:pt x="66"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4032250" y="2527300"/>
              <a:ext cx="233363" cy="287338"/>
            </a:xfrm>
            <a:custGeom>
              <a:avLst/>
              <a:gdLst>
                <a:gd name="T0" fmla="*/ 13 w 55"/>
                <a:gd name="T1" fmla="*/ 56 h 68"/>
                <a:gd name="T2" fmla="*/ 3 w 55"/>
                <a:gd name="T3" fmla="*/ 59 h 68"/>
                <a:gd name="T4" fmla="*/ 0 w 55"/>
                <a:gd name="T5" fmla="*/ 59 h 68"/>
                <a:gd name="T6" fmla="*/ 5 w 55"/>
                <a:gd name="T7" fmla="*/ 63 h 68"/>
                <a:gd name="T8" fmla="*/ 41 w 55"/>
                <a:gd name="T9" fmla="*/ 39 h 68"/>
                <a:gd name="T10" fmla="*/ 52 w 55"/>
                <a:gd name="T11" fmla="*/ 24 h 68"/>
                <a:gd name="T12" fmla="*/ 55 w 55"/>
                <a:gd name="T13" fmla="*/ 21 h 68"/>
                <a:gd name="T14" fmla="*/ 44 w 55"/>
                <a:gd name="T15" fmla="*/ 0 h 68"/>
                <a:gd name="T16" fmla="*/ 13 w 55"/>
                <a:gd name="T17"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13" y="56"/>
                  </a:moveTo>
                  <a:cubicBezTo>
                    <a:pt x="10" y="60"/>
                    <a:pt x="7" y="60"/>
                    <a:pt x="3" y="59"/>
                  </a:cubicBezTo>
                  <a:cubicBezTo>
                    <a:pt x="2" y="59"/>
                    <a:pt x="1" y="59"/>
                    <a:pt x="0" y="59"/>
                  </a:cubicBezTo>
                  <a:cubicBezTo>
                    <a:pt x="1" y="61"/>
                    <a:pt x="3" y="63"/>
                    <a:pt x="5" y="63"/>
                  </a:cubicBezTo>
                  <a:cubicBezTo>
                    <a:pt x="20" y="68"/>
                    <a:pt x="33" y="48"/>
                    <a:pt x="41" y="39"/>
                  </a:cubicBezTo>
                  <a:cubicBezTo>
                    <a:pt x="45" y="34"/>
                    <a:pt x="49" y="29"/>
                    <a:pt x="52" y="24"/>
                  </a:cubicBezTo>
                  <a:cubicBezTo>
                    <a:pt x="53" y="23"/>
                    <a:pt x="54" y="22"/>
                    <a:pt x="55" y="21"/>
                  </a:cubicBezTo>
                  <a:cubicBezTo>
                    <a:pt x="52" y="13"/>
                    <a:pt x="48" y="7"/>
                    <a:pt x="44" y="0"/>
                  </a:cubicBezTo>
                  <a:cubicBezTo>
                    <a:pt x="34" y="18"/>
                    <a:pt x="25" y="38"/>
                    <a:pt x="13" y="5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4397375" y="2301875"/>
              <a:ext cx="109538" cy="71438"/>
            </a:xfrm>
            <a:custGeom>
              <a:avLst/>
              <a:gdLst>
                <a:gd name="T0" fmla="*/ 0 w 26"/>
                <a:gd name="T1" fmla="*/ 7 h 17"/>
                <a:gd name="T2" fmla="*/ 18 w 26"/>
                <a:gd name="T3" fmla="*/ 17 h 17"/>
                <a:gd name="T4" fmla="*/ 26 w 26"/>
                <a:gd name="T5" fmla="*/ 12 h 17"/>
                <a:gd name="T6" fmla="*/ 9 w 26"/>
                <a:gd name="T7" fmla="*/ 0 h 17"/>
                <a:gd name="T8" fmla="*/ 0 w 26"/>
                <a:gd name="T9" fmla="*/ 7 h 17"/>
              </a:gdLst>
              <a:ahLst/>
              <a:cxnLst>
                <a:cxn ang="0">
                  <a:pos x="T0" y="T1"/>
                </a:cxn>
                <a:cxn ang="0">
                  <a:pos x="T2" y="T3"/>
                </a:cxn>
                <a:cxn ang="0">
                  <a:pos x="T4" y="T5"/>
                </a:cxn>
                <a:cxn ang="0">
                  <a:pos x="T6" y="T7"/>
                </a:cxn>
                <a:cxn ang="0">
                  <a:pos x="T8" y="T9"/>
                </a:cxn>
              </a:cxnLst>
              <a:rect l="0" t="0" r="r" b="b"/>
              <a:pathLst>
                <a:path w="26" h="17">
                  <a:moveTo>
                    <a:pt x="0" y="7"/>
                  </a:moveTo>
                  <a:cubicBezTo>
                    <a:pt x="6" y="10"/>
                    <a:pt x="12" y="14"/>
                    <a:pt x="18" y="17"/>
                  </a:cubicBezTo>
                  <a:cubicBezTo>
                    <a:pt x="20" y="15"/>
                    <a:pt x="23" y="14"/>
                    <a:pt x="26" y="12"/>
                  </a:cubicBezTo>
                  <a:cubicBezTo>
                    <a:pt x="20" y="8"/>
                    <a:pt x="15" y="4"/>
                    <a:pt x="9" y="0"/>
                  </a:cubicBezTo>
                  <a:cubicBezTo>
                    <a:pt x="6" y="2"/>
                    <a:pt x="3" y="4"/>
                    <a:pt x="0" y="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4295775" y="2386013"/>
              <a:ext cx="101600" cy="98425"/>
            </a:xfrm>
            <a:custGeom>
              <a:avLst/>
              <a:gdLst>
                <a:gd name="T0" fmla="*/ 0 w 24"/>
                <a:gd name="T1" fmla="*/ 8 h 23"/>
                <a:gd name="T2" fmla="*/ 14 w 24"/>
                <a:gd name="T3" fmla="*/ 23 h 23"/>
                <a:gd name="T4" fmla="*/ 24 w 24"/>
                <a:gd name="T5" fmla="*/ 11 h 23"/>
                <a:gd name="T6" fmla="*/ 8 w 24"/>
                <a:gd name="T7" fmla="*/ 0 h 23"/>
                <a:gd name="T8" fmla="*/ 0 w 24"/>
                <a:gd name="T9" fmla="*/ 8 h 23"/>
              </a:gdLst>
              <a:ahLst/>
              <a:cxnLst>
                <a:cxn ang="0">
                  <a:pos x="T0" y="T1"/>
                </a:cxn>
                <a:cxn ang="0">
                  <a:pos x="T2" y="T3"/>
                </a:cxn>
                <a:cxn ang="0">
                  <a:pos x="T4" y="T5"/>
                </a:cxn>
                <a:cxn ang="0">
                  <a:pos x="T6" y="T7"/>
                </a:cxn>
                <a:cxn ang="0">
                  <a:pos x="T8" y="T9"/>
                </a:cxn>
              </a:cxnLst>
              <a:rect l="0" t="0" r="r" b="b"/>
              <a:pathLst>
                <a:path w="24" h="23">
                  <a:moveTo>
                    <a:pt x="0" y="8"/>
                  </a:moveTo>
                  <a:cubicBezTo>
                    <a:pt x="5" y="13"/>
                    <a:pt x="9" y="18"/>
                    <a:pt x="14" y="23"/>
                  </a:cubicBezTo>
                  <a:cubicBezTo>
                    <a:pt x="17" y="19"/>
                    <a:pt x="20" y="15"/>
                    <a:pt x="24" y="11"/>
                  </a:cubicBezTo>
                  <a:cubicBezTo>
                    <a:pt x="18" y="8"/>
                    <a:pt x="13" y="4"/>
                    <a:pt x="8" y="0"/>
                  </a:cubicBezTo>
                  <a:cubicBezTo>
                    <a:pt x="5" y="3"/>
                    <a:pt x="2" y="6"/>
                    <a:pt x="0"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4346575" y="2347913"/>
              <a:ext cx="96838" cy="68263"/>
            </a:xfrm>
            <a:custGeom>
              <a:avLst/>
              <a:gdLst>
                <a:gd name="T0" fmla="*/ 0 w 23"/>
                <a:gd name="T1" fmla="*/ 5 h 16"/>
                <a:gd name="T2" fmla="*/ 16 w 23"/>
                <a:gd name="T3" fmla="*/ 16 h 16"/>
                <a:gd name="T4" fmla="*/ 23 w 23"/>
                <a:gd name="T5" fmla="*/ 11 h 16"/>
                <a:gd name="T6" fmla="*/ 6 w 23"/>
                <a:gd name="T7" fmla="*/ 0 h 16"/>
                <a:gd name="T8" fmla="*/ 0 w 23"/>
                <a:gd name="T9" fmla="*/ 5 h 16"/>
              </a:gdLst>
              <a:ahLst/>
              <a:cxnLst>
                <a:cxn ang="0">
                  <a:pos x="T0" y="T1"/>
                </a:cxn>
                <a:cxn ang="0">
                  <a:pos x="T2" y="T3"/>
                </a:cxn>
                <a:cxn ang="0">
                  <a:pos x="T4" y="T5"/>
                </a:cxn>
                <a:cxn ang="0">
                  <a:pos x="T6" y="T7"/>
                </a:cxn>
                <a:cxn ang="0">
                  <a:pos x="T8" y="T9"/>
                </a:cxn>
              </a:cxnLst>
              <a:rect l="0" t="0" r="r" b="b"/>
              <a:pathLst>
                <a:path w="23" h="16">
                  <a:moveTo>
                    <a:pt x="0" y="5"/>
                  </a:moveTo>
                  <a:cubicBezTo>
                    <a:pt x="5" y="9"/>
                    <a:pt x="11" y="12"/>
                    <a:pt x="16" y="16"/>
                  </a:cubicBezTo>
                  <a:cubicBezTo>
                    <a:pt x="18" y="14"/>
                    <a:pt x="20" y="12"/>
                    <a:pt x="23" y="11"/>
                  </a:cubicBezTo>
                  <a:cubicBezTo>
                    <a:pt x="17" y="7"/>
                    <a:pt x="12" y="4"/>
                    <a:pt x="6" y="0"/>
                  </a:cubicBezTo>
                  <a:cubicBezTo>
                    <a:pt x="4" y="2"/>
                    <a:pt x="2" y="4"/>
                    <a:pt x="0" y="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4270375" y="2436813"/>
              <a:ext cx="71438" cy="98425"/>
            </a:xfrm>
            <a:custGeom>
              <a:avLst/>
              <a:gdLst>
                <a:gd name="T0" fmla="*/ 0 w 17"/>
                <a:gd name="T1" fmla="*/ 4 h 23"/>
                <a:gd name="T2" fmla="*/ 13 w 17"/>
                <a:gd name="T3" fmla="*/ 23 h 23"/>
                <a:gd name="T4" fmla="*/ 17 w 17"/>
                <a:gd name="T5" fmla="*/ 16 h 23"/>
                <a:gd name="T6" fmla="*/ 2 w 17"/>
                <a:gd name="T7" fmla="*/ 0 h 23"/>
                <a:gd name="T8" fmla="*/ 0 w 17"/>
                <a:gd name="T9" fmla="*/ 4 h 23"/>
              </a:gdLst>
              <a:ahLst/>
              <a:cxnLst>
                <a:cxn ang="0">
                  <a:pos x="T0" y="T1"/>
                </a:cxn>
                <a:cxn ang="0">
                  <a:pos x="T2" y="T3"/>
                </a:cxn>
                <a:cxn ang="0">
                  <a:pos x="T4" y="T5"/>
                </a:cxn>
                <a:cxn ang="0">
                  <a:pos x="T6" y="T7"/>
                </a:cxn>
                <a:cxn ang="0">
                  <a:pos x="T8" y="T9"/>
                </a:cxn>
              </a:cxnLst>
              <a:rect l="0" t="0" r="r" b="b"/>
              <a:pathLst>
                <a:path w="17" h="23">
                  <a:moveTo>
                    <a:pt x="0" y="4"/>
                  </a:moveTo>
                  <a:cubicBezTo>
                    <a:pt x="4" y="10"/>
                    <a:pt x="8" y="16"/>
                    <a:pt x="13" y="23"/>
                  </a:cubicBezTo>
                  <a:cubicBezTo>
                    <a:pt x="14" y="21"/>
                    <a:pt x="15" y="18"/>
                    <a:pt x="17" y="16"/>
                  </a:cubicBezTo>
                  <a:cubicBezTo>
                    <a:pt x="12" y="11"/>
                    <a:pt x="7" y="6"/>
                    <a:pt x="2" y="0"/>
                  </a:cubicBezTo>
                  <a:cubicBezTo>
                    <a:pt x="1" y="1"/>
                    <a:pt x="1" y="3"/>
                    <a:pt x="0" y="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4232275" y="2466975"/>
              <a:ext cx="79375" cy="127000"/>
            </a:xfrm>
            <a:custGeom>
              <a:avLst/>
              <a:gdLst>
                <a:gd name="T0" fmla="*/ 0 w 19"/>
                <a:gd name="T1" fmla="*/ 9 h 30"/>
                <a:gd name="T2" fmla="*/ 12 w 19"/>
                <a:gd name="T3" fmla="*/ 30 h 30"/>
                <a:gd name="T4" fmla="*/ 19 w 19"/>
                <a:gd name="T5" fmla="*/ 19 h 30"/>
                <a:gd name="T6" fmla="*/ 6 w 19"/>
                <a:gd name="T7" fmla="*/ 0 h 30"/>
                <a:gd name="T8" fmla="*/ 0 w 19"/>
                <a:gd name="T9" fmla="*/ 9 h 30"/>
              </a:gdLst>
              <a:ahLst/>
              <a:cxnLst>
                <a:cxn ang="0">
                  <a:pos x="T0" y="T1"/>
                </a:cxn>
                <a:cxn ang="0">
                  <a:pos x="T2" y="T3"/>
                </a:cxn>
                <a:cxn ang="0">
                  <a:pos x="T4" y="T5"/>
                </a:cxn>
                <a:cxn ang="0">
                  <a:pos x="T6" y="T7"/>
                </a:cxn>
                <a:cxn ang="0">
                  <a:pos x="T8" y="T9"/>
                </a:cxn>
              </a:cxnLst>
              <a:rect l="0" t="0" r="r" b="b"/>
              <a:pathLst>
                <a:path w="19" h="30">
                  <a:moveTo>
                    <a:pt x="0" y="9"/>
                  </a:moveTo>
                  <a:cubicBezTo>
                    <a:pt x="4" y="16"/>
                    <a:pt x="8" y="23"/>
                    <a:pt x="12" y="30"/>
                  </a:cubicBezTo>
                  <a:cubicBezTo>
                    <a:pt x="15" y="27"/>
                    <a:pt x="17" y="23"/>
                    <a:pt x="19" y="19"/>
                  </a:cubicBezTo>
                  <a:cubicBezTo>
                    <a:pt x="15" y="13"/>
                    <a:pt x="11" y="6"/>
                    <a:pt x="6" y="0"/>
                  </a:cubicBezTo>
                  <a:cubicBezTo>
                    <a:pt x="4" y="3"/>
                    <a:pt x="2" y="6"/>
                    <a:pt x="0" y="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435475" y="2284413"/>
              <a:ext cx="322263" cy="161925"/>
            </a:xfrm>
            <a:custGeom>
              <a:avLst/>
              <a:gdLst>
                <a:gd name="T0" fmla="*/ 76 w 76"/>
                <a:gd name="T1" fmla="*/ 34 h 38"/>
                <a:gd name="T2" fmla="*/ 23 w 76"/>
                <a:gd name="T3" fmla="*/ 13 h 38"/>
                <a:gd name="T4" fmla="*/ 5 w 76"/>
                <a:gd name="T5" fmla="*/ 0 h 38"/>
                <a:gd name="T6" fmla="*/ 0 w 76"/>
                <a:gd name="T7" fmla="*/ 4 h 38"/>
                <a:gd name="T8" fmla="*/ 17 w 76"/>
                <a:gd name="T9" fmla="*/ 16 h 38"/>
                <a:gd name="T10" fmla="*/ 75 w 76"/>
                <a:gd name="T11" fmla="*/ 38 h 38"/>
                <a:gd name="T12" fmla="*/ 76 w 76"/>
                <a:gd name="T13" fmla="*/ 34 h 38"/>
              </a:gdLst>
              <a:ahLst/>
              <a:cxnLst>
                <a:cxn ang="0">
                  <a:pos x="T0" y="T1"/>
                </a:cxn>
                <a:cxn ang="0">
                  <a:pos x="T2" y="T3"/>
                </a:cxn>
                <a:cxn ang="0">
                  <a:pos x="T4" y="T5"/>
                </a:cxn>
                <a:cxn ang="0">
                  <a:pos x="T6" y="T7"/>
                </a:cxn>
                <a:cxn ang="0">
                  <a:pos x="T8" y="T9"/>
                </a:cxn>
                <a:cxn ang="0">
                  <a:pos x="T10" y="T11"/>
                </a:cxn>
                <a:cxn ang="0">
                  <a:pos x="T12" y="T13"/>
                </a:cxn>
              </a:cxnLst>
              <a:rect l="0" t="0" r="r" b="b"/>
              <a:pathLst>
                <a:path w="76" h="38">
                  <a:moveTo>
                    <a:pt x="76" y="34"/>
                  </a:moveTo>
                  <a:cubicBezTo>
                    <a:pt x="57" y="31"/>
                    <a:pt x="39" y="23"/>
                    <a:pt x="23" y="13"/>
                  </a:cubicBezTo>
                  <a:cubicBezTo>
                    <a:pt x="17" y="9"/>
                    <a:pt x="11" y="4"/>
                    <a:pt x="5" y="0"/>
                  </a:cubicBezTo>
                  <a:cubicBezTo>
                    <a:pt x="4" y="1"/>
                    <a:pt x="2" y="2"/>
                    <a:pt x="0" y="4"/>
                  </a:cubicBezTo>
                  <a:cubicBezTo>
                    <a:pt x="6" y="8"/>
                    <a:pt x="11" y="12"/>
                    <a:pt x="17" y="16"/>
                  </a:cubicBezTo>
                  <a:cubicBezTo>
                    <a:pt x="35" y="28"/>
                    <a:pt x="54" y="37"/>
                    <a:pt x="75" y="38"/>
                  </a:cubicBezTo>
                  <a:cubicBezTo>
                    <a:pt x="75" y="36"/>
                    <a:pt x="75" y="35"/>
                    <a:pt x="76" y="3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4754563" y="2420938"/>
              <a:ext cx="88900" cy="38100"/>
            </a:xfrm>
            <a:custGeom>
              <a:avLst/>
              <a:gdLst>
                <a:gd name="T0" fmla="*/ 17 w 21"/>
                <a:gd name="T1" fmla="*/ 1 h 9"/>
                <a:gd name="T2" fmla="*/ 10 w 21"/>
                <a:gd name="T3" fmla="*/ 1 h 9"/>
                <a:gd name="T4" fmla="*/ 2 w 21"/>
                <a:gd name="T5" fmla="*/ 1 h 9"/>
                <a:gd name="T6" fmla="*/ 1 w 21"/>
                <a:gd name="T7" fmla="*/ 2 h 9"/>
                <a:gd name="T8" fmla="*/ 0 w 21"/>
                <a:gd name="T9" fmla="*/ 6 h 9"/>
                <a:gd name="T10" fmla="*/ 1 w 21"/>
                <a:gd name="T11" fmla="*/ 7 h 9"/>
                <a:gd name="T12" fmla="*/ 18 w 21"/>
                <a:gd name="T13" fmla="*/ 6 h 9"/>
                <a:gd name="T14" fmla="*/ 17 w 21"/>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9">
                  <a:moveTo>
                    <a:pt x="17" y="1"/>
                  </a:moveTo>
                  <a:cubicBezTo>
                    <a:pt x="15" y="1"/>
                    <a:pt x="13" y="1"/>
                    <a:pt x="10" y="1"/>
                  </a:cubicBezTo>
                  <a:cubicBezTo>
                    <a:pt x="8" y="1"/>
                    <a:pt x="5" y="0"/>
                    <a:pt x="2" y="1"/>
                  </a:cubicBezTo>
                  <a:cubicBezTo>
                    <a:pt x="2" y="1"/>
                    <a:pt x="1" y="1"/>
                    <a:pt x="1" y="2"/>
                  </a:cubicBezTo>
                  <a:cubicBezTo>
                    <a:pt x="0" y="3"/>
                    <a:pt x="0" y="4"/>
                    <a:pt x="0" y="6"/>
                  </a:cubicBezTo>
                  <a:cubicBezTo>
                    <a:pt x="1" y="6"/>
                    <a:pt x="1" y="6"/>
                    <a:pt x="1" y="7"/>
                  </a:cubicBezTo>
                  <a:cubicBezTo>
                    <a:pt x="6" y="9"/>
                    <a:pt x="13" y="8"/>
                    <a:pt x="18" y="6"/>
                  </a:cubicBezTo>
                  <a:cubicBezTo>
                    <a:pt x="21" y="5"/>
                    <a:pt x="20" y="1"/>
                    <a:pt x="17"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4219575" y="2505075"/>
              <a:ext cx="131763" cy="334963"/>
            </a:xfrm>
            <a:custGeom>
              <a:avLst/>
              <a:gdLst>
                <a:gd name="T0" fmla="*/ 2 w 31"/>
                <a:gd name="T1" fmla="*/ 2 h 79"/>
                <a:gd name="T2" fmla="*/ 0 w 31"/>
                <a:gd name="T3" fmla="*/ 5 h 79"/>
                <a:gd name="T4" fmla="*/ 11 w 31"/>
                <a:gd name="T5" fmla="*/ 26 h 79"/>
                <a:gd name="T6" fmla="*/ 25 w 31"/>
                <a:gd name="T7" fmla="*/ 79 h 79"/>
                <a:gd name="T8" fmla="*/ 28 w 31"/>
                <a:gd name="T9" fmla="*/ 79 h 79"/>
                <a:gd name="T10" fmla="*/ 15 w 31"/>
                <a:gd name="T11" fmla="*/ 21 h 79"/>
                <a:gd name="T12" fmla="*/ 3 w 31"/>
                <a:gd name="T13" fmla="*/ 0 h 79"/>
                <a:gd name="T14" fmla="*/ 2 w 31"/>
                <a:gd name="T15" fmla="*/ 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9">
                  <a:moveTo>
                    <a:pt x="2" y="2"/>
                  </a:moveTo>
                  <a:cubicBezTo>
                    <a:pt x="1" y="3"/>
                    <a:pt x="1" y="4"/>
                    <a:pt x="0" y="5"/>
                  </a:cubicBezTo>
                  <a:cubicBezTo>
                    <a:pt x="4" y="12"/>
                    <a:pt x="8" y="18"/>
                    <a:pt x="11" y="26"/>
                  </a:cubicBezTo>
                  <a:cubicBezTo>
                    <a:pt x="19" y="43"/>
                    <a:pt x="25" y="60"/>
                    <a:pt x="25" y="79"/>
                  </a:cubicBezTo>
                  <a:cubicBezTo>
                    <a:pt x="26" y="79"/>
                    <a:pt x="27" y="78"/>
                    <a:pt x="28" y="79"/>
                  </a:cubicBezTo>
                  <a:cubicBezTo>
                    <a:pt x="31" y="59"/>
                    <a:pt x="24" y="40"/>
                    <a:pt x="15" y="21"/>
                  </a:cubicBezTo>
                  <a:cubicBezTo>
                    <a:pt x="11" y="14"/>
                    <a:pt x="7" y="7"/>
                    <a:pt x="3" y="0"/>
                  </a:cubicBezTo>
                  <a:cubicBezTo>
                    <a:pt x="3" y="0"/>
                    <a:pt x="2" y="1"/>
                    <a:pt x="2"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4311650" y="2836863"/>
              <a:ext cx="39688" cy="80963"/>
            </a:xfrm>
            <a:custGeom>
              <a:avLst/>
              <a:gdLst>
                <a:gd name="T0" fmla="*/ 3 w 9"/>
                <a:gd name="T1" fmla="*/ 1 h 19"/>
                <a:gd name="T2" fmla="*/ 2 w 9"/>
                <a:gd name="T3" fmla="*/ 2 h 19"/>
                <a:gd name="T4" fmla="*/ 1 w 9"/>
                <a:gd name="T5" fmla="*/ 9 h 19"/>
                <a:gd name="T6" fmla="*/ 0 w 9"/>
                <a:gd name="T7" fmla="*/ 15 h 19"/>
                <a:gd name="T8" fmla="*/ 4 w 9"/>
                <a:gd name="T9" fmla="*/ 17 h 19"/>
                <a:gd name="T10" fmla="*/ 7 w 9"/>
                <a:gd name="T11" fmla="*/ 2 h 19"/>
                <a:gd name="T12" fmla="*/ 6 w 9"/>
                <a:gd name="T13" fmla="*/ 1 h 19"/>
                <a:gd name="T14" fmla="*/ 3 w 9"/>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9">
                  <a:moveTo>
                    <a:pt x="3" y="1"/>
                  </a:moveTo>
                  <a:cubicBezTo>
                    <a:pt x="2" y="2"/>
                    <a:pt x="2" y="2"/>
                    <a:pt x="2" y="2"/>
                  </a:cubicBezTo>
                  <a:cubicBezTo>
                    <a:pt x="1" y="5"/>
                    <a:pt x="1" y="7"/>
                    <a:pt x="1" y="9"/>
                  </a:cubicBezTo>
                  <a:cubicBezTo>
                    <a:pt x="0" y="11"/>
                    <a:pt x="0" y="13"/>
                    <a:pt x="0" y="15"/>
                  </a:cubicBezTo>
                  <a:cubicBezTo>
                    <a:pt x="0" y="17"/>
                    <a:pt x="3" y="19"/>
                    <a:pt x="4" y="17"/>
                  </a:cubicBezTo>
                  <a:cubicBezTo>
                    <a:pt x="6" y="13"/>
                    <a:pt x="9" y="7"/>
                    <a:pt x="7" y="2"/>
                  </a:cubicBezTo>
                  <a:cubicBezTo>
                    <a:pt x="7" y="2"/>
                    <a:pt x="6" y="2"/>
                    <a:pt x="6" y="1"/>
                  </a:cubicBezTo>
                  <a:cubicBezTo>
                    <a:pt x="5" y="0"/>
                    <a:pt x="4"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
            <p:cNvSpPr/>
            <p:nvPr/>
          </p:nvSpPr>
          <p:spPr bwMode="auto">
            <a:xfrm>
              <a:off x="4329113" y="2370138"/>
              <a:ext cx="382588" cy="339725"/>
            </a:xfrm>
            <a:custGeom>
              <a:avLst/>
              <a:gdLst>
                <a:gd name="T0" fmla="*/ 0 w 90"/>
                <a:gd name="T1" fmla="*/ 4 h 80"/>
                <a:gd name="T2" fmla="*/ 16 w 90"/>
                <a:gd name="T3" fmla="*/ 15 h 80"/>
                <a:gd name="T4" fmla="*/ 88 w 90"/>
                <a:gd name="T5" fmla="*/ 80 h 80"/>
                <a:gd name="T6" fmla="*/ 87 w 90"/>
                <a:gd name="T7" fmla="*/ 79 h 80"/>
                <a:gd name="T8" fmla="*/ 90 w 90"/>
                <a:gd name="T9" fmla="*/ 75 h 80"/>
                <a:gd name="T10" fmla="*/ 20 w 90"/>
                <a:gd name="T11" fmla="*/ 11 h 80"/>
                <a:gd name="T12" fmla="*/ 4 w 90"/>
                <a:gd name="T13" fmla="*/ 0 h 80"/>
                <a:gd name="T14" fmla="*/ 0 w 90"/>
                <a:gd name="T15" fmla="*/ 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0">
                  <a:moveTo>
                    <a:pt x="0" y="4"/>
                  </a:moveTo>
                  <a:cubicBezTo>
                    <a:pt x="5" y="8"/>
                    <a:pt x="10" y="12"/>
                    <a:pt x="16" y="15"/>
                  </a:cubicBezTo>
                  <a:cubicBezTo>
                    <a:pt x="43" y="34"/>
                    <a:pt x="70" y="53"/>
                    <a:pt x="88" y="80"/>
                  </a:cubicBezTo>
                  <a:cubicBezTo>
                    <a:pt x="87" y="80"/>
                    <a:pt x="87" y="79"/>
                    <a:pt x="87" y="79"/>
                  </a:cubicBezTo>
                  <a:cubicBezTo>
                    <a:pt x="87" y="76"/>
                    <a:pt x="88" y="75"/>
                    <a:pt x="90" y="75"/>
                  </a:cubicBezTo>
                  <a:cubicBezTo>
                    <a:pt x="76" y="48"/>
                    <a:pt x="47" y="28"/>
                    <a:pt x="20" y="11"/>
                  </a:cubicBezTo>
                  <a:cubicBezTo>
                    <a:pt x="15" y="7"/>
                    <a:pt x="9" y="4"/>
                    <a:pt x="4" y="0"/>
                  </a:cubicBezTo>
                  <a:cubicBezTo>
                    <a:pt x="3" y="2"/>
                    <a:pt x="1"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4699000" y="2684463"/>
              <a:ext cx="55563" cy="104775"/>
            </a:xfrm>
            <a:custGeom>
              <a:avLst/>
              <a:gdLst>
                <a:gd name="T0" fmla="*/ 0 w 13"/>
                <a:gd name="T1" fmla="*/ 5 h 25"/>
                <a:gd name="T2" fmla="*/ 1 w 13"/>
                <a:gd name="T3" fmla="*/ 6 h 25"/>
                <a:gd name="T4" fmla="*/ 4 w 13"/>
                <a:gd name="T5" fmla="*/ 13 h 25"/>
                <a:gd name="T6" fmla="*/ 9 w 13"/>
                <a:gd name="T7" fmla="*/ 23 h 25"/>
                <a:gd name="T8" fmla="*/ 13 w 13"/>
                <a:gd name="T9" fmla="*/ 22 h 25"/>
                <a:gd name="T10" fmla="*/ 11 w 13"/>
                <a:gd name="T11" fmla="*/ 10 h 25"/>
                <a:gd name="T12" fmla="*/ 5 w 13"/>
                <a:gd name="T13" fmla="*/ 1 h 25"/>
                <a:gd name="T14" fmla="*/ 3 w 13"/>
                <a:gd name="T15" fmla="*/ 1 h 25"/>
                <a:gd name="T16" fmla="*/ 0 w 13"/>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5">
                  <a:moveTo>
                    <a:pt x="0" y="5"/>
                  </a:moveTo>
                  <a:cubicBezTo>
                    <a:pt x="0" y="5"/>
                    <a:pt x="0" y="6"/>
                    <a:pt x="1" y="6"/>
                  </a:cubicBezTo>
                  <a:cubicBezTo>
                    <a:pt x="2" y="9"/>
                    <a:pt x="3" y="11"/>
                    <a:pt x="4" y="13"/>
                  </a:cubicBezTo>
                  <a:cubicBezTo>
                    <a:pt x="6" y="16"/>
                    <a:pt x="7" y="20"/>
                    <a:pt x="9" y="23"/>
                  </a:cubicBezTo>
                  <a:cubicBezTo>
                    <a:pt x="9" y="25"/>
                    <a:pt x="12" y="24"/>
                    <a:pt x="13" y="22"/>
                  </a:cubicBezTo>
                  <a:cubicBezTo>
                    <a:pt x="13" y="18"/>
                    <a:pt x="12" y="14"/>
                    <a:pt x="11" y="10"/>
                  </a:cubicBezTo>
                  <a:cubicBezTo>
                    <a:pt x="10" y="7"/>
                    <a:pt x="9" y="3"/>
                    <a:pt x="5" y="1"/>
                  </a:cubicBezTo>
                  <a:cubicBezTo>
                    <a:pt x="4" y="0"/>
                    <a:pt x="4" y="0"/>
                    <a:pt x="3" y="1"/>
                  </a:cubicBezTo>
                  <a:cubicBezTo>
                    <a:pt x="1" y="1"/>
                    <a:pt x="0" y="2"/>
                    <a:pt x="0" y="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4656138" y="2857500"/>
              <a:ext cx="12700" cy="25400"/>
            </a:xfrm>
            <a:custGeom>
              <a:avLst/>
              <a:gdLst>
                <a:gd name="T0" fmla="*/ 3 w 3"/>
                <a:gd name="T1" fmla="*/ 6 h 6"/>
                <a:gd name="T2" fmla="*/ 3 w 3"/>
                <a:gd name="T3" fmla="*/ 5 h 6"/>
                <a:gd name="T4" fmla="*/ 0 w 3"/>
                <a:gd name="T5" fmla="*/ 0 h 6"/>
                <a:gd name="T6" fmla="*/ 0 w 3"/>
                <a:gd name="T7" fmla="*/ 1 h 6"/>
                <a:gd name="T8" fmla="*/ 3 w 3"/>
                <a:gd name="T9" fmla="*/ 6 h 6"/>
              </a:gdLst>
              <a:ahLst/>
              <a:cxnLst>
                <a:cxn ang="0">
                  <a:pos x="T0" y="T1"/>
                </a:cxn>
                <a:cxn ang="0">
                  <a:pos x="T2" y="T3"/>
                </a:cxn>
                <a:cxn ang="0">
                  <a:pos x="T4" y="T5"/>
                </a:cxn>
                <a:cxn ang="0">
                  <a:pos x="T6" y="T7"/>
                </a:cxn>
                <a:cxn ang="0">
                  <a:pos x="T8" y="T9"/>
                </a:cxn>
              </a:cxnLst>
              <a:rect l="0" t="0" r="r" b="b"/>
              <a:pathLst>
                <a:path w="3" h="6">
                  <a:moveTo>
                    <a:pt x="3" y="6"/>
                  </a:moveTo>
                  <a:cubicBezTo>
                    <a:pt x="3" y="6"/>
                    <a:pt x="3" y="5"/>
                    <a:pt x="3" y="5"/>
                  </a:cubicBezTo>
                  <a:cubicBezTo>
                    <a:pt x="2" y="3"/>
                    <a:pt x="1" y="2"/>
                    <a:pt x="0" y="0"/>
                  </a:cubicBezTo>
                  <a:cubicBezTo>
                    <a:pt x="0" y="0"/>
                    <a:pt x="0" y="1"/>
                    <a:pt x="0" y="1"/>
                  </a:cubicBezTo>
                  <a:cubicBezTo>
                    <a:pt x="1" y="3"/>
                    <a:pt x="2" y="4"/>
                    <a:pt x="3" y="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4278313" y="2420938"/>
              <a:ext cx="360363" cy="419100"/>
            </a:xfrm>
            <a:custGeom>
              <a:avLst/>
              <a:gdLst>
                <a:gd name="T0" fmla="*/ 4 w 85"/>
                <a:gd name="T1" fmla="*/ 0 h 99"/>
                <a:gd name="T2" fmla="*/ 0 w 85"/>
                <a:gd name="T3" fmla="*/ 4 h 99"/>
                <a:gd name="T4" fmla="*/ 15 w 85"/>
                <a:gd name="T5" fmla="*/ 20 h 99"/>
                <a:gd name="T6" fmla="*/ 79 w 85"/>
                <a:gd name="T7" fmla="*/ 99 h 99"/>
                <a:gd name="T8" fmla="*/ 79 w 85"/>
                <a:gd name="T9" fmla="*/ 99 h 99"/>
                <a:gd name="T10" fmla="*/ 84 w 85"/>
                <a:gd name="T11" fmla="*/ 97 h 99"/>
                <a:gd name="T12" fmla="*/ 85 w 85"/>
                <a:gd name="T13" fmla="*/ 97 h 99"/>
                <a:gd name="T14" fmla="*/ 18 w 85"/>
                <a:gd name="T15" fmla="*/ 15 h 99"/>
                <a:gd name="T16" fmla="*/ 4 w 85"/>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4" y="0"/>
                  </a:moveTo>
                  <a:cubicBezTo>
                    <a:pt x="3" y="2"/>
                    <a:pt x="2" y="3"/>
                    <a:pt x="0" y="4"/>
                  </a:cubicBezTo>
                  <a:cubicBezTo>
                    <a:pt x="5" y="10"/>
                    <a:pt x="10" y="15"/>
                    <a:pt x="15" y="20"/>
                  </a:cubicBezTo>
                  <a:cubicBezTo>
                    <a:pt x="37" y="46"/>
                    <a:pt x="59" y="72"/>
                    <a:pt x="79" y="99"/>
                  </a:cubicBezTo>
                  <a:cubicBezTo>
                    <a:pt x="79" y="99"/>
                    <a:pt x="79" y="99"/>
                    <a:pt x="79" y="99"/>
                  </a:cubicBezTo>
                  <a:cubicBezTo>
                    <a:pt x="80" y="97"/>
                    <a:pt x="82" y="96"/>
                    <a:pt x="84" y="97"/>
                  </a:cubicBezTo>
                  <a:cubicBezTo>
                    <a:pt x="84" y="97"/>
                    <a:pt x="85" y="97"/>
                    <a:pt x="85" y="97"/>
                  </a:cubicBezTo>
                  <a:cubicBezTo>
                    <a:pt x="66" y="68"/>
                    <a:pt x="43" y="40"/>
                    <a:pt x="18" y="15"/>
                  </a:cubicBezTo>
                  <a:cubicBezTo>
                    <a:pt x="13" y="10"/>
                    <a:pt x="9" y="5"/>
                    <a:pt x="4"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
            <p:cNvSpPr/>
            <p:nvPr/>
          </p:nvSpPr>
          <p:spPr bwMode="auto">
            <a:xfrm>
              <a:off x="4610100" y="2827338"/>
              <a:ext cx="71438" cy="90488"/>
            </a:xfrm>
            <a:custGeom>
              <a:avLst/>
              <a:gdLst>
                <a:gd name="T0" fmla="*/ 1 w 17"/>
                <a:gd name="T1" fmla="*/ 3 h 21"/>
                <a:gd name="T2" fmla="*/ 1 w 17"/>
                <a:gd name="T3" fmla="*/ 3 h 21"/>
                <a:gd name="T4" fmla="*/ 5 w 17"/>
                <a:gd name="T5" fmla="*/ 12 h 21"/>
                <a:gd name="T6" fmla="*/ 12 w 17"/>
                <a:gd name="T7" fmla="*/ 19 h 21"/>
                <a:gd name="T8" fmla="*/ 16 w 17"/>
                <a:gd name="T9" fmla="*/ 17 h 21"/>
                <a:gd name="T10" fmla="*/ 14 w 17"/>
                <a:gd name="T11" fmla="*/ 13 h 21"/>
                <a:gd name="T12" fmla="*/ 11 w 17"/>
                <a:gd name="T13" fmla="*/ 8 h 21"/>
                <a:gd name="T14" fmla="*/ 11 w 17"/>
                <a:gd name="T15" fmla="*/ 7 h 21"/>
                <a:gd name="T16" fmla="*/ 7 w 17"/>
                <a:gd name="T17" fmla="*/ 1 h 21"/>
                <a:gd name="T18" fmla="*/ 6 w 17"/>
                <a:gd name="T19" fmla="*/ 1 h 21"/>
                <a:gd name="T20" fmla="*/ 1 w 17"/>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1">
                  <a:moveTo>
                    <a:pt x="1" y="3"/>
                  </a:moveTo>
                  <a:cubicBezTo>
                    <a:pt x="1" y="3"/>
                    <a:pt x="1" y="3"/>
                    <a:pt x="1" y="3"/>
                  </a:cubicBezTo>
                  <a:cubicBezTo>
                    <a:pt x="0" y="7"/>
                    <a:pt x="3" y="9"/>
                    <a:pt x="5" y="12"/>
                  </a:cubicBezTo>
                  <a:cubicBezTo>
                    <a:pt x="7" y="14"/>
                    <a:pt x="10" y="17"/>
                    <a:pt x="12" y="19"/>
                  </a:cubicBezTo>
                  <a:cubicBezTo>
                    <a:pt x="14" y="21"/>
                    <a:pt x="17" y="19"/>
                    <a:pt x="16" y="17"/>
                  </a:cubicBezTo>
                  <a:cubicBezTo>
                    <a:pt x="15" y="16"/>
                    <a:pt x="15" y="14"/>
                    <a:pt x="14" y="13"/>
                  </a:cubicBezTo>
                  <a:cubicBezTo>
                    <a:pt x="13" y="11"/>
                    <a:pt x="12" y="10"/>
                    <a:pt x="11" y="8"/>
                  </a:cubicBezTo>
                  <a:cubicBezTo>
                    <a:pt x="11" y="8"/>
                    <a:pt x="11" y="7"/>
                    <a:pt x="11" y="7"/>
                  </a:cubicBezTo>
                  <a:cubicBezTo>
                    <a:pt x="10" y="5"/>
                    <a:pt x="9" y="3"/>
                    <a:pt x="7" y="1"/>
                  </a:cubicBezTo>
                  <a:cubicBezTo>
                    <a:pt x="7" y="1"/>
                    <a:pt x="6" y="1"/>
                    <a:pt x="6" y="1"/>
                  </a:cubicBezTo>
                  <a:cubicBezTo>
                    <a:pt x="4" y="0"/>
                    <a:pt x="2" y="1"/>
                    <a:pt x="1" y="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3"/>
            <p:cNvSpPr/>
            <p:nvPr/>
          </p:nvSpPr>
          <p:spPr bwMode="auto">
            <a:xfrm>
              <a:off x="4737100" y="2568575"/>
              <a:ext cx="20638" cy="22225"/>
            </a:xfrm>
            <a:custGeom>
              <a:avLst/>
              <a:gdLst>
                <a:gd name="T0" fmla="*/ 5 w 5"/>
                <a:gd name="T1" fmla="*/ 5 h 5"/>
                <a:gd name="T2" fmla="*/ 5 w 5"/>
                <a:gd name="T3" fmla="*/ 3 h 5"/>
                <a:gd name="T4" fmla="*/ 0 w 5"/>
                <a:gd name="T5" fmla="*/ 0 h 5"/>
                <a:gd name="T6" fmla="*/ 1 w 5"/>
                <a:gd name="T7" fmla="*/ 1 h 5"/>
                <a:gd name="T8" fmla="*/ 5 w 5"/>
                <a:gd name="T9" fmla="*/ 5 h 5"/>
              </a:gdLst>
              <a:ahLst/>
              <a:cxnLst>
                <a:cxn ang="0">
                  <a:pos x="T0" y="T1"/>
                </a:cxn>
                <a:cxn ang="0">
                  <a:pos x="T2" y="T3"/>
                </a:cxn>
                <a:cxn ang="0">
                  <a:pos x="T4" y="T5"/>
                </a:cxn>
                <a:cxn ang="0">
                  <a:pos x="T6" y="T7"/>
                </a:cxn>
                <a:cxn ang="0">
                  <a:pos x="T8" y="T9"/>
                </a:cxn>
              </a:cxnLst>
              <a:rect l="0" t="0" r="r" b="b"/>
              <a:pathLst>
                <a:path w="5" h="5">
                  <a:moveTo>
                    <a:pt x="5" y="5"/>
                  </a:moveTo>
                  <a:cubicBezTo>
                    <a:pt x="5" y="4"/>
                    <a:pt x="5" y="4"/>
                    <a:pt x="5" y="3"/>
                  </a:cubicBezTo>
                  <a:cubicBezTo>
                    <a:pt x="3" y="2"/>
                    <a:pt x="2" y="1"/>
                    <a:pt x="0" y="0"/>
                  </a:cubicBezTo>
                  <a:cubicBezTo>
                    <a:pt x="1" y="0"/>
                    <a:pt x="1" y="1"/>
                    <a:pt x="1" y="1"/>
                  </a:cubicBezTo>
                  <a:cubicBezTo>
                    <a:pt x="3" y="2"/>
                    <a:pt x="4" y="4"/>
                    <a:pt x="5" y="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4"/>
            <p:cNvSpPr/>
            <p:nvPr/>
          </p:nvSpPr>
          <p:spPr bwMode="auto">
            <a:xfrm>
              <a:off x="4371975" y="2332038"/>
              <a:ext cx="344488" cy="233363"/>
            </a:xfrm>
            <a:custGeom>
              <a:avLst/>
              <a:gdLst>
                <a:gd name="T0" fmla="*/ 0 w 81"/>
                <a:gd name="T1" fmla="*/ 4 h 55"/>
                <a:gd name="T2" fmla="*/ 17 w 81"/>
                <a:gd name="T3" fmla="*/ 15 h 55"/>
                <a:gd name="T4" fmla="*/ 76 w 81"/>
                <a:gd name="T5" fmla="*/ 55 h 55"/>
                <a:gd name="T6" fmla="*/ 76 w 81"/>
                <a:gd name="T7" fmla="*/ 55 h 55"/>
                <a:gd name="T8" fmla="*/ 80 w 81"/>
                <a:gd name="T9" fmla="*/ 51 h 55"/>
                <a:gd name="T10" fmla="*/ 81 w 81"/>
                <a:gd name="T11" fmla="*/ 52 h 55"/>
                <a:gd name="T12" fmla="*/ 24 w 81"/>
                <a:gd name="T13" fmla="*/ 10 h 55"/>
                <a:gd name="T14" fmla="*/ 6 w 81"/>
                <a:gd name="T15" fmla="*/ 0 h 55"/>
                <a:gd name="T16" fmla="*/ 0 w 81"/>
                <a:gd name="T17"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5">
                  <a:moveTo>
                    <a:pt x="0" y="4"/>
                  </a:moveTo>
                  <a:cubicBezTo>
                    <a:pt x="6" y="8"/>
                    <a:pt x="11" y="11"/>
                    <a:pt x="17" y="15"/>
                  </a:cubicBezTo>
                  <a:cubicBezTo>
                    <a:pt x="37" y="27"/>
                    <a:pt x="57" y="41"/>
                    <a:pt x="76" y="55"/>
                  </a:cubicBezTo>
                  <a:cubicBezTo>
                    <a:pt x="76" y="55"/>
                    <a:pt x="76" y="55"/>
                    <a:pt x="76" y="55"/>
                  </a:cubicBezTo>
                  <a:cubicBezTo>
                    <a:pt x="76" y="53"/>
                    <a:pt x="78" y="51"/>
                    <a:pt x="80" y="51"/>
                  </a:cubicBezTo>
                  <a:cubicBezTo>
                    <a:pt x="80" y="51"/>
                    <a:pt x="81" y="51"/>
                    <a:pt x="81" y="52"/>
                  </a:cubicBezTo>
                  <a:cubicBezTo>
                    <a:pt x="63" y="36"/>
                    <a:pt x="44" y="23"/>
                    <a:pt x="24" y="10"/>
                  </a:cubicBezTo>
                  <a:cubicBezTo>
                    <a:pt x="18" y="7"/>
                    <a:pt x="12" y="3"/>
                    <a:pt x="6" y="0"/>
                  </a:cubicBezTo>
                  <a:cubicBezTo>
                    <a:pt x="4" y="1"/>
                    <a:pt x="2"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5"/>
            <p:cNvSpPr/>
            <p:nvPr/>
          </p:nvSpPr>
          <p:spPr bwMode="auto">
            <a:xfrm>
              <a:off x="4694238" y="2547938"/>
              <a:ext cx="80963" cy="71438"/>
            </a:xfrm>
            <a:custGeom>
              <a:avLst/>
              <a:gdLst>
                <a:gd name="T0" fmla="*/ 0 w 19"/>
                <a:gd name="T1" fmla="*/ 4 h 17"/>
                <a:gd name="T2" fmla="*/ 0 w 19"/>
                <a:gd name="T3" fmla="*/ 4 h 17"/>
                <a:gd name="T4" fmla="*/ 6 w 19"/>
                <a:gd name="T5" fmla="*/ 11 h 17"/>
                <a:gd name="T6" fmla="*/ 15 w 19"/>
                <a:gd name="T7" fmla="*/ 16 h 17"/>
                <a:gd name="T8" fmla="*/ 18 w 19"/>
                <a:gd name="T9" fmla="*/ 13 h 17"/>
                <a:gd name="T10" fmla="*/ 15 w 19"/>
                <a:gd name="T11" fmla="*/ 10 h 17"/>
                <a:gd name="T12" fmla="*/ 11 w 19"/>
                <a:gd name="T13" fmla="*/ 6 h 17"/>
                <a:gd name="T14" fmla="*/ 10 w 19"/>
                <a:gd name="T15" fmla="*/ 5 h 17"/>
                <a:gd name="T16" fmla="*/ 5 w 19"/>
                <a:gd name="T17" fmla="*/ 1 h 17"/>
                <a:gd name="T18" fmla="*/ 4 w 19"/>
                <a:gd name="T19" fmla="*/ 0 h 17"/>
                <a:gd name="T20" fmla="*/ 0 w 19"/>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7">
                  <a:moveTo>
                    <a:pt x="0" y="4"/>
                  </a:moveTo>
                  <a:cubicBezTo>
                    <a:pt x="0" y="4"/>
                    <a:pt x="0" y="4"/>
                    <a:pt x="0" y="4"/>
                  </a:cubicBezTo>
                  <a:cubicBezTo>
                    <a:pt x="0" y="8"/>
                    <a:pt x="3" y="9"/>
                    <a:pt x="6" y="11"/>
                  </a:cubicBezTo>
                  <a:cubicBezTo>
                    <a:pt x="9" y="13"/>
                    <a:pt x="12" y="15"/>
                    <a:pt x="15" y="16"/>
                  </a:cubicBezTo>
                  <a:cubicBezTo>
                    <a:pt x="18" y="17"/>
                    <a:pt x="19" y="15"/>
                    <a:pt x="18" y="13"/>
                  </a:cubicBezTo>
                  <a:cubicBezTo>
                    <a:pt x="17" y="12"/>
                    <a:pt x="16" y="11"/>
                    <a:pt x="15" y="10"/>
                  </a:cubicBezTo>
                  <a:cubicBezTo>
                    <a:pt x="14" y="9"/>
                    <a:pt x="13" y="7"/>
                    <a:pt x="11" y="6"/>
                  </a:cubicBezTo>
                  <a:cubicBezTo>
                    <a:pt x="11" y="6"/>
                    <a:pt x="11" y="5"/>
                    <a:pt x="10" y="5"/>
                  </a:cubicBezTo>
                  <a:cubicBezTo>
                    <a:pt x="9" y="3"/>
                    <a:pt x="7" y="1"/>
                    <a:pt x="5" y="1"/>
                  </a:cubicBezTo>
                  <a:cubicBezTo>
                    <a:pt x="5" y="0"/>
                    <a:pt x="4" y="0"/>
                    <a:pt x="4" y="0"/>
                  </a:cubicBezTo>
                  <a:cubicBezTo>
                    <a:pt x="2" y="0"/>
                    <a:pt x="0" y="2"/>
                    <a:pt x="0"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6"/>
            <p:cNvSpPr/>
            <p:nvPr/>
          </p:nvSpPr>
          <p:spPr bwMode="auto">
            <a:xfrm>
              <a:off x="4257675" y="2454275"/>
              <a:ext cx="173038" cy="271463"/>
            </a:xfrm>
            <a:custGeom>
              <a:avLst/>
              <a:gdLst>
                <a:gd name="T0" fmla="*/ 0 w 41"/>
                <a:gd name="T1" fmla="*/ 3 h 64"/>
                <a:gd name="T2" fmla="*/ 13 w 41"/>
                <a:gd name="T3" fmla="*/ 22 h 64"/>
                <a:gd name="T4" fmla="*/ 39 w 41"/>
                <a:gd name="T5" fmla="*/ 64 h 64"/>
                <a:gd name="T6" fmla="*/ 41 w 41"/>
                <a:gd name="T7" fmla="*/ 63 h 64"/>
                <a:gd name="T8" fmla="*/ 16 w 41"/>
                <a:gd name="T9" fmla="*/ 19 h 64"/>
                <a:gd name="T10" fmla="*/ 3 w 41"/>
                <a:gd name="T11" fmla="*/ 0 h 64"/>
                <a:gd name="T12" fmla="*/ 0 w 41"/>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41" h="64">
                  <a:moveTo>
                    <a:pt x="0" y="3"/>
                  </a:moveTo>
                  <a:cubicBezTo>
                    <a:pt x="5" y="9"/>
                    <a:pt x="9" y="16"/>
                    <a:pt x="13" y="22"/>
                  </a:cubicBezTo>
                  <a:cubicBezTo>
                    <a:pt x="22" y="36"/>
                    <a:pt x="31" y="50"/>
                    <a:pt x="39" y="64"/>
                  </a:cubicBezTo>
                  <a:cubicBezTo>
                    <a:pt x="40" y="63"/>
                    <a:pt x="40" y="63"/>
                    <a:pt x="41" y="63"/>
                  </a:cubicBezTo>
                  <a:cubicBezTo>
                    <a:pt x="33" y="48"/>
                    <a:pt x="25" y="33"/>
                    <a:pt x="16" y="19"/>
                  </a:cubicBezTo>
                  <a:cubicBezTo>
                    <a:pt x="11" y="12"/>
                    <a:pt x="7" y="6"/>
                    <a:pt x="3" y="0"/>
                  </a:cubicBezTo>
                  <a:cubicBezTo>
                    <a:pt x="2" y="1"/>
                    <a:pt x="1" y="2"/>
                    <a:pt x="0" y="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7"/>
            <p:cNvSpPr/>
            <p:nvPr/>
          </p:nvSpPr>
          <p:spPr bwMode="auto">
            <a:xfrm>
              <a:off x="4410075" y="2722563"/>
              <a:ext cx="58738" cy="76200"/>
            </a:xfrm>
            <a:custGeom>
              <a:avLst/>
              <a:gdLst>
                <a:gd name="T0" fmla="*/ 3 w 14"/>
                <a:gd name="T1" fmla="*/ 1 h 18"/>
                <a:gd name="T2" fmla="*/ 3 w 14"/>
                <a:gd name="T3" fmla="*/ 8 h 18"/>
                <a:gd name="T4" fmla="*/ 11 w 14"/>
                <a:gd name="T5" fmla="*/ 17 h 18"/>
                <a:gd name="T6" fmla="*/ 14 w 14"/>
                <a:gd name="T7" fmla="*/ 16 h 18"/>
                <a:gd name="T8" fmla="*/ 9 w 14"/>
                <a:gd name="T9" fmla="*/ 2 h 18"/>
                <a:gd name="T10" fmla="*/ 5 w 14"/>
                <a:gd name="T11" fmla="*/ 0 h 18"/>
                <a:gd name="T12" fmla="*/ 3 w 14"/>
                <a:gd name="T13" fmla="*/ 1 h 18"/>
                <a:gd name="T14" fmla="*/ 3 w 14"/>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8">
                  <a:moveTo>
                    <a:pt x="3" y="1"/>
                  </a:moveTo>
                  <a:cubicBezTo>
                    <a:pt x="0" y="3"/>
                    <a:pt x="1" y="6"/>
                    <a:pt x="3" y="8"/>
                  </a:cubicBezTo>
                  <a:cubicBezTo>
                    <a:pt x="6" y="11"/>
                    <a:pt x="9" y="14"/>
                    <a:pt x="11" y="17"/>
                  </a:cubicBezTo>
                  <a:cubicBezTo>
                    <a:pt x="12" y="18"/>
                    <a:pt x="14" y="17"/>
                    <a:pt x="14" y="16"/>
                  </a:cubicBezTo>
                  <a:cubicBezTo>
                    <a:pt x="14" y="11"/>
                    <a:pt x="12" y="7"/>
                    <a:pt x="9" y="2"/>
                  </a:cubicBezTo>
                  <a:cubicBezTo>
                    <a:pt x="9" y="1"/>
                    <a:pt x="7" y="0"/>
                    <a:pt x="5" y="0"/>
                  </a:cubicBezTo>
                  <a:cubicBezTo>
                    <a:pt x="4" y="0"/>
                    <a:pt x="4" y="0"/>
                    <a:pt x="3" y="1"/>
                  </a:cubicBezTo>
                  <a:cubicBezTo>
                    <a:pt x="3" y="1"/>
                    <a:pt x="3"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8"/>
            <p:cNvSpPr/>
            <p:nvPr/>
          </p:nvSpPr>
          <p:spPr bwMode="auto">
            <a:xfrm>
              <a:off x="3717925" y="1770063"/>
              <a:ext cx="1023938" cy="1011238"/>
            </a:xfrm>
            <a:custGeom>
              <a:avLst/>
              <a:gdLst>
                <a:gd name="T0" fmla="*/ 77 w 241"/>
                <a:gd name="T1" fmla="*/ 237 h 238"/>
                <a:gd name="T2" fmla="*/ 87 w 241"/>
                <a:gd name="T3" fmla="*/ 234 h 238"/>
                <a:gd name="T4" fmla="*/ 118 w 241"/>
                <a:gd name="T5" fmla="*/ 178 h 238"/>
                <a:gd name="T6" fmla="*/ 120 w 241"/>
                <a:gd name="T7" fmla="*/ 175 h 238"/>
                <a:gd name="T8" fmla="*/ 121 w 241"/>
                <a:gd name="T9" fmla="*/ 173 h 238"/>
                <a:gd name="T10" fmla="*/ 127 w 241"/>
                <a:gd name="T11" fmla="*/ 164 h 238"/>
                <a:gd name="T12" fmla="*/ 130 w 241"/>
                <a:gd name="T13" fmla="*/ 161 h 238"/>
                <a:gd name="T14" fmla="*/ 132 w 241"/>
                <a:gd name="T15" fmla="*/ 157 h 238"/>
                <a:gd name="T16" fmla="*/ 136 w 241"/>
                <a:gd name="T17" fmla="*/ 153 h 238"/>
                <a:gd name="T18" fmla="*/ 144 w 241"/>
                <a:gd name="T19" fmla="*/ 145 h 238"/>
                <a:gd name="T20" fmla="*/ 148 w 241"/>
                <a:gd name="T21" fmla="*/ 141 h 238"/>
                <a:gd name="T22" fmla="*/ 154 w 241"/>
                <a:gd name="T23" fmla="*/ 136 h 238"/>
                <a:gd name="T24" fmla="*/ 160 w 241"/>
                <a:gd name="T25" fmla="*/ 132 h 238"/>
                <a:gd name="T26" fmla="*/ 169 w 241"/>
                <a:gd name="T27" fmla="*/ 125 h 238"/>
                <a:gd name="T28" fmla="*/ 174 w 241"/>
                <a:gd name="T29" fmla="*/ 121 h 238"/>
                <a:gd name="T30" fmla="*/ 186 w 241"/>
                <a:gd name="T31" fmla="*/ 113 h 238"/>
                <a:gd name="T32" fmla="*/ 219 w 241"/>
                <a:gd name="T33" fmla="*/ 92 h 238"/>
                <a:gd name="T34" fmla="*/ 240 w 241"/>
                <a:gd name="T35" fmla="*/ 75 h 238"/>
                <a:gd name="T36" fmla="*/ 240 w 241"/>
                <a:gd name="T37" fmla="*/ 67 h 238"/>
                <a:gd name="T38" fmla="*/ 233 w 241"/>
                <a:gd name="T39" fmla="*/ 65 h 238"/>
                <a:gd name="T40" fmla="*/ 228 w 241"/>
                <a:gd name="T41" fmla="*/ 63 h 238"/>
                <a:gd name="T42" fmla="*/ 169 w 241"/>
                <a:gd name="T43" fmla="*/ 48 h 238"/>
                <a:gd name="T44" fmla="*/ 138 w 241"/>
                <a:gd name="T45" fmla="*/ 33 h 238"/>
                <a:gd name="T46" fmla="*/ 115 w 241"/>
                <a:gd name="T47" fmla="*/ 21 h 238"/>
                <a:gd name="T48" fmla="*/ 100 w 241"/>
                <a:gd name="T49" fmla="*/ 13 h 238"/>
                <a:gd name="T50" fmla="*/ 70 w 241"/>
                <a:gd name="T51" fmla="*/ 0 h 238"/>
                <a:gd name="T52" fmla="*/ 70 w 241"/>
                <a:gd name="T53" fmla="*/ 0 h 238"/>
                <a:gd name="T54" fmla="*/ 65 w 241"/>
                <a:gd name="T55" fmla="*/ 4 h 238"/>
                <a:gd name="T56" fmla="*/ 39 w 241"/>
                <a:gd name="T57" fmla="*/ 14 h 238"/>
                <a:gd name="T58" fmla="*/ 16 w 241"/>
                <a:gd name="T59" fmla="*/ 16 h 238"/>
                <a:gd name="T60" fmla="*/ 15 w 241"/>
                <a:gd name="T61" fmla="*/ 31 h 238"/>
                <a:gd name="T62" fmla="*/ 3 w 241"/>
                <a:gd name="T63" fmla="*/ 53 h 238"/>
                <a:gd name="T64" fmla="*/ 0 w 241"/>
                <a:gd name="T65" fmla="*/ 58 h 238"/>
                <a:gd name="T66" fmla="*/ 14 w 241"/>
                <a:gd name="T67" fmla="*/ 96 h 238"/>
                <a:gd name="T68" fmla="*/ 48 w 241"/>
                <a:gd name="T69" fmla="*/ 167 h 238"/>
                <a:gd name="T70" fmla="*/ 62 w 241"/>
                <a:gd name="T71" fmla="*/ 201 h 238"/>
                <a:gd name="T72" fmla="*/ 68 w 241"/>
                <a:gd name="T73" fmla="*/ 225 h 238"/>
                <a:gd name="T74" fmla="*/ 68 w 241"/>
                <a:gd name="T75" fmla="*/ 226 h 238"/>
                <a:gd name="T76" fmla="*/ 71 w 241"/>
                <a:gd name="T77" fmla="*/ 235 h 238"/>
                <a:gd name="T78" fmla="*/ 74 w 241"/>
                <a:gd name="T79" fmla="*/ 237 h 238"/>
                <a:gd name="T80" fmla="*/ 77 w 241"/>
                <a:gd name="T81"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77" y="237"/>
                  </a:moveTo>
                  <a:cubicBezTo>
                    <a:pt x="81" y="238"/>
                    <a:pt x="84" y="238"/>
                    <a:pt x="87" y="234"/>
                  </a:cubicBezTo>
                  <a:cubicBezTo>
                    <a:pt x="99" y="216"/>
                    <a:pt x="108" y="196"/>
                    <a:pt x="118" y="178"/>
                  </a:cubicBezTo>
                  <a:cubicBezTo>
                    <a:pt x="119" y="177"/>
                    <a:pt x="119" y="176"/>
                    <a:pt x="120" y="175"/>
                  </a:cubicBezTo>
                  <a:cubicBezTo>
                    <a:pt x="120" y="174"/>
                    <a:pt x="121" y="173"/>
                    <a:pt x="121" y="173"/>
                  </a:cubicBezTo>
                  <a:cubicBezTo>
                    <a:pt x="123" y="170"/>
                    <a:pt x="125" y="167"/>
                    <a:pt x="127" y="164"/>
                  </a:cubicBezTo>
                  <a:cubicBezTo>
                    <a:pt x="128" y="163"/>
                    <a:pt x="129" y="162"/>
                    <a:pt x="130" y="161"/>
                  </a:cubicBezTo>
                  <a:cubicBezTo>
                    <a:pt x="131" y="160"/>
                    <a:pt x="131" y="158"/>
                    <a:pt x="132" y="157"/>
                  </a:cubicBezTo>
                  <a:cubicBezTo>
                    <a:pt x="134" y="156"/>
                    <a:pt x="135" y="155"/>
                    <a:pt x="136" y="153"/>
                  </a:cubicBezTo>
                  <a:cubicBezTo>
                    <a:pt x="138" y="151"/>
                    <a:pt x="141" y="148"/>
                    <a:pt x="144" y="145"/>
                  </a:cubicBezTo>
                  <a:cubicBezTo>
                    <a:pt x="145" y="144"/>
                    <a:pt x="147" y="143"/>
                    <a:pt x="148" y="141"/>
                  </a:cubicBezTo>
                  <a:cubicBezTo>
                    <a:pt x="150" y="140"/>
                    <a:pt x="152" y="138"/>
                    <a:pt x="154" y="136"/>
                  </a:cubicBezTo>
                  <a:cubicBezTo>
                    <a:pt x="156" y="135"/>
                    <a:pt x="158" y="133"/>
                    <a:pt x="160" y="132"/>
                  </a:cubicBezTo>
                  <a:cubicBezTo>
                    <a:pt x="163" y="129"/>
                    <a:pt x="166" y="127"/>
                    <a:pt x="169" y="125"/>
                  </a:cubicBezTo>
                  <a:cubicBezTo>
                    <a:pt x="171" y="123"/>
                    <a:pt x="173" y="122"/>
                    <a:pt x="174" y="121"/>
                  </a:cubicBezTo>
                  <a:cubicBezTo>
                    <a:pt x="178" y="118"/>
                    <a:pt x="182" y="116"/>
                    <a:pt x="186" y="113"/>
                  </a:cubicBezTo>
                  <a:cubicBezTo>
                    <a:pt x="197" y="106"/>
                    <a:pt x="208" y="99"/>
                    <a:pt x="219" y="92"/>
                  </a:cubicBezTo>
                  <a:cubicBezTo>
                    <a:pt x="224" y="88"/>
                    <a:pt x="239" y="81"/>
                    <a:pt x="240" y="75"/>
                  </a:cubicBezTo>
                  <a:cubicBezTo>
                    <a:pt x="241" y="72"/>
                    <a:pt x="241" y="69"/>
                    <a:pt x="240" y="67"/>
                  </a:cubicBezTo>
                  <a:cubicBezTo>
                    <a:pt x="239" y="66"/>
                    <a:pt x="237" y="65"/>
                    <a:pt x="233" y="65"/>
                  </a:cubicBezTo>
                  <a:cubicBezTo>
                    <a:pt x="232" y="63"/>
                    <a:pt x="230" y="63"/>
                    <a:pt x="228" y="63"/>
                  </a:cubicBezTo>
                  <a:cubicBezTo>
                    <a:pt x="208" y="66"/>
                    <a:pt x="186" y="55"/>
                    <a:pt x="169" y="48"/>
                  </a:cubicBezTo>
                  <a:cubicBezTo>
                    <a:pt x="158" y="43"/>
                    <a:pt x="148" y="38"/>
                    <a:pt x="138" y="33"/>
                  </a:cubicBezTo>
                  <a:cubicBezTo>
                    <a:pt x="131" y="28"/>
                    <a:pt x="123" y="24"/>
                    <a:pt x="115" y="21"/>
                  </a:cubicBezTo>
                  <a:cubicBezTo>
                    <a:pt x="110" y="18"/>
                    <a:pt x="105" y="16"/>
                    <a:pt x="100" y="13"/>
                  </a:cubicBezTo>
                  <a:cubicBezTo>
                    <a:pt x="93" y="10"/>
                    <a:pt x="82" y="4"/>
                    <a:pt x="70" y="0"/>
                  </a:cubicBezTo>
                  <a:cubicBezTo>
                    <a:pt x="70" y="0"/>
                    <a:pt x="70" y="0"/>
                    <a:pt x="70" y="0"/>
                  </a:cubicBezTo>
                  <a:cubicBezTo>
                    <a:pt x="73" y="2"/>
                    <a:pt x="66" y="4"/>
                    <a:pt x="65" y="4"/>
                  </a:cubicBezTo>
                  <a:cubicBezTo>
                    <a:pt x="59" y="11"/>
                    <a:pt x="49" y="13"/>
                    <a:pt x="39" y="14"/>
                  </a:cubicBezTo>
                  <a:cubicBezTo>
                    <a:pt x="33" y="15"/>
                    <a:pt x="24" y="16"/>
                    <a:pt x="16" y="16"/>
                  </a:cubicBezTo>
                  <a:cubicBezTo>
                    <a:pt x="16" y="21"/>
                    <a:pt x="16" y="27"/>
                    <a:pt x="15" y="31"/>
                  </a:cubicBezTo>
                  <a:cubicBezTo>
                    <a:pt x="13" y="40"/>
                    <a:pt x="9" y="48"/>
                    <a:pt x="3" y="53"/>
                  </a:cubicBezTo>
                  <a:cubicBezTo>
                    <a:pt x="3" y="55"/>
                    <a:pt x="1" y="57"/>
                    <a:pt x="0" y="58"/>
                  </a:cubicBezTo>
                  <a:cubicBezTo>
                    <a:pt x="4" y="72"/>
                    <a:pt x="10" y="86"/>
                    <a:pt x="14" y="96"/>
                  </a:cubicBezTo>
                  <a:cubicBezTo>
                    <a:pt x="24" y="120"/>
                    <a:pt x="37" y="143"/>
                    <a:pt x="48" y="167"/>
                  </a:cubicBezTo>
                  <a:cubicBezTo>
                    <a:pt x="53" y="178"/>
                    <a:pt x="58" y="189"/>
                    <a:pt x="62" y="201"/>
                  </a:cubicBezTo>
                  <a:cubicBezTo>
                    <a:pt x="65" y="209"/>
                    <a:pt x="65" y="217"/>
                    <a:pt x="68" y="225"/>
                  </a:cubicBezTo>
                  <a:cubicBezTo>
                    <a:pt x="68" y="226"/>
                    <a:pt x="68" y="226"/>
                    <a:pt x="68" y="226"/>
                  </a:cubicBezTo>
                  <a:cubicBezTo>
                    <a:pt x="69" y="229"/>
                    <a:pt x="69" y="232"/>
                    <a:pt x="71" y="235"/>
                  </a:cubicBezTo>
                  <a:cubicBezTo>
                    <a:pt x="72" y="236"/>
                    <a:pt x="73" y="236"/>
                    <a:pt x="74" y="237"/>
                  </a:cubicBezTo>
                  <a:cubicBezTo>
                    <a:pt x="75" y="237"/>
                    <a:pt x="76" y="237"/>
                    <a:pt x="77" y="237"/>
                  </a:cubicBezTo>
                  <a:close/>
                </a:path>
              </a:pathLst>
            </a:custGeom>
            <a:solidFill>
              <a:srgbClr val="FFC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
            <p:cNvSpPr/>
            <p:nvPr/>
          </p:nvSpPr>
          <p:spPr bwMode="auto">
            <a:xfrm>
              <a:off x="801688" y="1252538"/>
              <a:ext cx="3225800" cy="2238375"/>
            </a:xfrm>
            <a:custGeom>
              <a:avLst/>
              <a:gdLst>
                <a:gd name="T0" fmla="*/ 690 w 760"/>
                <a:gd name="T1" fmla="*/ 175 h 527"/>
                <a:gd name="T2" fmla="*/ 702 w 760"/>
                <a:gd name="T3" fmla="*/ 153 h 527"/>
                <a:gd name="T4" fmla="*/ 703 w 760"/>
                <a:gd name="T5" fmla="*/ 138 h 527"/>
                <a:gd name="T6" fmla="*/ 726 w 760"/>
                <a:gd name="T7" fmla="*/ 136 h 527"/>
                <a:gd name="T8" fmla="*/ 752 w 760"/>
                <a:gd name="T9" fmla="*/ 126 h 527"/>
                <a:gd name="T10" fmla="*/ 757 w 760"/>
                <a:gd name="T11" fmla="*/ 122 h 527"/>
                <a:gd name="T12" fmla="*/ 757 w 760"/>
                <a:gd name="T13" fmla="*/ 122 h 527"/>
                <a:gd name="T14" fmla="*/ 702 w 760"/>
                <a:gd name="T15" fmla="*/ 109 h 527"/>
                <a:gd name="T16" fmla="*/ 696 w 760"/>
                <a:gd name="T17" fmla="*/ 110 h 527"/>
                <a:gd name="T18" fmla="*/ 550 w 760"/>
                <a:gd name="T19" fmla="*/ 29 h 527"/>
                <a:gd name="T20" fmla="*/ 298 w 760"/>
                <a:gd name="T21" fmla="*/ 51 h 527"/>
                <a:gd name="T22" fmla="*/ 101 w 760"/>
                <a:gd name="T23" fmla="*/ 239 h 527"/>
                <a:gd name="T24" fmla="*/ 0 w 760"/>
                <a:gd name="T25" fmla="*/ 489 h 527"/>
                <a:gd name="T26" fmla="*/ 10 w 760"/>
                <a:gd name="T27" fmla="*/ 527 h 527"/>
                <a:gd name="T28" fmla="*/ 81 w 760"/>
                <a:gd name="T29" fmla="*/ 319 h 527"/>
                <a:gd name="T30" fmla="*/ 272 w 760"/>
                <a:gd name="T31" fmla="*/ 89 h 527"/>
                <a:gd name="T32" fmla="*/ 539 w 760"/>
                <a:gd name="T33" fmla="*/ 46 h 527"/>
                <a:gd name="T34" fmla="*/ 632 w 760"/>
                <a:gd name="T35" fmla="*/ 86 h 527"/>
                <a:gd name="T36" fmla="*/ 633 w 760"/>
                <a:gd name="T37" fmla="*/ 88 h 527"/>
                <a:gd name="T38" fmla="*/ 673 w 760"/>
                <a:gd name="T39" fmla="*/ 123 h 527"/>
                <a:gd name="T40" fmla="*/ 676 w 760"/>
                <a:gd name="T41" fmla="*/ 128 h 527"/>
                <a:gd name="T42" fmla="*/ 682 w 760"/>
                <a:gd name="T43" fmla="*/ 179 h 527"/>
                <a:gd name="T44" fmla="*/ 682 w 760"/>
                <a:gd name="T45" fmla="*/ 179 h 527"/>
                <a:gd name="T46" fmla="*/ 687 w 760"/>
                <a:gd name="T47" fmla="*/ 180 h 527"/>
                <a:gd name="T48" fmla="*/ 690 w 760"/>
                <a:gd name="T49" fmla="*/ 17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0" h="527">
                  <a:moveTo>
                    <a:pt x="690" y="175"/>
                  </a:moveTo>
                  <a:cubicBezTo>
                    <a:pt x="696" y="170"/>
                    <a:pt x="700" y="162"/>
                    <a:pt x="702" y="153"/>
                  </a:cubicBezTo>
                  <a:cubicBezTo>
                    <a:pt x="703" y="149"/>
                    <a:pt x="703" y="143"/>
                    <a:pt x="703" y="138"/>
                  </a:cubicBezTo>
                  <a:cubicBezTo>
                    <a:pt x="711" y="138"/>
                    <a:pt x="720" y="137"/>
                    <a:pt x="726" y="136"/>
                  </a:cubicBezTo>
                  <a:cubicBezTo>
                    <a:pt x="736" y="135"/>
                    <a:pt x="746" y="133"/>
                    <a:pt x="752" y="126"/>
                  </a:cubicBezTo>
                  <a:cubicBezTo>
                    <a:pt x="753" y="126"/>
                    <a:pt x="760" y="124"/>
                    <a:pt x="757" y="122"/>
                  </a:cubicBezTo>
                  <a:cubicBezTo>
                    <a:pt x="757" y="122"/>
                    <a:pt x="757" y="122"/>
                    <a:pt x="757" y="122"/>
                  </a:cubicBezTo>
                  <a:cubicBezTo>
                    <a:pt x="752" y="118"/>
                    <a:pt x="731" y="101"/>
                    <a:pt x="702" y="109"/>
                  </a:cubicBezTo>
                  <a:cubicBezTo>
                    <a:pt x="701" y="110"/>
                    <a:pt x="698" y="110"/>
                    <a:pt x="696" y="110"/>
                  </a:cubicBezTo>
                  <a:cubicBezTo>
                    <a:pt x="673" y="85"/>
                    <a:pt x="610" y="42"/>
                    <a:pt x="550" y="29"/>
                  </a:cubicBezTo>
                  <a:cubicBezTo>
                    <a:pt x="486" y="16"/>
                    <a:pt x="418" y="0"/>
                    <a:pt x="298" y="51"/>
                  </a:cubicBezTo>
                  <a:cubicBezTo>
                    <a:pt x="211" y="88"/>
                    <a:pt x="149" y="159"/>
                    <a:pt x="101" y="239"/>
                  </a:cubicBezTo>
                  <a:cubicBezTo>
                    <a:pt x="54" y="316"/>
                    <a:pt x="20" y="401"/>
                    <a:pt x="0" y="489"/>
                  </a:cubicBezTo>
                  <a:cubicBezTo>
                    <a:pt x="3" y="502"/>
                    <a:pt x="6" y="514"/>
                    <a:pt x="10" y="527"/>
                  </a:cubicBezTo>
                  <a:cubicBezTo>
                    <a:pt x="25" y="455"/>
                    <a:pt x="49" y="385"/>
                    <a:pt x="81" y="319"/>
                  </a:cubicBezTo>
                  <a:cubicBezTo>
                    <a:pt x="125" y="226"/>
                    <a:pt x="184" y="145"/>
                    <a:pt x="272" y="89"/>
                  </a:cubicBezTo>
                  <a:cubicBezTo>
                    <a:pt x="349" y="41"/>
                    <a:pt x="474" y="29"/>
                    <a:pt x="539" y="46"/>
                  </a:cubicBezTo>
                  <a:cubicBezTo>
                    <a:pt x="573" y="55"/>
                    <a:pt x="606" y="71"/>
                    <a:pt x="632" y="86"/>
                  </a:cubicBezTo>
                  <a:cubicBezTo>
                    <a:pt x="633" y="87"/>
                    <a:pt x="633" y="87"/>
                    <a:pt x="633" y="88"/>
                  </a:cubicBezTo>
                  <a:cubicBezTo>
                    <a:pt x="634" y="88"/>
                    <a:pt x="668" y="116"/>
                    <a:pt x="673" y="123"/>
                  </a:cubicBezTo>
                  <a:cubicBezTo>
                    <a:pt x="674" y="125"/>
                    <a:pt x="675" y="126"/>
                    <a:pt x="676" y="128"/>
                  </a:cubicBezTo>
                  <a:cubicBezTo>
                    <a:pt x="668" y="145"/>
                    <a:pt x="681" y="179"/>
                    <a:pt x="682" y="179"/>
                  </a:cubicBezTo>
                  <a:cubicBezTo>
                    <a:pt x="682" y="179"/>
                    <a:pt x="682" y="179"/>
                    <a:pt x="682" y="179"/>
                  </a:cubicBezTo>
                  <a:cubicBezTo>
                    <a:pt x="684" y="181"/>
                    <a:pt x="685" y="181"/>
                    <a:pt x="687" y="180"/>
                  </a:cubicBezTo>
                  <a:cubicBezTo>
                    <a:pt x="688" y="179"/>
                    <a:pt x="690" y="177"/>
                    <a:pt x="690" y="175"/>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0"/>
            <p:cNvSpPr/>
            <p:nvPr/>
          </p:nvSpPr>
          <p:spPr bwMode="auto">
            <a:xfrm>
              <a:off x="682625" y="3914775"/>
              <a:ext cx="301625" cy="1617663"/>
            </a:xfrm>
            <a:custGeom>
              <a:avLst/>
              <a:gdLst>
                <a:gd name="T0" fmla="*/ 71 w 71"/>
                <a:gd name="T1" fmla="*/ 371 h 381"/>
                <a:gd name="T2" fmla="*/ 31 w 71"/>
                <a:gd name="T3" fmla="*/ 207 h 381"/>
                <a:gd name="T4" fmla="*/ 21 w 71"/>
                <a:gd name="T5" fmla="*/ 30 h 381"/>
                <a:gd name="T6" fmla="*/ 7 w 71"/>
                <a:gd name="T7" fmla="*/ 0 h 381"/>
                <a:gd name="T8" fmla="*/ 26 w 71"/>
                <a:gd name="T9" fmla="*/ 265 h 381"/>
                <a:gd name="T10" fmla="*/ 59 w 71"/>
                <a:gd name="T11" fmla="*/ 377 h 381"/>
                <a:gd name="T12" fmla="*/ 62 w 71"/>
                <a:gd name="T13" fmla="*/ 381 h 381"/>
                <a:gd name="T14" fmla="*/ 62 w 71"/>
                <a:gd name="T15" fmla="*/ 381 h 381"/>
                <a:gd name="T16" fmla="*/ 71 w 71"/>
                <a:gd name="T17" fmla="*/ 3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81">
                  <a:moveTo>
                    <a:pt x="71" y="371"/>
                  </a:moveTo>
                  <a:cubicBezTo>
                    <a:pt x="58" y="316"/>
                    <a:pt x="41" y="263"/>
                    <a:pt x="31" y="207"/>
                  </a:cubicBezTo>
                  <a:cubicBezTo>
                    <a:pt x="22" y="148"/>
                    <a:pt x="18" y="89"/>
                    <a:pt x="21" y="30"/>
                  </a:cubicBezTo>
                  <a:cubicBezTo>
                    <a:pt x="16" y="20"/>
                    <a:pt x="12" y="10"/>
                    <a:pt x="7" y="0"/>
                  </a:cubicBezTo>
                  <a:cubicBezTo>
                    <a:pt x="0" y="89"/>
                    <a:pt x="7" y="178"/>
                    <a:pt x="26" y="265"/>
                  </a:cubicBezTo>
                  <a:cubicBezTo>
                    <a:pt x="34" y="303"/>
                    <a:pt x="44" y="342"/>
                    <a:pt x="59" y="377"/>
                  </a:cubicBezTo>
                  <a:cubicBezTo>
                    <a:pt x="59" y="379"/>
                    <a:pt x="61" y="380"/>
                    <a:pt x="62" y="381"/>
                  </a:cubicBezTo>
                  <a:cubicBezTo>
                    <a:pt x="62" y="381"/>
                    <a:pt x="62" y="381"/>
                    <a:pt x="62" y="381"/>
                  </a:cubicBezTo>
                  <a:cubicBezTo>
                    <a:pt x="62" y="378"/>
                    <a:pt x="65" y="376"/>
                    <a:pt x="71" y="371"/>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
            <p:cNvSpPr/>
            <p:nvPr/>
          </p:nvSpPr>
          <p:spPr bwMode="auto">
            <a:xfrm>
              <a:off x="954088" y="5519738"/>
              <a:ext cx="25400" cy="12700"/>
            </a:xfrm>
            <a:custGeom>
              <a:avLst/>
              <a:gdLst>
                <a:gd name="T0" fmla="*/ 6 w 6"/>
                <a:gd name="T1" fmla="*/ 0 h 3"/>
                <a:gd name="T2" fmla="*/ 0 w 6"/>
                <a:gd name="T3" fmla="*/ 3 h 3"/>
                <a:gd name="T4" fmla="*/ 6 w 6"/>
                <a:gd name="T5" fmla="*/ 0 h 3"/>
              </a:gdLst>
              <a:ahLst/>
              <a:cxnLst>
                <a:cxn ang="0">
                  <a:pos x="T0" y="T1"/>
                </a:cxn>
                <a:cxn ang="0">
                  <a:pos x="T2" y="T3"/>
                </a:cxn>
                <a:cxn ang="0">
                  <a:pos x="T4" y="T5"/>
                </a:cxn>
              </a:cxnLst>
              <a:rect l="0" t="0" r="r" b="b"/>
              <a:pathLst>
                <a:path w="6" h="3">
                  <a:moveTo>
                    <a:pt x="6" y="0"/>
                  </a:moveTo>
                  <a:cubicBezTo>
                    <a:pt x="4" y="2"/>
                    <a:pt x="1" y="3"/>
                    <a:pt x="0" y="3"/>
                  </a:cubicBezTo>
                  <a:cubicBezTo>
                    <a:pt x="2" y="3"/>
                    <a:pt x="5" y="2"/>
                    <a:pt x="6" y="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2"/>
            <p:cNvSpPr/>
            <p:nvPr/>
          </p:nvSpPr>
          <p:spPr bwMode="auto">
            <a:xfrm>
              <a:off x="423863" y="2025650"/>
              <a:ext cx="3960813" cy="3506788"/>
            </a:xfrm>
            <a:custGeom>
              <a:avLst/>
              <a:gdLst>
                <a:gd name="T0" fmla="*/ 78 w 933"/>
                <a:gd name="T1" fmla="*/ 180 h 826"/>
                <a:gd name="T2" fmla="*/ 105 w 933"/>
                <a:gd name="T3" fmla="*/ 88 h 826"/>
                <a:gd name="T4" fmla="*/ 170 w 933"/>
                <a:gd name="T5" fmla="*/ 10 h 826"/>
                <a:gd name="T6" fmla="*/ 172 w 933"/>
                <a:gd name="T7" fmla="*/ 10 h 826"/>
                <a:gd name="T8" fmla="*/ 173 w 933"/>
                <a:gd name="T9" fmla="*/ 7 h 826"/>
                <a:gd name="T10" fmla="*/ 55 w 933"/>
                <a:gd name="T11" fmla="*/ 75 h 826"/>
                <a:gd name="T12" fmla="*/ 12 w 933"/>
                <a:gd name="T13" fmla="*/ 279 h 826"/>
                <a:gd name="T14" fmla="*/ 68 w 933"/>
                <a:gd name="T15" fmla="*/ 445 h 826"/>
                <a:gd name="T16" fmla="*/ 82 w 933"/>
                <a:gd name="T17" fmla="*/ 475 h 826"/>
                <a:gd name="T18" fmla="*/ 92 w 933"/>
                <a:gd name="T19" fmla="*/ 492 h 826"/>
                <a:gd name="T20" fmla="*/ 175 w 933"/>
                <a:gd name="T21" fmla="*/ 709 h 826"/>
                <a:gd name="T22" fmla="*/ 132 w 933"/>
                <a:gd name="T23" fmla="*/ 816 h 826"/>
                <a:gd name="T24" fmla="*/ 123 w 933"/>
                <a:gd name="T25" fmla="*/ 826 h 826"/>
                <a:gd name="T26" fmla="*/ 123 w 933"/>
                <a:gd name="T27" fmla="*/ 826 h 826"/>
                <a:gd name="T28" fmla="*/ 125 w 933"/>
                <a:gd name="T29" fmla="*/ 826 h 826"/>
                <a:gd name="T30" fmla="*/ 131 w 933"/>
                <a:gd name="T31" fmla="*/ 823 h 826"/>
                <a:gd name="T32" fmla="*/ 167 w 933"/>
                <a:gd name="T33" fmla="*/ 780 h 826"/>
                <a:gd name="T34" fmla="*/ 228 w 933"/>
                <a:gd name="T35" fmla="*/ 751 h 826"/>
                <a:gd name="T36" fmla="*/ 459 w 933"/>
                <a:gd name="T37" fmla="*/ 786 h 826"/>
                <a:gd name="T38" fmla="*/ 684 w 933"/>
                <a:gd name="T39" fmla="*/ 817 h 826"/>
                <a:gd name="T40" fmla="*/ 874 w 933"/>
                <a:gd name="T41" fmla="*/ 730 h 826"/>
                <a:gd name="T42" fmla="*/ 914 w 933"/>
                <a:gd name="T43" fmla="*/ 600 h 826"/>
                <a:gd name="T44" fmla="*/ 912 w 933"/>
                <a:gd name="T45" fmla="*/ 602 h 826"/>
                <a:gd name="T46" fmla="*/ 912 w 933"/>
                <a:gd name="T47" fmla="*/ 604 h 826"/>
                <a:gd name="T48" fmla="*/ 850 w 933"/>
                <a:gd name="T49" fmla="*/ 684 h 826"/>
                <a:gd name="T50" fmla="*/ 767 w 933"/>
                <a:gd name="T51" fmla="*/ 730 h 826"/>
                <a:gd name="T52" fmla="*/ 766 w 933"/>
                <a:gd name="T53" fmla="*/ 730 h 826"/>
                <a:gd name="T54" fmla="*/ 615 w 933"/>
                <a:gd name="T55" fmla="*/ 747 h 826"/>
                <a:gd name="T56" fmla="*/ 574 w 933"/>
                <a:gd name="T57" fmla="*/ 743 h 826"/>
                <a:gd name="T58" fmla="*/ 479 w 933"/>
                <a:gd name="T59" fmla="*/ 728 h 826"/>
                <a:gd name="T60" fmla="*/ 381 w 933"/>
                <a:gd name="T61" fmla="*/ 717 h 826"/>
                <a:gd name="T62" fmla="*/ 211 w 933"/>
                <a:gd name="T63" fmla="*/ 740 h 826"/>
                <a:gd name="T64" fmla="*/ 176 w 933"/>
                <a:gd name="T65" fmla="*/ 763 h 826"/>
                <a:gd name="T66" fmla="*/ 178 w 933"/>
                <a:gd name="T67" fmla="*/ 757 h 826"/>
                <a:gd name="T68" fmla="*/ 190 w 933"/>
                <a:gd name="T69" fmla="*/ 724 h 826"/>
                <a:gd name="T70" fmla="*/ 176 w 933"/>
                <a:gd name="T71" fmla="*/ 553 h 826"/>
                <a:gd name="T72" fmla="*/ 108 w 933"/>
                <a:gd name="T73" fmla="*/ 370 h 826"/>
                <a:gd name="T74" fmla="*/ 99 w 933"/>
                <a:gd name="T75" fmla="*/ 345 h 826"/>
                <a:gd name="T76" fmla="*/ 89 w 933"/>
                <a:gd name="T77" fmla="*/ 307 h 826"/>
                <a:gd name="T78" fmla="*/ 78 w 933"/>
                <a:gd name="T79" fmla="*/ 18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3" h="826">
                  <a:moveTo>
                    <a:pt x="78" y="180"/>
                  </a:moveTo>
                  <a:cubicBezTo>
                    <a:pt x="81" y="148"/>
                    <a:pt x="90" y="116"/>
                    <a:pt x="105" y="88"/>
                  </a:cubicBezTo>
                  <a:cubicBezTo>
                    <a:pt x="121" y="56"/>
                    <a:pt x="146" y="35"/>
                    <a:pt x="170" y="10"/>
                  </a:cubicBezTo>
                  <a:cubicBezTo>
                    <a:pt x="170" y="10"/>
                    <a:pt x="171" y="10"/>
                    <a:pt x="172" y="10"/>
                  </a:cubicBezTo>
                  <a:cubicBezTo>
                    <a:pt x="173" y="10"/>
                    <a:pt x="174" y="8"/>
                    <a:pt x="173" y="7"/>
                  </a:cubicBezTo>
                  <a:cubicBezTo>
                    <a:pt x="172" y="6"/>
                    <a:pt x="117" y="0"/>
                    <a:pt x="55" y="75"/>
                  </a:cubicBezTo>
                  <a:cubicBezTo>
                    <a:pt x="7" y="132"/>
                    <a:pt x="0" y="208"/>
                    <a:pt x="12" y="279"/>
                  </a:cubicBezTo>
                  <a:cubicBezTo>
                    <a:pt x="21" y="338"/>
                    <a:pt x="42" y="392"/>
                    <a:pt x="68" y="445"/>
                  </a:cubicBezTo>
                  <a:cubicBezTo>
                    <a:pt x="73" y="455"/>
                    <a:pt x="77" y="465"/>
                    <a:pt x="82" y="475"/>
                  </a:cubicBezTo>
                  <a:cubicBezTo>
                    <a:pt x="85" y="480"/>
                    <a:pt x="88" y="486"/>
                    <a:pt x="92" y="492"/>
                  </a:cubicBezTo>
                  <a:cubicBezTo>
                    <a:pt x="128" y="561"/>
                    <a:pt x="179" y="646"/>
                    <a:pt x="175" y="709"/>
                  </a:cubicBezTo>
                  <a:cubicBezTo>
                    <a:pt x="169" y="778"/>
                    <a:pt x="145" y="804"/>
                    <a:pt x="132" y="816"/>
                  </a:cubicBezTo>
                  <a:cubicBezTo>
                    <a:pt x="126" y="821"/>
                    <a:pt x="123" y="823"/>
                    <a:pt x="123" y="826"/>
                  </a:cubicBezTo>
                  <a:cubicBezTo>
                    <a:pt x="123" y="826"/>
                    <a:pt x="123" y="826"/>
                    <a:pt x="123" y="826"/>
                  </a:cubicBezTo>
                  <a:cubicBezTo>
                    <a:pt x="123" y="826"/>
                    <a:pt x="124" y="826"/>
                    <a:pt x="125" y="826"/>
                  </a:cubicBezTo>
                  <a:cubicBezTo>
                    <a:pt x="126" y="826"/>
                    <a:pt x="129" y="825"/>
                    <a:pt x="131" y="823"/>
                  </a:cubicBezTo>
                  <a:cubicBezTo>
                    <a:pt x="140" y="817"/>
                    <a:pt x="154" y="804"/>
                    <a:pt x="167" y="780"/>
                  </a:cubicBezTo>
                  <a:cubicBezTo>
                    <a:pt x="182" y="770"/>
                    <a:pt x="201" y="760"/>
                    <a:pt x="228" y="751"/>
                  </a:cubicBezTo>
                  <a:cubicBezTo>
                    <a:pt x="289" y="734"/>
                    <a:pt x="383" y="765"/>
                    <a:pt x="459" y="786"/>
                  </a:cubicBezTo>
                  <a:cubicBezTo>
                    <a:pt x="533" y="805"/>
                    <a:pt x="607" y="822"/>
                    <a:pt x="684" y="817"/>
                  </a:cubicBezTo>
                  <a:cubicBezTo>
                    <a:pt x="755" y="813"/>
                    <a:pt x="828" y="789"/>
                    <a:pt x="874" y="730"/>
                  </a:cubicBezTo>
                  <a:cubicBezTo>
                    <a:pt x="933" y="653"/>
                    <a:pt x="915" y="600"/>
                    <a:pt x="914" y="600"/>
                  </a:cubicBezTo>
                  <a:cubicBezTo>
                    <a:pt x="913" y="599"/>
                    <a:pt x="911" y="600"/>
                    <a:pt x="912" y="602"/>
                  </a:cubicBezTo>
                  <a:cubicBezTo>
                    <a:pt x="912" y="602"/>
                    <a:pt x="912" y="603"/>
                    <a:pt x="912" y="604"/>
                  </a:cubicBezTo>
                  <a:cubicBezTo>
                    <a:pt x="893" y="632"/>
                    <a:pt x="877" y="661"/>
                    <a:pt x="850" y="684"/>
                  </a:cubicBezTo>
                  <a:cubicBezTo>
                    <a:pt x="826" y="704"/>
                    <a:pt x="797" y="720"/>
                    <a:pt x="767" y="730"/>
                  </a:cubicBezTo>
                  <a:cubicBezTo>
                    <a:pt x="766" y="730"/>
                    <a:pt x="766" y="730"/>
                    <a:pt x="766" y="730"/>
                  </a:cubicBezTo>
                  <a:cubicBezTo>
                    <a:pt x="717" y="746"/>
                    <a:pt x="666" y="750"/>
                    <a:pt x="615" y="747"/>
                  </a:cubicBezTo>
                  <a:cubicBezTo>
                    <a:pt x="601" y="746"/>
                    <a:pt x="588" y="745"/>
                    <a:pt x="574" y="743"/>
                  </a:cubicBezTo>
                  <a:cubicBezTo>
                    <a:pt x="542" y="738"/>
                    <a:pt x="510" y="733"/>
                    <a:pt x="479" y="728"/>
                  </a:cubicBezTo>
                  <a:cubicBezTo>
                    <a:pt x="446" y="723"/>
                    <a:pt x="414" y="719"/>
                    <a:pt x="381" y="717"/>
                  </a:cubicBezTo>
                  <a:cubicBezTo>
                    <a:pt x="324" y="713"/>
                    <a:pt x="263" y="712"/>
                    <a:pt x="211" y="740"/>
                  </a:cubicBezTo>
                  <a:cubicBezTo>
                    <a:pt x="200" y="747"/>
                    <a:pt x="185" y="757"/>
                    <a:pt x="176" y="763"/>
                  </a:cubicBezTo>
                  <a:cubicBezTo>
                    <a:pt x="177" y="761"/>
                    <a:pt x="178" y="759"/>
                    <a:pt x="178" y="757"/>
                  </a:cubicBezTo>
                  <a:cubicBezTo>
                    <a:pt x="183" y="747"/>
                    <a:pt x="186" y="736"/>
                    <a:pt x="190" y="724"/>
                  </a:cubicBezTo>
                  <a:cubicBezTo>
                    <a:pt x="206" y="667"/>
                    <a:pt x="192" y="608"/>
                    <a:pt x="176" y="553"/>
                  </a:cubicBezTo>
                  <a:cubicBezTo>
                    <a:pt x="157" y="490"/>
                    <a:pt x="131" y="431"/>
                    <a:pt x="108" y="370"/>
                  </a:cubicBezTo>
                  <a:cubicBezTo>
                    <a:pt x="105" y="362"/>
                    <a:pt x="102" y="353"/>
                    <a:pt x="99" y="345"/>
                  </a:cubicBezTo>
                  <a:cubicBezTo>
                    <a:pt x="95" y="332"/>
                    <a:pt x="92" y="320"/>
                    <a:pt x="89" y="307"/>
                  </a:cubicBezTo>
                  <a:cubicBezTo>
                    <a:pt x="79" y="265"/>
                    <a:pt x="75" y="222"/>
                    <a:pt x="78" y="180"/>
                  </a:cubicBezTo>
                  <a:close/>
                </a:path>
              </a:pathLst>
            </a:custGeom>
            <a:solidFill>
              <a:srgbClr val="FFD6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矩形 40"/>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0055" y="418955"/>
            <a:ext cx="2826415"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Gamma</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B09B2098-9E63-4D85-A06E-21731FDAB20D}"/>
              </a:ext>
            </a:extLst>
          </p:cNvPr>
          <p:cNvGrpSpPr/>
          <p:nvPr/>
        </p:nvGrpSpPr>
        <p:grpSpPr>
          <a:xfrm>
            <a:off x="1131088" y="4188429"/>
            <a:ext cx="1227971" cy="1560346"/>
            <a:chOff x="1446403" y="1654802"/>
            <a:chExt cx="3566935" cy="4361741"/>
          </a:xfrm>
        </p:grpSpPr>
        <p:pic>
          <p:nvPicPr>
            <p:cNvPr id="1026" name="Picture 2" descr="Photoshop绘制蜡烛与火焰- 设计之家">
              <a:extLst>
                <a:ext uri="{FF2B5EF4-FFF2-40B4-BE49-F238E27FC236}">
                  <a16:creationId xmlns:a16="http://schemas.microsoft.com/office/drawing/2014/main" id="{4B5AA237-5AAA-40AC-A869-0CF050A6E3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403" y="1654802"/>
              <a:ext cx="3566935" cy="436174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21E6E0A-A07C-4EAD-B798-8A14C80A1A52}"/>
                </a:ext>
              </a:extLst>
            </p:cNvPr>
            <p:cNvSpPr txBox="1"/>
            <p:nvPr/>
          </p:nvSpPr>
          <p:spPr>
            <a:xfrm>
              <a:off x="1544726" y="5607348"/>
              <a:ext cx="1060823" cy="369332"/>
            </a:xfrm>
            <a:prstGeom prst="rect">
              <a:avLst/>
            </a:prstGeom>
            <a:solidFill>
              <a:srgbClr val="000000"/>
            </a:solidFill>
          </p:spPr>
          <p:txBody>
            <a:bodyPr wrap="square" rtlCol="0">
              <a:spAutoFit/>
            </a:bodyPr>
            <a:lstStyle/>
            <a:p>
              <a:endParaRPr lang="zh-CN" altLang="en-US" dirty="0"/>
            </a:p>
          </p:txBody>
        </p:sp>
      </p:grpSp>
      <p:pic>
        <p:nvPicPr>
          <p:cNvPr id="1030" name="Picture 6" descr="李凯凯老师紫微斗数：太阳星充满希望的担当者|紫微|太阳星|斗数_新浪新闻">
            <a:extLst>
              <a:ext uri="{FF2B5EF4-FFF2-40B4-BE49-F238E27FC236}">
                <a16:creationId xmlns:a16="http://schemas.microsoft.com/office/drawing/2014/main" id="{6093B7A0-20E8-4F42-8A94-78CCDE41F7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7194" y="1533201"/>
            <a:ext cx="1609484" cy="1461728"/>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FAF19460-B740-48C8-B6AB-1728832F0A8B}"/>
              </a:ext>
            </a:extLst>
          </p:cNvPr>
          <p:cNvPicPr>
            <a:picLocks noChangeAspect="1"/>
          </p:cNvPicPr>
          <p:nvPr/>
        </p:nvPicPr>
        <p:blipFill>
          <a:blip r:embed="rId5"/>
          <a:stretch>
            <a:fillRect/>
          </a:stretch>
        </p:blipFill>
        <p:spPr>
          <a:xfrm>
            <a:off x="6929007" y="1850906"/>
            <a:ext cx="4482877" cy="4214106"/>
          </a:xfrm>
          <a:prstGeom prst="rect">
            <a:avLst/>
          </a:prstGeom>
        </p:spPr>
      </p:pic>
      <p:sp>
        <p:nvSpPr>
          <p:cNvPr id="25" name="文本框 24">
            <a:extLst>
              <a:ext uri="{FF2B5EF4-FFF2-40B4-BE49-F238E27FC236}">
                <a16:creationId xmlns:a16="http://schemas.microsoft.com/office/drawing/2014/main" id="{6C0D7DA8-ABE1-4535-99C0-B07C2416CED9}"/>
              </a:ext>
            </a:extLst>
          </p:cNvPr>
          <p:cNvSpPr txBox="1"/>
          <p:nvPr/>
        </p:nvSpPr>
        <p:spPr>
          <a:xfrm>
            <a:off x="8581441" y="6216925"/>
            <a:ext cx="1178007"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光强度</a:t>
            </a:r>
          </a:p>
        </p:txBody>
      </p:sp>
      <p:sp>
        <p:nvSpPr>
          <p:cNvPr id="26" name="文本框 25">
            <a:extLst>
              <a:ext uri="{FF2B5EF4-FFF2-40B4-BE49-F238E27FC236}">
                <a16:creationId xmlns:a16="http://schemas.microsoft.com/office/drawing/2014/main" id="{339EAD31-8883-4F1B-A6C8-ED4760646651}"/>
              </a:ext>
            </a:extLst>
          </p:cNvPr>
          <p:cNvSpPr txBox="1"/>
          <p:nvPr/>
        </p:nvSpPr>
        <p:spPr>
          <a:xfrm>
            <a:off x="6306052" y="2994929"/>
            <a:ext cx="461665" cy="1671484"/>
          </a:xfrm>
          <a:prstGeom prst="rect">
            <a:avLst/>
          </a:prstGeom>
          <a:noFill/>
        </p:spPr>
        <p:txBody>
          <a:bodyPr vert="eaVert" wrap="square" rtlCol="0">
            <a:spAutoFit/>
          </a:bodyPr>
          <a:lstStyle/>
          <a:p>
            <a:pPr algn="ctr"/>
            <a:r>
              <a:rPr lang="zh-CN" altLang="en-US" dirty="0">
                <a:latin typeface="微软雅黑" panose="020B0503020204020204" pitchFamily="34" charset="-122"/>
                <a:ea typeface="微软雅黑" panose="020B0503020204020204" pitchFamily="34" charset="-122"/>
              </a:rPr>
              <a:t>人眼感知亮度</a:t>
            </a:r>
          </a:p>
        </p:txBody>
      </p:sp>
      <p:grpSp>
        <p:nvGrpSpPr>
          <p:cNvPr id="14" name="组合 13">
            <a:extLst>
              <a:ext uri="{FF2B5EF4-FFF2-40B4-BE49-F238E27FC236}">
                <a16:creationId xmlns:a16="http://schemas.microsoft.com/office/drawing/2014/main" id="{826B9851-FB06-4FF1-8B4E-DB495B31981D}"/>
              </a:ext>
            </a:extLst>
          </p:cNvPr>
          <p:cNvGrpSpPr/>
          <p:nvPr/>
        </p:nvGrpSpPr>
        <p:grpSpPr>
          <a:xfrm>
            <a:off x="3224301" y="3194921"/>
            <a:ext cx="1227971" cy="1560346"/>
            <a:chOff x="1446403" y="1654802"/>
            <a:chExt cx="3566935" cy="4361741"/>
          </a:xfrm>
        </p:grpSpPr>
        <p:pic>
          <p:nvPicPr>
            <p:cNvPr id="15" name="Picture 2" descr="Photoshop绘制蜡烛与火焰- 设计之家">
              <a:extLst>
                <a:ext uri="{FF2B5EF4-FFF2-40B4-BE49-F238E27FC236}">
                  <a16:creationId xmlns:a16="http://schemas.microsoft.com/office/drawing/2014/main" id="{299BB4FD-5901-46C7-865E-6FCBF2FDCB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403" y="1654802"/>
              <a:ext cx="3566935" cy="4361741"/>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D3921E4B-C871-44C2-B4AB-62E976FFF713}"/>
                </a:ext>
              </a:extLst>
            </p:cNvPr>
            <p:cNvSpPr txBox="1"/>
            <p:nvPr/>
          </p:nvSpPr>
          <p:spPr>
            <a:xfrm>
              <a:off x="1544726" y="5607348"/>
              <a:ext cx="1060823" cy="369332"/>
            </a:xfrm>
            <a:prstGeom prst="rect">
              <a:avLst/>
            </a:prstGeom>
            <a:solidFill>
              <a:srgbClr val="000000"/>
            </a:solidFill>
          </p:spPr>
          <p:txBody>
            <a:bodyPr wrap="square" rtlCol="0">
              <a:spAutoFit/>
            </a:bodyPr>
            <a:lstStyle/>
            <a:p>
              <a:endParaRPr lang="zh-CN" altLang="en-US" dirty="0"/>
            </a:p>
          </p:txBody>
        </p:sp>
      </p:grpSp>
      <p:grpSp>
        <p:nvGrpSpPr>
          <p:cNvPr id="23" name="组合 22">
            <a:extLst>
              <a:ext uri="{FF2B5EF4-FFF2-40B4-BE49-F238E27FC236}">
                <a16:creationId xmlns:a16="http://schemas.microsoft.com/office/drawing/2014/main" id="{DE06C087-4A1C-410F-A011-2EC49FE02BA0}"/>
              </a:ext>
            </a:extLst>
          </p:cNvPr>
          <p:cNvGrpSpPr/>
          <p:nvPr/>
        </p:nvGrpSpPr>
        <p:grpSpPr>
          <a:xfrm>
            <a:off x="3376701" y="3347321"/>
            <a:ext cx="1227971" cy="1560346"/>
            <a:chOff x="1446403" y="1654802"/>
            <a:chExt cx="3566935" cy="4361741"/>
          </a:xfrm>
        </p:grpSpPr>
        <p:pic>
          <p:nvPicPr>
            <p:cNvPr id="27" name="Picture 2" descr="Photoshop绘制蜡烛与火焰- 设计之家">
              <a:extLst>
                <a:ext uri="{FF2B5EF4-FFF2-40B4-BE49-F238E27FC236}">
                  <a16:creationId xmlns:a16="http://schemas.microsoft.com/office/drawing/2014/main" id="{94B3FB92-90F2-4279-B38B-4A2CC4BBB3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403" y="1654802"/>
              <a:ext cx="3566935" cy="4361741"/>
            </a:xfrm>
            <a:prstGeom prst="rect">
              <a:avLst/>
            </a:prstGeom>
            <a:noFill/>
            <a:extLst>
              <a:ext uri="{909E8E84-426E-40DD-AFC4-6F175D3DCCD1}">
                <a14:hiddenFill xmlns:a14="http://schemas.microsoft.com/office/drawing/2010/main">
                  <a:solidFill>
                    <a:srgbClr val="FFFFFF"/>
                  </a:solidFill>
                </a14:hiddenFill>
              </a:ext>
            </a:extLst>
          </p:spPr>
        </p:pic>
        <p:sp>
          <p:nvSpPr>
            <p:cNvPr id="28" name="文本框 27">
              <a:extLst>
                <a:ext uri="{FF2B5EF4-FFF2-40B4-BE49-F238E27FC236}">
                  <a16:creationId xmlns:a16="http://schemas.microsoft.com/office/drawing/2014/main" id="{5DCCCAC3-8B78-40CD-8A3B-A47A6667C173}"/>
                </a:ext>
              </a:extLst>
            </p:cNvPr>
            <p:cNvSpPr txBox="1"/>
            <p:nvPr/>
          </p:nvSpPr>
          <p:spPr>
            <a:xfrm>
              <a:off x="1544726" y="5607348"/>
              <a:ext cx="1060823" cy="369332"/>
            </a:xfrm>
            <a:prstGeom prst="rect">
              <a:avLst/>
            </a:prstGeom>
            <a:solidFill>
              <a:srgbClr val="000000"/>
            </a:solidFill>
          </p:spPr>
          <p:txBody>
            <a:bodyPr wrap="square" rtlCol="0">
              <a:spAutoFit/>
            </a:bodyPr>
            <a:lstStyle/>
            <a:p>
              <a:endParaRPr lang="zh-CN" altLang="en-US" dirty="0"/>
            </a:p>
          </p:txBody>
        </p:sp>
      </p:grpSp>
      <p:grpSp>
        <p:nvGrpSpPr>
          <p:cNvPr id="29" name="组合 28">
            <a:extLst>
              <a:ext uri="{FF2B5EF4-FFF2-40B4-BE49-F238E27FC236}">
                <a16:creationId xmlns:a16="http://schemas.microsoft.com/office/drawing/2014/main" id="{CDF0E53B-59AD-406D-930D-723744466ACA}"/>
              </a:ext>
            </a:extLst>
          </p:cNvPr>
          <p:cNvGrpSpPr/>
          <p:nvPr/>
        </p:nvGrpSpPr>
        <p:grpSpPr>
          <a:xfrm>
            <a:off x="3529101" y="3499721"/>
            <a:ext cx="1227971" cy="1560346"/>
            <a:chOff x="1446403" y="1654802"/>
            <a:chExt cx="3566935" cy="4361741"/>
          </a:xfrm>
        </p:grpSpPr>
        <p:pic>
          <p:nvPicPr>
            <p:cNvPr id="30" name="Picture 2" descr="Photoshop绘制蜡烛与火焰- 设计之家">
              <a:extLst>
                <a:ext uri="{FF2B5EF4-FFF2-40B4-BE49-F238E27FC236}">
                  <a16:creationId xmlns:a16="http://schemas.microsoft.com/office/drawing/2014/main" id="{0424A585-8A89-423B-B9EE-4CC2CACF7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403" y="1654802"/>
              <a:ext cx="3566935" cy="4361741"/>
            </a:xfrm>
            <a:prstGeom prst="rect">
              <a:avLst/>
            </a:prstGeom>
            <a:noFill/>
            <a:extLst>
              <a:ext uri="{909E8E84-426E-40DD-AFC4-6F175D3DCCD1}">
                <a14:hiddenFill xmlns:a14="http://schemas.microsoft.com/office/drawing/2010/main">
                  <a:solidFill>
                    <a:srgbClr val="FFFFFF"/>
                  </a:solidFill>
                </a14:hiddenFill>
              </a:ext>
            </a:extLst>
          </p:spPr>
        </p:pic>
        <p:sp>
          <p:nvSpPr>
            <p:cNvPr id="31" name="文本框 30">
              <a:extLst>
                <a:ext uri="{FF2B5EF4-FFF2-40B4-BE49-F238E27FC236}">
                  <a16:creationId xmlns:a16="http://schemas.microsoft.com/office/drawing/2014/main" id="{716360BD-B40A-4F3F-A432-B6C9EB3F8D60}"/>
                </a:ext>
              </a:extLst>
            </p:cNvPr>
            <p:cNvSpPr txBox="1"/>
            <p:nvPr/>
          </p:nvSpPr>
          <p:spPr>
            <a:xfrm>
              <a:off x="1544726" y="5607348"/>
              <a:ext cx="1060823" cy="369332"/>
            </a:xfrm>
            <a:prstGeom prst="rect">
              <a:avLst/>
            </a:prstGeom>
            <a:solidFill>
              <a:srgbClr val="000000"/>
            </a:solidFill>
          </p:spPr>
          <p:txBody>
            <a:bodyPr wrap="square" rtlCol="0">
              <a:spAutoFit/>
            </a:bodyPr>
            <a:lstStyle/>
            <a:p>
              <a:endParaRPr lang="zh-CN" altLang="en-US" dirty="0"/>
            </a:p>
          </p:txBody>
        </p:sp>
      </p:grpSp>
      <p:grpSp>
        <p:nvGrpSpPr>
          <p:cNvPr id="32" name="组合 31">
            <a:extLst>
              <a:ext uri="{FF2B5EF4-FFF2-40B4-BE49-F238E27FC236}">
                <a16:creationId xmlns:a16="http://schemas.microsoft.com/office/drawing/2014/main" id="{53D20C06-9ED0-4357-A771-9D4A32B04B4C}"/>
              </a:ext>
            </a:extLst>
          </p:cNvPr>
          <p:cNvGrpSpPr/>
          <p:nvPr/>
        </p:nvGrpSpPr>
        <p:grpSpPr>
          <a:xfrm>
            <a:off x="3681501" y="3652121"/>
            <a:ext cx="1227971" cy="1560346"/>
            <a:chOff x="1446403" y="1654802"/>
            <a:chExt cx="3566935" cy="4361741"/>
          </a:xfrm>
        </p:grpSpPr>
        <p:pic>
          <p:nvPicPr>
            <p:cNvPr id="33" name="Picture 2" descr="Photoshop绘制蜡烛与火焰- 设计之家">
              <a:extLst>
                <a:ext uri="{FF2B5EF4-FFF2-40B4-BE49-F238E27FC236}">
                  <a16:creationId xmlns:a16="http://schemas.microsoft.com/office/drawing/2014/main" id="{434850DE-CF5C-4A32-B6A4-9E77FCB30B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403" y="1654802"/>
              <a:ext cx="3566935" cy="4361741"/>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D0620106-D641-4DFD-8375-EF8F846F07D9}"/>
                </a:ext>
              </a:extLst>
            </p:cNvPr>
            <p:cNvSpPr txBox="1"/>
            <p:nvPr/>
          </p:nvSpPr>
          <p:spPr>
            <a:xfrm>
              <a:off x="1544726" y="5607348"/>
              <a:ext cx="1060823" cy="369332"/>
            </a:xfrm>
            <a:prstGeom prst="rect">
              <a:avLst/>
            </a:prstGeom>
            <a:solidFill>
              <a:srgbClr val="000000"/>
            </a:solidFill>
          </p:spPr>
          <p:txBody>
            <a:bodyPr wrap="square" rtlCol="0">
              <a:spAutoFit/>
            </a:bodyPr>
            <a:lstStyle/>
            <a:p>
              <a:endParaRPr lang="zh-CN" altLang="en-US" dirty="0"/>
            </a:p>
          </p:txBody>
        </p:sp>
      </p:grpSp>
      <p:grpSp>
        <p:nvGrpSpPr>
          <p:cNvPr id="35" name="组合 34">
            <a:extLst>
              <a:ext uri="{FF2B5EF4-FFF2-40B4-BE49-F238E27FC236}">
                <a16:creationId xmlns:a16="http://schemas.microsoft.com/office/drawing/2014/main" id="{4EE638B4-A232-4755-9787-DA68CC844744}"/>
              </a:ext>
            </a:extLst>
          </p:cNvPr>
          <p:cNvGrpSpPr/>
          <p:nvPr/>
        </p:nvGrpSpPr>
        <p:grpSpPr>
          <a:xfrm>
            <a:off x="3833901" y="3804521"/>
            <a:ext cx="1227971" cy="1560346"/>
            <a:chOff x="1446403" y="1654802"/>
            <a:chExt cx="3566935" cy="4361741"/>
          </a:xfrm>
        </p:grpSpPr>
        <p:pic>
          <p:nvPicPr>
            <p:cNvPr id="36" name="Picture 2" descr="Photoshop绘制蜡烛与火焰- 设计之家">
              <a:extLst>
                <a:ext uri="{FF2B5EF4-FFF2-40B4-BE49-F238E27FC236}">
                  <a16:creationId xmlns:a16="http://schemas.microsoft.com/office/drawing/2014/main" id="{2E630164-182B-4706-A3B0-A7EE0106F5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403" y="1654802"/>
              <a:ext cx="3566935" cy="4361741"/>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a:extLst>
                <a:ext uri="{FF2B5EF4-FFF2-40B4-BE49-F238E27FC236}">
                  <a16:creationId xmlns:a16="http://schemas.microsoft.com/office/drawing/2014/main" id="{183789F2-BEB3-4316-8D61-08A8ED6D06BE}"/>
                </a:ext>
              </a:extLst>
            </p:cNvPr>
            <p:cNvSpPr txBox="1"/>
            <p:nvPr/>
          </p:nvSpPr>
          <p:spPr>
            <a:xfrm>
              <a:off x="1544726" y="5607348"/>
              <a:ext cx="1060823" cy="369332"/>
            </a:xfrm>
            <a:prstGeom prst="rect">
              <a:avLst/>
            </a:prstGeom>
            <a:solidFill>
              <a:srgbClr val="000000"/>
            </a:solidFill>
          </p:spPr>
          <p:txBody>
            <a:bodyPr wrap="square" rtlCol="0">
              <a:spAutoFit/>
            </a:bodyPr>
            <a:lstStyle/>
            <a:p>
              <a:endParaRPr lang="zh-CN" altLang="en-US" dirty="0"/>
            </a:p>
          </p:txBody>
        </p:sp>
      </p:grpSp>
      <p:cxnSp>
        <p:nvCxnSpPr>
          <p:cNvPr id="3" name="直接连接符 2">
            <a:extLst>
              <a:ext uri="{FF2B5EF4-FFF2-40B4-BE49-F238E27FC236}">
                <a16:creationId xmlns:a16="http://schemas.microsoft.com/office/drawing/2014/main" id="{BE67D14A-200F-4F81-B9DF-AFF8A85D05F4}"/>
              </a:ext>
            </a:extLst>
          </p:cNvPr>
          <p:cNvCxnSpPr/>
          <p:nvPr/>
        </p:nvCxnSpPr>
        <p:spPr>
          <a:xfrm flipV="1">
            <a:off x="7531510" y="2035277"/>
            <a:ext cx="3716593" cy="3699238"/>
          </a:xfrm>
          <a:prstGeom prst="line">
            <a:avLst/>
          </a:prstGeom>
          <a:ln w="19050">
            <a:solidFill>
              <a:srgbClr val="FFFF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38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500"/>
                                        <p:tgtEl>
                                          <p:spTgt spid="10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0055" y="418955"/>
            <a:ext cx="2826415"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Gamma</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a:extLst>
              <a:ext uri="{FF2B5EF4-FFF2-40B4-BE49-F238E27FC236}">
                <a16:creationId xmlns:a16="http://schemas.microsoft.com/office/drawing/2014/main" id="{40427E96-CD35-4281-93AE-8587947694E5}"/>
              </a:ext>
            </a:extLst>
          </p:cNvPr>
          <p:cNvPicPr>
            <a:picLocks noChangeAspect="1"/>
          </p:cNvPicPr>
          <p:nvPr/>
        </p:nvPicPr>
        <p:blipFill>
          <a:blip r:embed="rId3"/>
          <a:stretch>
            <a:fillRect/>
          </a:stretch>
        </p:blipFill>
        <p:spPr>
          <a:xfrm>
            <a:off x="1208378" y="2033877"/>
            <a:ext cx="3947652" cy="3759668"/>
          </a:xfrm>
          <a:prstGeom prst="rect">
            <a:avLst/>
          </a:prstGeom>
        </p:spPr>
      </p:pic>
      <p:sp>
        <p:nvSpPr>
          <p:cNvPr id="25" name="文本框 24">
            <a:extLst>
              <a:ext uri="{FF2B5EF4-FFF2-40B4-BE49-F238E27FC236}">
                <a16:creationId xmlns:a16="http://schemas.microsoft.com/office/drawing/2014/main" id="{A53E1BAB-DCAD-4148-82EE-4A7EF9F8513D}"/>
              </a:ext>
            </a:extLst>
          </p:cNvPr>
          <p:cNvSpPr txBox="1"/>
          <p:nvPr/>
        </p:nvSpPr>
        <p:spPr>
          <a:xfrm>
            <a:off x="1799304" y="5876674"/>
            <a:ext cx="2467897"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光强度</a:t>
            </a:r>
          </a:p>
        </p:txBody>
      </p:sp>
      <p:sp>
        <p:nvSpPr>
          <p:cNvPr id="26" name="文本框 25">
            <a:extLst>
              <a:ext uri="{FF2B5EF4-FFF2-40B4-BE49-F238E27FC236}">
                <a16:creationId xmlns:a16="http://schemas.microsoft.com/office/drawing/2014/main" id="{4F8C43BD-9CDD-432C-B52B-055826508B1C}"/>
              </a:ext>
            </a:extLst>
          </p:cNvPr>
          <p:cNvSpPr txBox="1"/>
          <p:nvPr/>
        </p:nvSpPr>
        <p:spPr>
          <a:xfrm>
            <a:off x="651305" y="3077969"/>
            <a:ext cx="461665" cy="1671484"/>
          </a:xfrm>
          <a:prstGeom prst="rect">
            <a:avLst/>
          </a:prstGeom>
          <a:noFill/>
        </p:spPr>
        <p:txBody>
          <a:bodyPr vert="eaVert" wrap="square" rtlCol="0">
            <a:spAutoFit/>
          </a:bodyPr>
          <a:lstStyle/>
          <a:p>
            <a:pPr algn="ctr"/>
            <a:r>
              <a:rPr lang="zh-CN" altLang="en-US" dirty="0">
                <a:latin typeface="微软雅黑" panose="020B0503020204020204" pitchFamily="34" charset="-122"/>
                <a:ea typeface="微软雅黑" panose="020B0503020204020204" pitchFamily="34" charset="-122"/>
              </a:rPr>
              <a:t>人眼感知亮度</a:t>
            </a:r>
          </a:p>
        </p:txBody>
      </p:sp>
      <p:pic>
        <p:nvPicPr>
          <p:cNvPr id="27" name="图片 26">
            <a:extLst>
              <a:ext uri="{FF2B5EF4-FFF2-40B4-BE49-F238E27FC236}">
                <a16:creationId xmlns:a16="http://schemas.microsoft.com/office/drawing/2014/main" id="{1CFA0FE3-3FF2-4864-B8A0-0D285FCC2CD2}"/>
              </a:ext>
            </a:extLst>
          </p:cNvPr>
          <p:cNvPicPr>
            <a:picLocks noChangeAspect="1"/>
          </p:cNvPicPr>
          <p:nvPr/>
        </p:nvPicPr>
        <p:blipFill>
          <a:blip r:embed="rId4"/>
          <a:stretch>
            <a:fillRect/>
          </a:stretch>
        </p:blipFill>
        <p:spPr>
          <a:xfrm>
            <a:off x="7256121" y="2033877"/>
            <a:ext cx="3998375" cy="3759667"/>
          </a:xfrm>
          <a:prstGeom prst="rect">
            <a:avLst/>
          </a:prstGeom>
        </p:spPr>
      </p:pic>
      <p:sp>
        <p:nvSpPr>
          <p:cNvPr id="32" name="文本框 31">
            <a:extLst>
              <a:ext uri="{FF2B5EF4-FFF2-40B4-BE49-F238E27FC236}">
                <a16:creationId xmlns:a16="http://schemas.microsoft.com/office/drawing/2014/main" id="{A492F460-8646-4B88-8A7A-B551C282E1B7}"/>
              </a:ext>
            </a:extLst>
          </p:cNvPr>
          <p:cNvSpPr txBox="1"/>
          <p:nvPr/>
        </p:nvSpPr>
        <p:spPr>
          <a:xfrm>
            <a:off x="8624654" y="5876674"/>
            <a:ext cx="1807372"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灰度等级</a:t>
            </a:r>
          </a:p>
        </p:txBody>
      </p:sp>
      <p:sp>
        <p:nvSpPr>
          <p:cNvPr id="33" name="文本框 32">
            <a:extLst>
              <a:ext uri="{FF2B5EF4-FFF2-40B4-BE49-F238E27FC236}">
                <a16:creationId xmlns:a16="http://schemas.microsoft.com/office/drawing/2014/main" id="{12BF5385-6A68-4C6E-A8A7-3056E62315B0}"/>
              </a:ext>
            </a:extLst>
          </p:cNvPr>
          <p:cNvSpPr txBox="1"/>
          <p:nvPr/>
        </p:nvSpPr>
        <p:spPr>
          <a:xfrm>
            <a:off x="6721407" y="3071209"/>
            <a:ext cx="461665" cy="1671484"/>
          </a:xfrm>
          <a:prstGeom prst="rect">
            <a:avLst/>
          </a:prstGeom>
          <a:noFill/>
        </p:spPr>
        <p:txBody>
          <a:bodyPr vert="eaVert" wrap="square" rtlCol="0">
            <a:spAutoFit/>
          </a:bodyPr>
          <a:lstStyle/>
          <a:p>
            <a:pPr algn="ctr"/>
            <a:r>
              <a:rPr lang="zh-CN" altLang="en-US" dirty="0">
                <a:latin typeface="微软雅黑" panose="020B0503020204020204" pitchFamily="34" charset="-122"/>
                <a:ea typeface="微软雅黑" panose="020B0503020204020204" pitchFamily="34" charset="-122"/>
              </a:rPr>
              <a:t>还原的光强度</a:t>
            </a:r>
          </a:p>
        </p:txBody>
      </p:sp>
      <p:sp>
        <p:nvSpPr>
          <p:cNvPr id="11" name="矩形 10">
            <a:extLst>
              <a:ext uri="{FF2B5EF4-FFF2-40B4-BE49-F238E27FC236}">
                <a16:creationId xmlns:a16="http://schemas.microsoft.com/office/drawing/2014/main" id="{EB4A475F-A908-4CDB-A23D-6F17DFE7E36D}"/>
              </a:ext>
            </a:extLst>
          </p:cNvPr>
          <p:cNvSpPr/>
          <p:nvPr/>
        </p:nvSpPr>
        <p:spPr>
          <a:xfrm>
            <a:off x="759092" y="1358323"/>
            <a:ext cx="1404005"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输入端</a:t>
            </a:r>
            <a:endParaRPr lang="zh-CN" altLang="en-US" sz="20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956D98A-5347-47F0-A822-0881DB6A93A1}"/>
              </a:ext>
            </a:extLst>
          </p:cNvPr>
          <p:cNvSpPr/>
          <p:nvPr/>
        </p:nvSpPr>
        <p:spPr>
          <a:xfrm>
            <a:off x="6623084" y="1358323"/>
            <a:ext cx="1404005"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显示端</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51808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10055" y="418955"/>
            <a:ext cx="2826415"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Gamma</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https://learnopengl-cn.github.io/img/05/02/gamma_correction_gamma_curves.png">
            <a:extLst>
              <a:ext uri="{FF2B5EF4-FFF2-40B4-BE49-F238E27FC236}">
                <a16:creationId xmlns:a16="http://schemas.microsoft.com/office/drawing/2014/main" id="{7E7B0E71-5DDF-4606-92B3-E1527A1BB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829" y="2182901"/>
            <a:ext cx="3793746" cy="379374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A8DC756-3DCD-4B42-8F91-86F0DBA8D481}"/>
              </a:ext>
            </a:extLst>
          </p:cNvPr>
          <p:cNvSpPr/>
          <p:nvPr/>
        </p:nvSpPr>
        <p:spPr>
          <a:xfrm>
            <a:off x="1110055" y="1394990"/>
            <a:ext cx="10138048" cy="458908"/>
          </a:xfrm>
          <a:prstGeom prst="rect">
            <a:avLst/>
          </a:prstGeom>
        </p:spPr>
        <p:txBody>
          <a:bodyPr wrap="square">
            <a:spAutoFit/>
          </a:bodyPr>
          <a:lstStyle/>
          <a:p>
            <a:pPr>
              <a:lnSpc>
                <a:spcPct val="150000"/>
              </a:lnSpc>
            </a:pPr>
            <a:r>
              <a:rPr lang="en-US" altLang="zh-CN" dirty="0">
                <a:solidFill>
                  <a:srgbClr val="222222"/>
                </a:solidFill>
                <a:latin typeface="微软雅黑" panose="020B0503020204020204" pitchFamily="34" charset="-122"/>
                <a:ea typeface="微软雅黑" panose="020B0503020204020204" pitchFamily="34" charset="-122"/>
              </a:rPr>
              <a:t>Gamma</a:t>
            </a:r>
            <a:r>
              <a:rPr lang="zh-CN" altLang="en-US" dirty="0">
                <a:solidFill>
                  <a:srgbClr val="222222"/>
                </a:solidFill>
                <a:latin typeface="微软雅黑" panose="020B0503020204020204" pitchFamily="34" charset="-122"/>
                <a:ea typeface="微软雅黑" panose="020B0503020204020204" pitchFamily="34" charset="-122"/>
              </a:rPr>
              <a:t>校正是在最终的颜色输出上应用监视器</a:t>
            </a:r>
            <a:r>
              <a:rPr lang="en-US" altLang="zh-CN" dirty="0">
                <a:solidFill>
                  <a:srgbClr val="222222"/>
                </a:solidFill>
                <a:latin typeface="微软雅黑" panose="020B0503020204020204" pitchFamily="34" charset="-122"/>
                <a:ea typeface="微软雅黑" panose="020B0503020204020204" pitchFamily="34" charset="-122"/>
              </a:rPr>
              <a:t>Gamma</a:t>
            </a:r>
            <a:r>
              <a:rPr lang="zh-CN" altLang="en-US" dirty="0">
                <a:solidFill>
                  <a:srgbClr val="222222"/>
                </a:solidFill>
                <a:latin typeface="微软雅黑" panose="020B0503020204020204" pitchFamily="34" charset="-122"/>
                <a:ea typeface="微软雅黑" panose="020B0503020204020204" pitchFamily="34" charset="-122"/>
              </a:rPr>
              <a:t>的倒数，将</a:t>
            </a:r>
            <a:r>
              <a:rPr lang="zh-CN" altLang="en-US" dirty="0">
                <a:latin typeface="微软雅黑" panose="020B0503020204020204" pitchFamily="34" charset="-122"/>
                <a:ea typeface="微软雅黑" panose="020B0503020204020204" pitchFamily="34" charset="-122"/>
              </a:rPr>
              <a:t>最终的颜色将会变为线性。</a:t>
            </a:r>
            <a:endParaRPr lang="en-US" altLang="zh-CN" dirty="0">
              <a:solidFill>
                <a:srgbClr val="222222"/>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953F390D-8E03-4BD9-A240-D9B5F8B0D27F}"/>
              </a:ext>
            </a:extLst>
          </p:cNvPr>
          <p:cNvSpPr/>
          <p:nvPr/>
        </p:nvSpPr>
        <p:spPr>
          <a:xfrm>
            <a:off x="1414764" y="3714198"/>
            <a:ext cx="4352445" cy="1289905"/>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点线代表线性颜色</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亮度值</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实线代表监视器显示的颜色</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短划线代表应用</a:t>
            </a:r>
            <a:r>
              <a:rPr lang="en-US" altLang="zh-CN" dirty="0">
                <a:latin typeface="微软雅黑" panose="020B0503020204020204" pitchFamily="34" charset="-122"/>
                <a:ea typeface="微软雅黑" panose="020B0503020204020204" pitchFamily="34" charset="-122"/>
              </a:rPr>
              <a:t>Gamma</a:t>
            </a:r>
            <a:r>
              <a:rPr lang="zh-CN" altLang="en-US" dirty="0">
                <a:latin typeface="微软雅黑" panose="020B0503020204020204" pitchFamily="34" charset="-122"/>
                <a:ea typeface="微软雅黑" panose="020B0503020204020204" pitchFamily="34" charset="-122"/>
              </a:rPr>
              <a:t>校正的颜色</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FBB0E15-2A3C-4DBF-BC6A-20AF028689BE}"/>
                  </a:ext>
                </a:extLst>
              </p:cNvPr>
              <p:cNvSpPr txBox="1"/>
              <p:nvPr/>
            </p:nvSpPr>
            <p:spPr>
              <a:xfrm>
                <a:off x="1876970" y="2644169"/>
                <a:ext cx="294083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输出值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输入值</a:t>
                </a:r>
                <a14:m>
                  <m:oMath xmlns:m="http://schemas.openxmlformats.org/officeDocument/2006/math">
                    <m:sSup>
                      <m:sSupPr>
                        <m:ctrlPr>
                          <a:rPr lang="zh-CN" altLang="en-US" i="1">
                            <a:latin typeface="Cambria Math" panose="02040503050406030204" pitchFamily="18" charset="0"/>
                          </a:rPr>
                        </m:ctrlPr>
                      </m:sSupPr>
                      <m:e>
                        <m:r>
                          <a:rPr lang="en-US" altLang="zh-CN">
                            <a:latin typeface="Cambria Math" panose="02040503050406030204" pitchFamily="18" charset="0"/>
                          </a:rPr>
                          <m:t> </m:t>
                        </m:r>
                      </m:e>
                      <m:sup>
                        <m:r>
                          <m:rPr>
                            <m:nor/>
                          </m:rPr>
                          <a:rPr lang="zh-CN" altLang="en-US" i="1">
                            <a:latin typeface="Cambria Math" panose="02040503050406030204" pitchFamily="18" charset="0"/>
                          </a:rPr>
                          <m:t>gamma</m:t>
                        </m:r>
                      </m:sup>
                    </m:sSup>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BFBB0E15-2A3C-4DBF-BC6A-20AF028689BE}"/>
                  </a:ext>
                </a:extLst>
              </p:cNvPr>
              <p:cNvSpPr txBox="1">
                <a:spLocks noRot="1" noChangeAspect="1" noMove="1" noResize="1" noEditPoints="1" noAdjustHandles="1" noChangeArrowheads="1" noChangeShapeType="1" noTextEdit="1"/>
              </p:cNvSpPr>
              <p:nvPr/>
            </p:nvSpPr>
            <p:spPr>
              <a:xfrm>
                <a:off x="1876970" y="2644169"/>
                <a:ext cx="2940835" cy="369332"/>
              </a:xfrm>
              <a:prstGeom prst="rect">
                <a:avLst/>
              </a:prstGeom>
              <a:blipFill>
                <a:blip r:embed="rId4"/>
                <a:stretch>
                  <a:fillRect l="-1867" t="-8333"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078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AFB1404-708E-472F-8A40-FF8B7010763F}"/>
              </a:ext>
            </a:extLst>
          </p:cNvPr>
          <p:cNvSpPr/>
          <p:nvPr/>
        </p:nvSpPr>
        <p:spPr>
          <a:xfrm>
            <a:off x="1110055" y="418955"/>
            <a:ext cx="2826415"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Gamma</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cxnSp>
        <p:nvCxnSpPr>
          <p:cNvPr id="6" name="直接连接符 5">
            <a:extLst>
              <a:ext uri="{FF2B5EF4-FFF2-40B4-BE49-F238E27FC236}">
                <a16:creationId xmlns:a16="http://schemas.microsoft.com/office/drawing/2014/main" id="{FC557BCC-66F3-4F82-993C-A721E1CF222E}"/>
              </a:ext>
            </a:extLst>
          </p:cNvPr>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E7954485-8AD8-49AC-BAA5-A6D69C3FF3A0}"/>
              </a:ext>
            </a:extLst>
          </p:cNvPr>
          <p:cNvSpPr/>
          <p:nvPr/>
        </p:nvSpPr>
        <p:spPr>
          <a:xfrm>
            <a:off x="759092" y="1358323"/>
            <a:ext cx="1846456" cy="400110"/>
          </a:xfrm>
          <a:prstGeom prst="rect">
            <a:avLst/>
          </a:prstGeom>
        </p:spPr>
        <p:txBody>
          <a:bodyPr wrap="square">
            <a:spAutoFit/>
          </a:bodyPr>
          <a:lstStyle/>
          <a:p>
            <a:pPr marL="342900" indent="-342900">
              <a:buFont typeface="Wingdings" panose="05000000000000000000" pitchFamily="2" charset="2"/>
              <a:buChar char="Ø"/>
            </a:pPr>
            <a:r>
              <a:rPr lang="en-US" altLang="zh-CN" sz="2000" dirty="0">
                <a:solidFill>
                  <a:srgbClr val="222222"/>
                </a:solidFill>
                <a:latin typeface="微软雅黑" panose="020B0503020204020204" pitchFamily="34" charset="-122"/>
                <a:ea typeface="微软雅黑" panose="020B0503020204020204" pitchFamily="34" charset="-122"/>
              </a:rPr>
              <a:t>SRGB</a:t>
            </a:r>
            <a:r>
              <a:rPr lang="zh-CN" altLang="en-US" sz="2000" dirty="0">
                <a:solidFill>
                  <a:srgbClr val="222222"/>
                </a:solidFill>
                <a:latin typeface="微软雅黑" panose="020B0503020204020204" pitchFamily="34" charset="-122"/>
                <a:ea typeface="微软雅黑" panose="020B0503020204020204" pitchFamily="34" charset="-122"/>
              </a:rPr>
              <a:t>纹理</a:t>
            </a:r>
            <a:endParaRPr lang="zh-CN" altLang="en-US"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FE12F49-291F-4488-AE35-6220664A0F26}"/>
              </a:ext>
            </a:extLst>
          </p:cNvPr>
          <p:cNvSpPr/>
          <p:nvPr/>
        </p:nvSpPr>
        <p:spPr>
          <a:xfrm>
            <a:off x="1012723" y="1876420"/>
            <a:ext cx="10579510" cy="874407"/>
          </a:xfrm>
          <a:prstGeom prst="rect">
            <a:avLst/>
          </a:prstGeom>
        </p:spPr>
        <p:txBody>
          <a:bodyPr wrap="square">
            <a:spAutoFit/>
          </a:bodyPr>
          <a:lstStyle/>
          <a:p>
            <a:pPr indent="457200">
              <a:lnSpc>
                <a:spcPct val="150000"/>
              </a:lnSpc>
            </a:pPr>
            <a:r>
              <a:rPr lang="zh-CN" altLang="en-US" dirty="0">
                <a:solidFill>
                  <a:srgbClr val="222222"/>
                </a:solidFill>
                <a:latin typeface="微软雅黑" panose="020B0503020204020204" pitchFamily="34" charset="-122"/>
                <a:ea typeface="微软雅黑" panose="020B0503020204020204" pitchFamily="34" charset="-122"/>
              </a:rPr>
              <a:t>在计算机上绘制、编辑或者绘制图片时，所选的颜色都是在</a:t>
            </a:r>
            <a:r>
              <a:rPr lang="en-US" altLang="zh-CN" dirty="0">
                <a:solidFill>
                  <a:srgbClr val="222222"/>
                </a:solidFill>
                <a:latin typeface="微软雅黑" panose="020B0503020204020204" pitchFamily="34" charset="-122"/>
                <a:ea typeface="微软雅黑" panose="020B0503020204020204" pitchFamily="34" charset="-122"/>
              </a:rPr>
              <a:t>sRGB</a:t>
            </a:r>
            <a:r>
              <a:rPr lang="zh-CN" altLang="en-US" dirty="0">
                <a:solidFill>
                  <a:srgbClr val="222222"/>
                </a:solidFill>
                <a:latin typeface="微软雅黑" panose="020B0503020204020204" pitchFamily="34" charset="-122"/>
                <a:ea typeface="微软雅黑" panose="020B0503020204020204" pitchFamily="34" charset="-122"/>
              </a:rPr>
              <a:t>空间中，即显示器应用了</a:t>
            </a:r>
            <a:r>
              <a:rPr lang="en-US" altLang="zh-CN" dirty="0">
                <a:solidFill>
                  <a:srgbClr val="222222"/>
                </a:solidFill>
                <a:latin typeface="微软雅黑" panose="020B0503020204020204" pitchFamily="34" charset="-122"/>
                <a:ea typeface="微软雅黑" panose="020B0503020204020204" pitchFamily="34" charset="-122"/>
              </a:rPr>
              <a:t>gamma</a:t>
            </a:r>
            <a:r>
              <a:rPr lang="zh-CN" altLang="en-US" dirty="0">
                <a:solidFill>
                  <a:srgbClr val="222222"/>
                </a:solidFill>
                <a:latin typeface="微软雅黑" panose="020B0503020204020204" pitchFamily="34" charset="-122"/>
                <a:ea typeface="微软雅黑" panose="020B0503020204020204" pitchFamily="34" charset="-122"/>
              </a:rPr>
              <a:t>颜色。</a:t>
            </a:r>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D814F69-5BC4-46C8-AE77-C3D4E5162007}"/>
              </a:ext>
            </a:extLst>
          </p:cNvPr>
          <p:cNvPicPr>
            <a:picLocks noChangeAspect="1"/>
          </p:cNvPicPr>
          <p:nvPr/>
        </p:nvPicPr>
        <p:blipFill>
          <a:blip r:embed="rId3"/>
          <a:stretch>
            <a:fillRect/>
          </a:stretch>
        </p:blipFill>
        <p:spPr>
          <a:xfrm>
            <a:off x="1347662" y="2817587"/>
            <a:ext cx="4394377" cy="3294408"/>
          </a:xfrm>
          <a:prstGeom prst="rect">
            <a:avLst/>
          </a:prstGeom>
        </p:spPr>
      </p:pic>
      <p:pic>
        <p:nvPicPr>
          <p:cNvPr id="4" name="图片 3">
            <a:extLst>
              <a:ext uri="{FF2B5EF4-FFF2-40B4-BE49-F238E27FC236}">
                <a16:creationId xmlns:a16="http://schemas.microsoft.com/office/drawing/2014/main" id="{BC7D090D-E21A-402A-8544-5044CABC7E0A}"/>
              </a:ext>
            </a:extLst>
          </p:cNvPr>
          <p:cNvPicPr>
            <a:picLocks noChangeAspect="1"/>
          </p:cNvPicPr>
          <p:nvPr/>
        </p:nvPicPr>
        <p:blipFill>
          <a:blip r:embed="rId4"/>
          <a:stretch>
            <a:fillRect/>
          </a:stretch>
        </p:blipFill>
        <p:spPr>
          <a:xfrm>
            <a:off x="6637963" y="2822114"/>
            <a:ext cx="4393831" cy="3289881"/>
          </a:xfrm>
          <a:prstGeom prst="rect">
            <a:avLst/>
          </a:prstGeom>
        </p:spPr>
      </p:pic>
      <p:sp>
        <p:nvSpPr>
          <p:cNvPr id="9" name="矩形 8">
            <a:extLst>
              <a:ext uri="{FF2B5EF4-FFF2-40B4-BE49-F238E27FC236}">
                <a16:creationId xmlns:a16="http://schemas.microsoft.com/office/drawing/2014/main" id="{B8A76431-0269-42BF-A28A-832204486067}"/>
              </a:ext>
            </a:extLst>
          </p:cNvPr>
          <p:cNvSpPr/>
          <p:nvPr/>
        </p:nvSpPr>
        <p:spPr>
          <a:xfrm>
            <a:off x="2519065" y="6255809"/>
            <a:ext cx="2175596" cy="369332"/>
          </a:xfrm>
          <a:prstGeom prst="rect">
            <a:avLst/>
          </a:prstGeom>
        </p:spPr>
        <p:txBody>
          <a:bodyPr wrap="none">
            <a:spAutoFit/>
          </a:bodyPr>
          <a:lstStyle/>
          <a:p>
            <a:r>
              <a:rPr lang="zh-CN" altLang="en-US" dirty="0">
                <a:solidFill>
                  <a:srgbClr val="222222"/>
                </a:solidFill>
                <a:latin typeface="微软雅黑" panose="020B0503020204020204" pitchFamily="34" charset="-122"/>
                <a:ea typeface="微软雅黑" panose="020B0503020204020204" pitchFamily="34" charset="-122"/>
              </a:rPr>
              <a:t>不应用</a:t>
            </a:r>
            <a:r>
              <a:rPr lang="en-US" altLang="zh-CN" dirty="0">
                <a:solidFill>
                  <a:srgbClr val="222222"/>
                </a:solidFill>
                <a:latin typeface="微软雅黑" panose="020B0503020204020204" pitchFamily="34" charset="-122"/>
                <a:ea typeface="微软雅黑" panose="020B0503020204020204" pitchFamily="34" charset="-122"/>
              </a:rPr>
              <a:t>gamma</a:t>
            </a:r>
            <a:r>
              <a:rPr lang="zh-CN" altLang="en-US" dirty="0">
                <a:solidFill>
                  <a:srgbClr val="222222"/>
                </a:solidFill>
                <a:latin typeface="微软雅黑" panose="020B0503020204020204" pitchFamily="34" charset="-122"/>
                <a:ea typeface="微软雅黑" panose="020B0503020204020204" pitchFamily="34" charset="-122"/>
              </a:rPr>
              <a:t>校正</a:t>
            </a:r>
            <a:endParaRPr lang="zh-CN" altLang="en-US" dirty="0"/>
          </a:p>
        </p:txBody>
      </p:sp>
      <p:sp>
        <p:nvSpPr>
          <p:cNvPr id="10" name="矩形 9">
            <a:extLst>
              <a:ext uri="{FF2B5EF4-FFF2-40B4-BE49-F238E27FC236}">
                <a16:creationId xmlns:a16="http://schemas.microsoft.com/office/drawing/2014/main" id="{185D40A5-E0F0-420C-B885-9B626204F0BB}"/>
              </a:ext>
            </a:extLst>
          </p:cNvPr>
          <p:cNvSpPr/>
          <p:nvPr/>
        </p:nvSpPr>
        <p:spPr>
          <a:xfrm>
            <a:off x="7977912" y="6293023"/>
            <a:ext cx="1944763" cy="369332"/>
          </a:xfrm>
          <a:prstGeom prst="rect">
            <a:avLst/>
          </a:prstGeom>
        </p:spPr>
        <p:txBody>
          <a:bodyPr wrap="none">
            <a:spAutoFit/>
          </a:bodyPr>
          <a:lstStyle/>
          <a:p>
            <a:r>
              <a:rPr lang="zh-CN" altLang="en-US" dirty="0">
                <a:solidFill>
                  <a:srgbClr val="222222"/>
                </a:solidFill>
                <a:latin typeface="微软雅黑" panose="020B0503020204020204" pitchFamily="34" charset="-122"/>
                <a:ea typeface="微软雅黑" panose="020B0503020204020204" pitchFamily="34" charset="-122"/>
              </a:rPr>
              <a:t>应用</a:t>
            </a:r>
            <a:r>
              <a:rPr lang="en-US" altLang="zh-CN" dirty="0">
                <a:solidFill>
                  <a:srgbClr val="222222"/>
                </a:solidFill>
                <a:latin typeface="微软雅黑" panose="020B0503020204020204" pitchFamily="34" charset="-122"/>
                <a:ea typeface="微软雅黑" panose="020B0503020204020204" pitchFamily="34" charset="-122"/>
              </a:rPr>
              <a:t>gamma</a:t>
            </a:r>
            <a:r>
              <a:rPr lang="zh-CN" altLang="en-US" dirty="0">
                <a:solidFill>
                  <a:srgbClr val="222222"/>
                </a:solidFill>
                <a:latin typeface="微软雅黑" panose="020B0503020204020204" pitchFamily="34" charset="-122"/>
                <a:ea typeface="微软雅黑" panose="020B0503020204020204" pitchFamily="34" charset="-122"/>
              </a:rPr>
              <a:t>校正</a:t>
            </a:r>
            <a:endParaRPr lang="zh-CN" altLang="en-US" dirty="0"/>
          </a:p>
        </p:txBody>
      </p:sp>
    </p:spTree>
    <p:extLst>
      <p:ext uri="{BB962C8B-B14F-4D97-AF65-F5344CB8AC3E}">
        <p14:creationId xmlns:p14="http://schemas.microsoft.com/office/powerpoint/2010/main" val="2931189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968BB08D-D004-4E44-9885-C34997D256B2}"/>
              </a:ext>
            </a:extLst>
          </p:cNvPr>
          <p:cNvPicPr>
            <a:picLocks noChangeAspect="1"/>
          </p:cNvPicPr>
          <p:nvPr/>
        </p:nvPicPr>
        <p:blipFill>
          <a:blip r:embed="rId3"/>
          <a:stretch>
            <a:fillRect/>
          </a:stretch>
        </p:blipFill>
        <p:spPr>
          <a:xfrm>
            <a:off x="6637418" y="2846351"/>
            <a:ext cx="4394376" cy="3295092"/>
          </a:xfrm>
          <a:prstGeom prst="rect">
            <a:avLst/>
          </a:prstGeom>
        </p:spPr>
      </p:pic>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AFB1404-708E-472F-8A40-FF8B7010763F}"/>
              </a:ext>
            </a:extLst>
          </p:cNvPr>
          <p:cNvSpPr/>
          <p:nvPr/>
        </p:nvSpPr>
        <p:spPr>
          <a:xfrm>
            <a:off x="1110055" y="418955"/>
            <a:ext cx="2826415"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Gamma</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cxnSp>
        <p:nvCxnSpPr>
          <p:cNvPr id="6" name="直接连接符 5">
            <a:extLst>
              <a:ext uri="{FF2B5EF4-FFF2-40B4-BE49-F238E27FC236}">
                <a16:creationId xmlns:a16="http://schemas.microsoft.com/office/drawing/2014/main" id="{FC557BCC-66F3-4F82-993C-A721E1CF222E}"/>
              </a:ext>
            </a:extLst>
          </p:cNvPr>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E7954485-8AD8-49AC-BAA5-A6D69C3FF3A0}"/>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en-US" altLang="zh-CN" sz="2000" dirty="0">
                <a:solidFill>
                  <a:srgbClr val="222222"/>
                </a:solidFill>
                <a:latin typeface="微软雅黑" panose="020B0503020204020204" pitchFamily="34" charset="-122"/>
                <a:ea typeface="微软雅黑" panose="020B0503020204020204" pitchFamily="34" charset="-122"/>
              </a:rPr>
              <a:t>SRGB</a:t>
            </a:r>
            <a:r>
              <a:rPr lang="zh-CN" altLang="en-US" sz="2000" dirty="0">
                <a:solidFill>
                  <a:srgbClr val="222222"/>
                </a:solidFill>
                <a:latin typeface="微软雅黑" panose="020B0503020204020204" pitchFamily="34" charset="-122"/>
                <a:ea typeface="微软雅黑" panose="020B0503020204020204" pitchFamily="34" charset="-122"/>
              </a:rPr>
              <a:t>纹理到线性空间</a:t>
            </a:r>
            <a:endParaRPr lang="zh-CN" altLang="en-US"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FE12F49-291F-4488-AE35-6220664A0F26}"/>
              </a:ext>
            </a:extLst>
          </p:cNvPr>
          <p:cNvSpPr/>
          <p:nvPr/>
        </p:nvSpPr>
        <p:spPr>
          <a:xfrm>
            <a:off x="1012723" y="1876420"/>
            <a:ext cx="10579510" cy="874407"/>
          </a:xfrm>
          <a:prstGeom prst="rect">
            <a:avLst/>
          </a:prstGeom>
        </p:spPr>
        <p:txBody>
          <a:bodyPr wrap="square">
            <a:spAutoFit/>
          </a:bodyPr>
          <a:lstStyle/>
          <a:p>
            <a:pPr indent="457200">
              <a:lnSpc>
                <a:spcPct val="150000"/>
              </a:lnSpc>
            </a:pPr>
            <a:r>
              <a:rPr lang="zh-CN" altLang="en-US" dirty="0">
                <a:solidFill>
                  <a:srgbClr val="222222"/>
                </a:solidFill>
                <a:latin typeface="微软雅黑" panose="020B0503020204020204" pitchFamily="34" charset="-122"/>
                <a:ea typeface="微软雅黑" panose="020B0503020204020204" pitchFamily="34" charset="-122"/>
              </a:rPr>
              <a:t>在计算机上绘制、编辑或者绘制图片时，所选的颜色都是在</a:t>
            </a:r>
            <a:r>
              <a:rPr lang="en-US" altLang="zh-CN" dirty="0">
                <a:solidFill>
                  <a:srgbClr val="222222"/>
                </a:solidFill>
                <a:latin typeface="微软雅黑" panose="020B0503020204020204" pitchFamily="34" charset="-122"/>
                <a:ea typeface="微软雅黑" panose="020B0503020204020204" pitchFamily="34" charset="-122"/>
              </a:rPr>
              <a:t>sRGB</a:t>
            </a:r>
            <a:r>
              <a:rPr lang="zh-CN" altLang="en-US" dirty="0">
                <a:solidFill>
                  <a:srgbClr val="222222"/>
                </a:solidFill>
                <a:latin typeface="微软雅黑" panose="020B0503020204020204" pitchFamily="34" charset="-122"/>
                <a:ea typeface="微软雅黑" panose="020B0503020204020204" pitchFamily="34" charset="-122"/>
              </a:rPr>
              <a:t>空间中，即显示器应用了</a:t>
            </a:r>
            <a:r>
              <a:rPr lang="en-US" altLang="zh-CN" dirty="0">
                <a:solidFill>
                  <a:srgbClr val="222222"/>
                </a:solidFill>
                <a:latin typeface="微软雅黑" panose="020B0503020204020204" pitchFamily="34" charset="-122"/>
                <a:ea typeface="微软雅黑" panose="020B0503020204020204" pitchFamily="34" charset="-122"/>
              </a:rPr>
              <a:t>gamma</a:t>
            </a:r>
            <a:r>
              <a:rPr lang="zh-CN" altLang="en-US" dirty="0">
                <a:solidFill>
                  <a:srgbClr val="222222"/>
                </a:solidFill>
                <a:latin typeface="微软雅黑" panose="020B0503020204020204" pitchFamily="34" charset="-122"/>
                <a:ea typeface="微软雅黑" panose="020B0503020204020204" pitchFamily="34" charset="-122"/>
              </a:rPr>
              <a:t>颜色。</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85D40A5-E0F0-420C-B885-9B626204F0BB}"/>
              </a:ext>
            </a:extLst>
          </p:cNvPr>
          <p:cNvSpPr/>
          <p:nvPr/>
        </p:nvSpPr>
        <p:spPr>
          <a:xfrm>
            <a:off x="8046737" y="6231934"/>
            <a:ext cx="2175596" cy="369332"/>
          </a:xfrm>
          <a:prstGeom prst="rect">
            <a:avLst/>
          </a:prstGeom>
        </p:spPr>
        <p:txBody>
          <a:bodyPr wrap="none">
            <a:spAutoFit/>
          </a:bodyPr>
          <a:lstStyle/>
          <a:p>
            <a:r>
              <a:rPr lang="zh-CN" altLang="en-US" dirty="0">
                <a:solidFill>
                  <a:srgbClr val="222222"/>
                </a:solidFill>
                <a:latin typeface="微软雅黑" panose="020B0503020204020204" pitchFamily="34" charset="-122"/>
                <a:ea typeface="微软雅黑" panose="020B0503020204020204" pitchFamily="34" charset="-122"/>
              </a:rPr>
              <a:t>不应用</a:t>
            </a:r>
            <a:r>
              <a:rPr lang="en-US" altLang="zh-CN" dirty="0">
                <a:solidFill>
                  <a:srgbClr val="222222"/>
                </a:solidFill>
                <a:latin typeface="微软雅黑" panose="020B0503020204020204" pitchFamily="34" charset="-122"/>
                <a:ea typeface="微软雅黑" panose="020B0503020204020204" pitchFamily="34" charset="-122"/>
              </a:rPr>
              <a:t>gamma</a:t>
            </a:r>
            <a:r>
              <a:rPr lang="zh-CN" altLang="en-US" dirty="0">
                <a:solidFill>
                  <a:srgbClr val="222222"/>
                </a:solidFill>
                <a:latin typeface="微软雅黑" panose="020B0503020204020204" pitchFamily="34" charset="-122"/>
                <a:ea typeface="微软雅黑" panose="020B0503020204020204" pitchFamily="34" charset="-122"/>
              </a:rPr>
              <a:t>校正</a:t>
            </a:r>
            <a:endParaRPr lang="zh-CN" altLang="en-US" dirty="0"/>
          </a:p>
        </p:txBody>
      </p:sp>
      <p:sp>
        <p:nvSpPr>
          <p:cNvPr id="3" name="矩形 2">
            <a:extLst>
              <a:ext uri="{FF2B5EF4-FFF2-40B4-BE49-F238E27FC236}">
                <a16:creationId xmlns:a16="http://schemas.microsoft.com/office/drawing/2014/main" id="{EF5A850E-D8E3-40D6-965D-83FD3BBF4A1B}"/>
              </a:ext>
            </a:extLst>
          </p:cNvPr>
          <p:cNvSpPr/>
          <p:nvPr/>
        </p:nvSpPr>
        <p:spPr>
          <a:xfrm>
            <a:off x="1113696" y="3655194"/>
            <a:ext cx="5523722" cy="461665"/>
          </a:xfrm>
          <a:prstGeom prst="rect">
            <a:avLst/>
          </a:prstGeom>
        </p:spPr>
        <p:txBody>
          <a:bodyPr wrap="square">
            <a:spAutoFit/>
          </a:bodyPr>
          <a:lstStyle/>
          <a:p>
            <a:r>
              <a:rPr lang="en-US" altLang="zh-CN" sz="1200" dirty="0">
                <a:solidFill>
                  <a:srgbClr val="6679CC"/>
                </a:solidFill>
                <a:latin typeface="微软雅黑" panose="020B0503020204020204" pitchFamily="34" charset="-122"/>
                <a:ea typeface="微软雅黑" panose="020B0503020204020204" pitchFamily="34" charset="-122"/>
              </a:rPr>
              <a:t>float</a:t>
            </a:r>
            <a:r>
              <a:rPr lang="en-US" altLang="zh-CN" sz="1200" dirty="0">
                <a:solidFill>
                  <a:srgbClr val="5E6687"/>
                </a:solidFill>
                <a:latin typeface="微软雅黑" panose="020B0503020204020204" pitchFamily="34" charset="-122"/>
                <a:ea typeface="微软雅黑" panose="020B0503020204020204" pitchFamily="34" charset="-122"/>
              </a:rPr>
              <a:t> gamma = </a:t>
            </a:r>
            <a:r>
              <a:rPr lang="en-US" altLang="zh-CN" sz="1200" dirty="0">
                <a:solidFill>
                  <a:srgbClr val="C76B29"/>
                </a:solidFill>
                <a:latin typeface="微软雅黑" panose="020B0503020204020204" pitchFamily="34" charset="-122"/>
                <a:ea typeface="微软雅黑" panose="020B0503020204020204" pitchFamily="34" charset="-122"/>
              </a:rPr>
              <a:t>2.2</a:t>
            </a:r>
            <a:r>
              <a:rPr lang="en-US" altLang="zh-CN" sz="1200" dirty="0">
                <a:solidFill>
                  <a:srgbClr val="5E6687"/>
                </a:solidFill>
                <a:latin typeface="微软雅黑" panose="020B0503020204020204" pitchFamily="34" charset="-122"/>
                <a:ea typeface="微软雅黑" panose="020B0503020204020204" pitchFamily="34" charset="-122"/>
              </a:rPr>
              <a:t>; </a:t>
            </a:r>
          </a:p>
          <a:p>
            <a:r>
              <a:rPr lang="en-US" altLang="zh-CN" sz="1200" dirty="0">
                <a:solidFill>
                  <a:srgbClr val="5E6687"/>
                </a:solidFill>
                <a:latin typeface="微软雅黑" panose="020B0503020204020204" pitchFamily="34" charset="-122"/>
                <a:ea typeface="微软雅黑" panose="020B0503020204020204" pitchFamily="34" charset="-122"/>
              </a:rPr>
              <a:t>vec3 </a:t>
            </a:r>
            <a:r>
              <a:rPr lang="en-US" altLang="zh-CN" sz="1200" dirty="0" err="1">
                <a:solidFill>
                  <a:srgbClr val="5E6687"/>
                </a:solidFill>
                <a:latin typeface="微软雅黑" panose="020B0503020204020204" pitchFamily="34" charset="-122"/>
                <a:ea typeface="微软雅黑" panose="020B0503020204020204" pitchFamily="34" charset="-122"/>
              </a:rPr>
              <a:t>diffuseColor</a:t>
            </a:r>
            <a:r>
              <a:rPr lang="en-US" altLang="zh-CN" sz="1200" dirty="0">
                <a:solidFill>
                  <a:srgbClr val="5E6687"/>
                </a:solidFill>
                <a:latin typeface="微软雅黑" panose="020B0503020204020204" pitchFamily="34" charset="-122"/>
                <a:ea typeface="微软雅黑" panose="020B0503020204020204" pitchFamily="34" charset="-122"/>
              </a:rPr>
              <a:t> = </a:t>
            </a:r>
            <a:r>
              <a:rPr lang="en-US" altLang="zh-CN" sz="1200" dirty="0">
                <a:solidFill>
                  <a:srgbClr val="C76B29"/>
                </a:solidFill>
                <a:latin typeface="微软雅黑" panose="020B0503020204020204" pitchFamily="34" charset="-122"/>
                <a:ea typeface="微软雅黑" panose="020B0503020204020204" pitchFamily="34" charset="-122"/>
              </a:rPr>
              <a:t>pow</a:t>
            </a:r>
            <a:r>
              <a:rPr lang="en-US" altLang="zh-CN" sz="1200" dirty="0">
                <a:solidFill>
                  <a:srgbClr val="5E6687"/>
                </a:solidFill>
                <a:latin typeface="微软雅黑" panose="020B0503020204020204" pitchFamily="34" charset="-122"/>
                <a:ea typeface="微软雅黑" panose="020B0503020204020204" pitchFamily="34" charset="-122"/>
              </a:rPr>
              <a:t>(texture(diffuse, </a:t>
            </a:r>
            <a:r>
              <a:rPr lang="en-US" altLang="zh-CN" sz="1200" dirty="0" err="1">
                <a:solidFill>
                  <a:srgbClr val="5E6687"/>
                </a:solidFill>
                <a:latin typeface="微软雅黑" panose="020B0503020204020204" pitchFamily="34" charset="-122"/>
                <a:ea typeface="微软雅黑" panose="020B0503020204020204" pitchFamily="34" charset="-122"/>
              </a:rPr>
              <a:t>texCoords</a:t>
            </a:r>
            <a:r>
              <a:rPr lang="en-US" altLang="zh-CN" sz="1200" dirty="0">
                <a:solidFill>
                  <a:srgbClr val="5E6687"/>
                </a:solidFill>
                <a:latin typeface="微软雅黑" panose="020B0503020204020204" pitchFamily="34" charset="-122"/>
                <a:ea typeface="微软雅黑" panose="020B0503020204020204" pitchFamily="34" charset="-122"/>
              </a:rPr>
              <a:t>).</a:t>
            </a:r>
            <a:r>
              <a:rPr lang="en-US" altLang="zh-CN" sz="1200" dirty="0" err="1">
                <a:solidFill>
                  <a:srgbClr val="5E6687"/>
                </a:solidFill>
                <a:latin typeface="微软雅黑" panose="020B0503020204020204" pitchFamily="34" charset="-122"/>
                <a:ea typeface="微软雅黑" panose="020B0503020204020204" pitchFamily="34" charset="-122"/>
              </a:rPr>
              <a:t>rgb</a:t>
            </a:r>
            <a:r>
              <a:rPr lang="en-US" altLang="zh-CN" sz="1200" dirty="0">
                <a:solidFill>
                  <a:srgbClr val="5E6687"/>
                </a:solidFill>
                <a:latin typeface="微软雅黑" panose="020B0503020204020204" pitchFamily="34" charset="-122"/>
                <a:ea typeface="微软雅黑" panose="020B0503020204020204" pitchFamily="34" charset="-122"/>
              </a:rPr>
              <a:t>, vec3(gamma));</a:t>
            </a:r>
            <a:endParaRPr lang="zh-CN" altLang="en-US" sz="12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8243E0E-855D-4A54-9A59-F2D078C3EB22}"/>
              </a:ext>
            </a:extLst>
          </p:cNvPr>
          <p:cNvSpPr/>
          <p:nvPr/>
        </p:nvSpPr>
        <p:spPr>
          <a:xfrm>
            <a:off x="1053377" y="4925702"/>
            <a:ext cx="5336909" cy="461665"/>
          </a:xfrm>
          <a:prstGeom prst="rect">
            <a:avLst/>
          </a:prstGeom>
        </p:spPr>
        <p:txBody>
          <a:bodyPr wrap="square">
            <a:spAutoFit/>
          </a:bodyPr>
          <a:lstStyle/>
          <a:p>
            <a:r>
              <a:rPr lang="en-US" altLang="zh-CN" sz="1200" dirty="0">
                <a:solidFill>
                  <a:srgbClr val="5E6687"/>
                </a:solidFill>
                <a:latin typeface="微软雅黑" panose="020B0503020204020204" pitchFamily="34" charset="-122"/>
                <a:ea typeface="微软雅黑" panose="020B0503020204020204" pitchFamily="34" charset="-122"/>
              </a:rPr>
              <a:t>glTexImage2D(GL_TEXTURE_2D, 0, GL_SRGB, width, height, 0, GL_RGB, GL_UNSIGNED_BYTE, image);</a:t>
            </a:r>
            <a:endParaRPr lang="zh-CN" altLang="en-US" sz="1200" dirty="0">
              <a:solidFill>
                <a:srgbClr val="5E6687"/>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4AC0E7C-5E38-49A8-B790-09EFE32962C1}"/>
              </a:ext>
            </a:extLst>
          </p:cNvPr>
          <p:cNvSpPr/>
          <p:nvPr/>
        </p:nvSpPr>
        <p:spPr>
          <a:xfrm>
            <a:off x="787946" y="3221116"/>
            <a:ext cx="4766637" cy="338554"/>
          </a:xfrm>
          <a:prstGeom prst="rect">
            <a:avLst/>
          </a:prstGeom>
        </p:spPr>
        <p:txBody>
          <a:bodyPr wrap="square">
            <a:spAutoFit/>
          </a:bodyPr>
          <a:lstStyle/>
          <a:p>
            <a:pPr marL="342900" indent="-342900">
              <a:buFont typeface="Wingdings" panose="05000000000000000000" pitchFamily="2" charset="2"/>
              <a:buChar char="ü"/>
            </a:pPr>
            <a:r>
              <a:rPr lang="zh-CN" altLang="en-US" sz="1600" dirty="0">
                <a:solidFill>
                  <a:srgbClr val="222222"/>
                </a:solidFill>
                <a:latin typeface="微软雅黑" panose="020B0503020204020204" pitchFamily="34" charset="-122"/>
                <a:ea typeface="微软雅黑" panose="020B0503020204020204" pitchFamily="34" charset="-122"/>
              </a:rPr>
              <a:t>运用</a:t>
            </a:r>
            <a:r>
              <a:rPr lang="en-US" altLang="zh-CN" sz="1600" dirty="0">
                <a:solidFill>
                  <a:srgbClr val="222222"/>
                </a:solidFill>
                <a:latin typeface="微软雅黑" panose="020B0503020204020204" pitchFamily="34" charset="-122"/>
                <a:ea typeface="微软雅黑" panose="020B0503020204020204" pitchFamily="34" charset="-122"/>
              </a:rPr>
              <a:t>gamma</a:t>
            </a:r>
            <a:r>
              <a:rPr lang="zh-CN" altLang="en-US" sz="1600" dirty="0">
                <a:solidFill>
                  <a:srgbClr val="222222"/>
                </a:solidFill>
                <a:latin typeface="微软雅黑" panose="020B0503020204020204" pitchFamily="34" charset="-122"/>
                <a:ea typeface="微软雅黑" panose="020B0503020204020204" pitchFamily="34" charset="-122"/>
              </a:rPr>
              <a:t>校正对纹理重校</a:t>
            </a:r>
            <a:endParaRPr lang="zh-CN" altLang="en-US"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984476F-EE30-492B-97D9-B12CF9E2C47A}"/>
              </a:ext>
            </a:extLst>
          </p:cNvPr>
          <p:cNvSpPr/>
          <p:nvPr/>
        </p:nvSpPr>
        <p:spPr>
          <a:xfrm>
            <a:off x="759091" y="4493897"/>
            <a:ext cx="4766637" cy="338554"/>
          </a:xfrm>
          <a:prstGeom prst="rect">
            <a:avLst/>
          </a:prstGeom>
        </p:spPr>
        <p:txBody>
          <a:bodyPr wrap="square">
            <a:spAutoFit/>
          </a:bodyPr>
          <a:lstStyle/>
          <a:p>
            <a:pPr marL="342900" indent="-342900">
              <a:buFont typeface="Wingdings" panose="05000000000000000000" pitchFamily="2" charset="2"/>
              <a:buChar char="ü"/>
            </a:pPr>
            <a:r>
              <a:rPr lang="zh-CN" altLang="en-US" sz="1600" dirty="0">
                <a:solidFill>
                  <a:srgbClr val="222222"/>
                </a:solidFill>
                <a:latin typeface="微软雅黑" panose="020B0503020204020204" pitchFamily="34" charset="-122"/>
                <a:ea typeface="微软雅黑" panose="020B0503020204020204" pitchFamily="34" charset="-122"/>
              </a:rPr>
              <a:t>指定创建</a:t>
            </a:r>
            <a:r>
              <a:rPr lang="en-US" altLang="zh-CN" sz="1600" dirty="0">
                <a:solidFill>
                  <a:srgbClr val="222222"/>
                </a:solidFill>
                <a:latin typeface="微软雅黑" panose="020B0503020204020204" pitchFamily="34" charset="-122"/>
                <a:ea typeface="微软雅黑" panose="020B0503020204020204" pitchFamily="34" charset="-122"/>
              </a:rPr>
              <a:t>SRGB</a:t>
            </a:r>
            <a:r>
              <a:rPr lang="zh-CN" altLang="en-US" sz="1600" dirty="0">
                <a:solidFill>
                  <a:srgbClr val="222222"/>
                </a:solidFill>
                <a:latin typeface="微软雅黑" panose="020B0503020204020204" pitchFamily="34" charset="-122"/>
                <a:ea typeface="微软雅黑" panose="020B0503020204020204" pitchFamily="34" charset="-122"/>
              </a:rPr>
              <a:t>纹理</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8782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AFB1404-708E-472F-8A40-FF8B7010763F}"/>
              </a:ext>
            </a:extLst>
          </p:cNvPr>
          <p:cNvSpPr/>
          <p:nvPr/>
        </p:nvSpPr>
        <p:spPr>
          <a:xfrm>
            <a:off x="1110055" y="418955"/>
            <a:ext cx="2826415"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Gamma</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cxnSp>
        <p:nvCxnSpPr>
          <p:cNvPr id="6" name="直接连接符 5">
            <a:extLst>
              <a:ext uri="{FF2B5EF4-FFF2-40B4-BE49-F238E27FC236}">
                <a16:creationId xmlns:a16="http://schemas.microsoft.com/office/drawing/2014/main" id="{FC557BCC-66F3-4F82-993C-A721E1CF222E}"/>
              </a:ext>
            </a:extLst>
          </p:cNvPr>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E7954485-8AD8-49AC-BAA5-A6D69C3FF3A0}"/>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en-US" altLang="zh-CN" sz="2000" dirty="0">
                <a:solidFill>
                  <a:srgbClr val="222222"/>
                </a:solidFill>
                <a:latin typeface="微软雅黑" panose="020B0503020204020204" pitchFamily="34" charset="-122"/>
                <a:ea typeface="微软雅黑" panose="020B0503020204020204" pitchFamily="34" charset="-122"/>
              </a:rPr>
              <a:t>SRGB</a:t>
            </a:r>
            <a:r>
              <a:rPr lang="zh-CN" altLang="en-US" sz="2000" dirty="0">
                <a:solidFill>
                  <a:srgbClr val="222222"/>
                </a:solidFill>
                <a:latin typeface="微软雅黑" panose="020B0503020204020204" pitchFamily="34" charset="-122"/>
                <a:ea typeface="微软雅黑" panose="020B0503020204020204" pitchFamily="34" charset="-122"/>
              </a:rPr>
              <a:t>纹理到线性空间</a:t>
            </a:r>
            <a:endParaRPr lang="zh-CN" altLang="en-US"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8FE12F49-291F-4488-AE35-6220664A0F26}"/>
              </a:ext>
            </a:extLst>
          </p:cNvPr>
          <p:cNvSpPr/>
          <p:nvPr/>
        </p:nvSpPr>
        <p:spPr>
          <a:xfrm>
            <a:off x="1012723" y="1876420"/>
            <a:ext cx="10579510" cy="874407"/>
          </a:xfrm>
          <a:prstGeom prst="rect">
            <a:avLst/>
          </a:prstGeom>
        </p:spPr>
        <p:txBody>
          <a:bodyPr wrap="square">
            <a:spAutoFit/>
          </a:bodyPr>
          <a:lstStyle/>
          <a:p>
            <a:pPr indent="457200">
              <a:lnSpc>
                <a:spcPct val="150000"/>
              </a:lnSpc>
            </a:pPr>
            <a:r>
              <a:rPr lang="zh-CN" altLang="en-US" dirty="0">
                <a:solidFill>
                  <a:srgbClr val="222222"/>
                </a:solidFill>
                <a:latin typeface="微软雅黑" panose="020B0503020204020204" pitchFamily="34" charset="-122"/>
                <a:ea typeface="微软雅黑" panose="020B0503020204020204" pitchFamily="34" charset="-122"/>
              </a:rPr>
              <a:t>在计算机上绘制、编辑或者绘制图片时，所选的颜色都是在</a:t>
            </a:r>
            <a:r>
              <a:rPr lang="en-US" altLang="zh-CN" dirty="0">
                <a:solidFill>
                  <a:srgbClr val="222222"/>
                </a:solidFill>
                <a:latin typeface="微软雅黑" panose="020B0503020204020204" pitchFamily="34" charset="-122"/>
                <a:ea typeface="微软雅黑" panose="020B0503020204020204" pitchFamily="34" charset="-122"/>
              </a:rPr>
              <a:t>sRGB</a:t>
            </a:r>
            <a:r>
              <a:rPr lang="zh-CN" altLang="en-US" dirty="0">
                <a:solidFill>
                  <a:srgbClr val="222222"/>
                </a:solidFill>
                <a:latin typeface="微软雅黑" panose="020B0503020204020204" pitchFamily="34" charset="-122"/>
                <a:ea typeface="微软雅黑" panose="020B0503020204020204" pitchFamily="34" charset="-122"/>
              </a:rPr>
              <a:t>空间中，即显示器应用了</a:t>
            </a:r>
            <a:r>
              <a:rPr lang="en-US" altLang="zh-CN" dirty="0">
                <a:solidFill>
                  <a:srgbClr val="222222"/>
                </a:solidFill>
                <a:latin typeface="微软雅黑" panose="020B0503020204020204" pitchFamily="34" charset="-122"/>
                <a:ea typeface="微软雅黑" panose="020B0503020204020204" pitchFamily="34" charset="-122"/>
              </a:rPr>
              <a:t>gamma</a:t>
            </a:r>
            <a:r>
              <a:rPr lang="zh-CN" altLang="en-US" dirty="0">
                <a:solidFill>
                  <a:srgbClr val="222222"/>
                </a:solidFill>
                <a:latin typeface="微软雅黑" panose="020B0503020204020204" pitchFamily="34" charset="-122"/>
                <a:ea typeface="微软雅黑" panose="020B0503020204020204" pitchFamily="34" charset="-122"/>
              </a:rPr>
              <a:t>颜色。</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185D40A5-E0F0-420C-B885-9B626204F0BB}"/>
              </a:ext>
            </a:extLst>
          </p:cNvPr>
          <p:cNvSpPr/>
          <p:nvPr/>
        </p:nvSpPr>
        <p:spPr>
          <a:xfrm>
            <a:off x="8046737" y="6231934"/>
            <a:ext cx="1944763" cy="369332"/>
          </a:xfrm>
          <a:prstGeom prst="rect">
            <a:avLst/>
          </a:prstGeom>
        </p:spPr>
        <p:txBody>
          <a:bodyPr wrap="none">
            <a:spAutoFit/>
          </a:bodyPr>
          <a:lstStyle/>
          <a:p>
            <a:r>
              <a:rPr lang="zh-CN" altLang="en-US" dirty="0">
                <a:solidFill>
                  <a:srgbClr val="222222"/>
                </a:solidFill>
                <a:latin typeface="微软雅黑" panose="020B0503020204020204" pitchFamily="34" charset="-122"/>
                <a:ea typeface="微软雅黑" panose="020B0503020204020204" pitchFamily="34" charset="-122"/>
              </a:rPr>
              <a:t>应用</a:t>
            </a:r>
            <a:r>
              <a:rPr lang="en-US" altLang="zh-CN" dirty="0">
                <a:solidFill>
                  <a:srgbClr val="222222"/>
                </a:solidFill>
                <a:latin typeface="微软雅黑" panose="020B0503020204020204" pitchFamily="34" charset="-122"/>
                <a:ea typeface="微软雅黑" panose="020B0503020204020204" pitchFamily="34" charset="-122"/>
              </a:rPr>
              <a:t>gamma</a:t>
            </a:r>
            <a:r>
              <a:rPr lang="zh-CN" altLang="en-US" dirty="0">
                <a:solidFill>
                  <a:srgbClr val="222222"/>
                </a:solidFill>
                <a:latin typeface="微软雅黑" panose="020B0503020204020204" pitchFamily="34" charset="-122"/>
                <a:ea typeface="微软雅黑" panose="020B0503020204020204" pitchFamily="34" charset="-122"/>
              </a:rPr>
              <a:t>校正</a:t>
            </a:r>
            <a:endParaRPr lang="zh-CN" altLang="en-US" dirty="0"/>
          </a:p>
        </p:txBody>
      </p:sp>
      <p:sp>
        <p:nvSpPr>
          <p:cNvPr id="3" name="矩形 2">
            <a:extLst>
              <a:ext uri="{FF2B5EF4-FFF2-40B4-BE49-F238E27FC236}">
                <a16:creationId xmlns:a16="http://schemas.microsoft.com/office/drawing/2014/main" id="{EF5A850E-D8E3-40D6-965D-83FD3BBF4A1B}"/>
              </a:ext>
            </a:extLst>
          </p:cNvPr>
          <p:cNvSpPr/>
          <p:nvPr/>
        </p:nvSpPr>
        <p:spPr>
          <a:xfrm>
            <a:off x="1113696" y="3655194"/>
            <a:ext cx="5523722" cy="461665"/>
          </a:xfrm>
          <a:prstGeom prst="rect">
            <a:avLst/>
          </a:prstGeom>
        </p:spPr>
        <p:txBody>
          <a:bodyPr wrap="square">
            <a:spAutoFit/>
          </a:bodyPr>
          <a:lstStyle/>
          <a:p>
            <a:r>
              <a:rPr lang="en-US" altLang="zh-CN" sz="1200" dirty="0">
                <a:solidFill>
                  <a:srgbClr val="6679CC"/>
                </a:solidFill>
                <a:latin typeface="微软雅黑" panose="020B0503020204020204" pitchFamily="34" charset="-122"/>
                <a:ea typeface="微软雅黑" panose="020B0503020204020204" pitchFamily="34" charset="-122"/>
              </a:rPr>
              <a:t>float</a:t>
            </a:r>
            <a:r>
              <a:rPr lang="en-US" altLang="zh-CN" sz="1200" dirty="0">
                <a:solidFill>
                  <a:srgbClr val="5E6687"/>
                </a:solidFill>
                <a:latin typeface="微软雅黑" panose="020B0503020204020204" pitchFamily="34" charset="-122"/>
                <a:ea typeface="微软雅黑" panose="020B0503020204020204" pitchFamily="34" charset="-122"/>
              </a:rPr>
              <a:t> gamma = </a:t>
            </a:r>
            <a:r>
              <a:rPr lang="en-US" altLang="zh-CN" sz="1200" dirty="0">
                <a:solidFill>
                  <a:srgbClr val="C76B29"/>
                </a:solidFill>
                <a:latin typeface="微软雅黑" panose="020B0503020204020204" pitchFamily="34" charset="-122"/>
                <a:ea typeface="微软雅黑" panose="020B0503020204020204" pitchFamily="34" charset="-122"/>
              </a:rPr>
              <a:t>2.2</a:t>
            </a:r>
            <a:r>
              <a:rPr lang="en-US" altLang="zh-CN" sz="1200" dirty="0">
                <a:solidFill>
                  <a:srgbClr val="5E6687"/>
                </a:solidFill>
                <a:latin typeface="微软雅黑" panose="020B0503020204020204" pitchFamily="34" charset="-122"/>
                <a:ea typeface="微软雅黑" panose="020B0503020204020204" pitchFamily="34" charset="-122"/>
              </a:rPr>
              <a:t>; </a:t>
            </a:r>
          </a:p>
          <a:p>
            <a:r>
              <a:rPr lang="en-US" altLang="zh-CN" sz="1200" dirty="0">
                <a:solidFill>
                  <a:srgbClr val="5E6687"/>
                </a:solidFill>
                <a:latin typeface="微软雅黑" panose="020B0503020204020204" pitchFamily="34" charset="-122"/>
                <a:ea typeface="微软雅黑" panose="020B0503020204020204" pitchFamily="34" charset="-122"/>
              </a:rPr>
              <a:t>vec3 </a:t>
            </a:r>
            <a:r>
              <a:rPr lang="en-US" altLang="zh-CN" sz="1200" dirty="0" err="1">
                <a:solidFill>
                  <a:srgbClr val="5E6687"/>
                </a:solidFill>
                <a:latin typeface="微软雅黑" panose="020B0503020204020204" pitchFamily="34" charset="-122"/>
                <a:ea typeface="微软雅黑" panose="020B0503020204020204" pitchFamily="34" charset="-122"/>
              </a:rPr>
              <a:t>diffuseColor</a:t>
            </a:r>
            <a:r>
              <a:rPr lang="en-US" altLang="zh-CN" sz="1200" dirty="0">
                <a:solidFill>
                  <a:srgbClr val="5E6687"/>
                </a:solidFill>
                <a:latin typeface="微软雅黑" panose="020B0503020204020204" pitchFamily="34" charset="-122"/>
                <a:ea typeface="微软雅黑" panose="020B0503020204020204" pitchFamily="34" charset="-122"/>
              </a:rPr>
              <a:t> = </a:t>
            </a:r>
            <a:r>
              <a:rPr lang="en-US" altLang="zh-CN" sz="1200" dirty="0">
                <a:solidFill>
                  <a:srgbClr val="C76B29"/>
                </a:solidFill>
                <a:latin typeface="微软雅黑" panose="020B0503020204020204" pitchFamily="34" charset="-122"/>
                <a:ea typeface="微软雅黑" panose="020B0503020204020204" pitchFamily="34" charset="-122"/>
              </a:rPr>
              <a:t>pow</a:t>
            </a:r>
            <a:r>
              <a:rPr lang="en-US" altLang="zh-CN" sz="1200" dirty="0">
                <a:solidFill>
                  <a:srgbClr val="5E6687"/>
                </a:solidFill>
                <a:latin typeface="微软雅黑" panose="020B0503020204020204" pitchFamily="34" charset="-122"/>
                <a:ea typeface="微软雅黑" panose="020B0503020204020204" pitchFamily="34" charset="-122"/>
              </a:rPr>
              <a:t>(texture(diffuse, </a:t>
            </a:r>
            <a:r>
              <a:rPr lang="en-US" altLang="zh-CN" sz="1200" dirty="0" err="1">
                <a:solidFill>
                  <a:srgbClr val="5E6687"/>
                </a:solidFill>
                <a:latin typeface="微软雅黑" panose="020B0503020204020204" pitchFamily="34" charset="-122"/>
                <a:ea typeface="微软雅黑" panose="020B0503020204020204" pitchFamily="34" charset="-122"/>
              </a:rPr>
              <a:t>texCoords</a:t>
            </a:r>
            <a:r>
              <a:rPr lang="en-US" altLang="zh-CN" sz="1200" dirty="0">
                <a:solidFill>
                  <a:srgbClr val="5E6687"/>
                </a:solidFill>
                <a:latin typeface="微软雅黑" panose="020B0503020204020204" pitchFamily="34" charset="-122"/>
                <a:ea typeface="微软雅黑" panose="020B0503020204020204" pitchFamily="34" charset="-122"/>
              </a:rPr>
              <a:t>).</a:t>
            </a:r>
            <a:r>
              <a:rPr lang="en-US" altLang="zh-CN" sz="1200" dirty="0" err="1">
                <a:solidFill>
                  <a:srgbClr val="5E6687"/>
                </a:solidFill>
                <a:latin typeface="微软雅黑" panose="020B0503020204020204" pitchFamily="34" charset="-122"/>
                <a:ea typeface="微软雅黑" panose="020B0503020204020204" pitchFamily="34" charset="-122"/>
              </a:rPr>
              <a:t>rgb</a:t>
            </a:r>
            <a:r>
              <a:rPr lang="en-US" altLang="zh-CN" sz="1200" dirty="0">
                <a:solidFill>
                  <a:srgbClr val="5E6687"/>
                </a:solidFill>
                <a:latin typeface="微软雅黑" panose="020B0503020204020204" pitchFamily="34" charset="-122"/>
                <a:ea typeface="微软雅黑" panose="020B0503020204020204" pitchFamily="34" charset="-122"/>
              </a:rPr>
              <a:t>, vec3(gamma));</a:t>
            </a:r>
            <a:endParaRPr lang="zh-CN" altLang="en-US" sz="12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8243E0E-855D-4A54-9A59-F2D078C3EB22}"/>
              </a:ext>
            </a:extLst>
          </p:cNvPr>
          <p:cNvSpPr/>
          <p:nvPr/>
        </p:nvSpPr>
        <p:spPr>
          <a:xfrm>
            <a:off x="1053377" y="4925702"/>
            <a:ext cx="5336909" cy="461665"/>
          </a:xfrm>
          <a:prstGeom prst="rect">
            <a:avLst/>
          </a:prstGeom>
        </p:spPr>
        <p:txBody>
          <a:bodyPr wrap="square">
            <a:spAutoFit/>
          </a:bodyPr>
          <a:lstStyle/>
          <a:p>
            <a:r>
              <a:rPr lang="en-US" altLang="zh-CN" sz="1200" dirty="0">
                <a:solidFill>
                  <a:srgbClr val="5E6687"/>
                </a:solidFill>
                <a:latin typeface="微软雅黑" panose="020B0503020204020204" pitchFamily="34" charset="-122"/>
                <a:ea typeface="微软雅黑" panose="020B0503020204020204" pitchFamily="34" charset="-122"/>
              </a:rPr>
              <a:t>glTexImage2D(GL_TEXTURE_2D, 0, GL_SRGB, width, height, 0, GL_RGB, GL_UNSIGNED_BYTE, image);</a:t>
            </a:r>
            <a:endParaRPr lang="zh-CN" altLang="en-US" sz="1200" dirty="0">
              <a:solidFill>
                <a:srgbClr val="5E6687"/>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4AC0E7C-5E38-49A8-B790-09EFE32962C1}"/>
              </a:ext>
            </a:extLst>
          </p:cNvPr>
          <p:cNvSpPr/>
          <p:nvPr/>
        </p:nvSpPr>
        <p:spPr>
          <a:xfrm>
            <a:off x="787946" y="3221116"/>
            <a:ext cx="4766637" cy="338554"/>
          </a:xfrm>
          <a:prstGeom prst="rect">
            <a:avLst/>
          </a:prstGeom>
        </p:spPr>
        <p:txBody>
          <a:bodyPr wrap="square">
            <a:spAutoFit/>
          </a:bodyPr>
          <a:lstStyle/>
          <a:p>
            <a:pPr marL="342900" indent="-342900">
              <a:buFont typeface="Wingdings" panose="05000000000000000000" pitchFamily="2" charset="2"/>
              <a:buChar char="ü"/>
            </a:pPr>
            <a:r>
              <a:rPr lang="zh-CN" altLang="en-US" sz="1600" dirty="0">
                <a:solidFill>
                  <a:srgbClr val="222222"/>
                </a:solidFill>
                <a:latin typeface="微软雅黑" panose="020B0503020204020204" pitchFamily="34" charset="-122"/>
                <a:ea typeface="微软雅黑" panose="020B0503020204020204" pitchFamily="34" charset="-122"/>
              </a:rPr>
              <a:t>运用</a:t>
            </a:r>
            <a:r>
              <a:rPr lang="en-US" altLang="zh-CN" sz="1600" dirty="0">
                <a:solidFill>
                  <a:srgbClr val="222222"/>
                </a:solidFill>
                <a:latin typeface="微软雅黑" panose="020B0503020204020204" pitchFamily="34" charset="-122"/>
                <a:ea typeface="微软雅黑" panose="020B0503020204020204" pitchFamily="34" charset="-122"/>
              </a:rPr>
              <a:t>gamma</a:t>
            </a:r>
            <a:r>
              <a:rPr lang="zh-CN" altLang="en-US" sz="1600" dirty="0">
                <a:solidFill>
                  <a:srgbClr val="222222"/>
                </a:solidFill>
                <a:latin typeface="微软雅黑" panose="020B0503020204020204" pitchFamily="34" charset="-122"/>
                <a:ea typeface="微软雅黑" panose="020B0503020204020204" pitchFamily="34" charset="-122"/>
              </a:rPr>
              <a:t>校正对纹理重校</a:t>
            </a:r>
            <a:endParaRPr lang="zh-CN" altLang="en-US" sz="1600"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F984476F-EE30-492B-97D9-B12CF9E2C47A}"/>
              </a:ext>
            </a:extLst>
          </p:cNvPr>
          <p:cNvSpPr/>
          <p:nvPr/>
        </p:nvSpPr>
        <p:spPr>
          <a:xfrm>
            <a:off x="759091" y="4493897"/>
            <a:ext cx="4766637" cy="338554"/>
          </a:xfrm>
          <a:prstGeom prst="rect">
            <a:avLst/>
          </a:prstGeom>
        </p:spPr>
        <p:txBody>
          <a:bodyPr wrap="square">
            <a:spAutoFit/>
          </a:bodyPr>
          <a:lstStyle/>
          <a:p>
            <a:pPr marL="342900" indent="-342900">
              <a:buFont typeface="Wingdings" panose="05000000000000000000" pitchFamily="2" charset="2"/>
              <a:buChar char="ü"/>
            </a:pPr>
            <a:r>
              <a:rPr lang="zh-CN" altLang="en-US" sz="1600" dirty="0">
                <a:solidFill>
                  <a:srgbClr val="222222"/>
                </a:solidFill>
                <a:latin typeface="微软雅黑" panose="020B0503020204020204" pitchFamily="34" charset="-122"/>
                <a:ea typeface="微软雅黑" panose="020B0503020204020204" pitchFamily="34" charset="-122"/>
              </a:rPr>
              <a:t>指定创建</a:t>
            </a:r>
            <a:r>
              <a:rPr lang="en-US" altLang="zh-CN" sz="1600" dirty="0">
                <a:solidFill>
                  <a:srgbClr val="222222"/>
                </a:solidFill>
                <a:latin typeface="微软雅黑" panose="020B0503020204020204" pitchFamily="34" charset="-122"/>
                <a:ea typeface="微软雅黑" panose="020B0503020204020204" pitchFamily="34" charset="-122"/>
              </a:rPr>
              <a:t>SRGB</a:t>
            </a:r>
            <a:r>
              <a:rPr lang="zh-CN" altLang="en-US" sz="1600" dirty="0">
                <a:solidFill>
                  <a:srgbClr val="222222"/>
                </a:solidFill>
                <a:latin typeface="微软雅黑" panose="020B0503020204020204" pitchFamily="34" charset="-122"/>
                <a:ea typeface="微软雅黑" panose="020B0503020204020204" pitchFamily="34" charset="-122"/>
              </a:rPr>
              <a:t>纹理</a:t>
            </a:r>
            <a:endParaRPr lang="zh-CN" altLang="en-US" sz="16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97D98902-D139-4E8A-B0BE-08EFB3CE946E}"/>
              </a:ext>
            </a:extLst>
          </p:cNvPr>
          <p:cNvPicPr>
            <a:picLocks noChangeAspect="1"/>
          </p:cNvPicPr>
          <p:nvPr/>
        </p:nvPicPr>
        <p:blipFill>
          <a:blip r:embed="rId3"/>
          <a:stretch>
            <a:fillRect/>
          </a:stretch>
        </p:blipFill>
        <p:spPr>
          <a:xfrm>
            <a:off x="6643830" y="2816903"/>
            <a:ext cx="4387964" cy="3295092"/>
          </a:xfrm>
          <a:prstGeom prst="rect">
            <a:avLst/>
          </a:prstGeom>
        </p:spPr>
      </p:pic>
    </p:spTree>
    <p:extLst>
      <p:ext uri="{BB962C8B-B14F-4D97-AF65-F5344CB8AC3E}">
        <p14:creationId xmlns:p14="http://schemas.microsoft.com/office/powerpoint/2010/main" val="1248570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A721585-AB4B-449E-BC77-9B959272CB5F}"/>
              </a:ext>
            </a:extLst>
          </p:cNvPr>
          <p:cNvPicPr>
            <a:picLocks noChangeAspect="1"/>
          </p:cNvPicPr>
          <p:nvPr/>
        </p:nvPicPr>
        <p:blipFill>
          <a:blip r:embed="rId2"/>
          <a:stretch>
            <a:fillRect/>
          </a:stretch>
        </p:blipFill>
        <p:spPr>
          <a:xfrm>
            <a:off x="780743" y="2609199"/>
            <a:ext cx="5324782" cy="2941366"/>
          </a:xfrm>
          <a:prstGeom prst="rect">
            <a:avLst/>
          </a:prstGeom>
        </p:spPr>
      </p:pic>
      <p:sp>
        <p:nvSpPr>
          <p:cNvPr id="10" name="矩形 9">
            <a:extLst>
              <a:ext uri="{FF2B5EF4-FFF2-40B4-BE49-F238E27FC236}">
                <a16:creationId xmlns:a16="http://schemas.microsoft.com/office/drawing/2014/main" id="{F3140FE2-D474-43E6-BF7C-D433EB69360D}"/>
              </a:ext>
            </a:extLst>
          </p:cNvPr>
          <p:cNvSpPr/>
          <p:nvPr/>
        </p:nvSpPr>
        <p:spPr>
          <a:xfrm>
            <a:off x="728430" y="1307435"/>
            <a:ext cx="4174101"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点光源</a:t>
            </a:r>
            <a:endParaRPr lang="zh-CN" altLang="en-US"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6C9D50D5-E9C6-4DBF-8C5D-735AB90D8D01}"/>
              </a:ext>
            </a:extLst>
          </p:cNvPr>
          <p:cNvSpPr/>
          <p:nvPr/>
        </p:nvSpPr>
        <p:spPr>
          <a:xfrm>
            <a:off x="1110055" y="418955"/>
            <a:ext cx="2826415"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Gamma</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cxnSp>
        <p:nvCxnSpPr>
          <p:cNvPr id="13" name="直接连接符 12">
            <a:extLst>
              <a:ext uri="{FF2B5EF4-FFF2-40B4-BE49-F238E27FC236}">
                <a16:creationId xmlns:a16="http://schemas.microsoft.com/office/drawing/2014/main" id="{02D7AA04-A5D4-42FB-922A-4C7BBEC12B52}"/>
              </a:ext>
            </a:extLst>
          </p:cNvPr>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D5D248B8-C39F-43EA-86AA-F2889EC019BF}"/>
              </a:ext>
            </a:extLst>
          </p:cNvPr>
          <p:cNvPicPr>
            <a:picLocks noChangeAspect="1"/>
          </p:cNvPicPr>
          <p:nvPr/>
        </p:nvPicPr>
        <p:blipFill>
          <a:blip r:embed="rId3"/>
          <a:stretch>
            <a:fillRect/>
          </a:stretch>
        </p:blipFill>
        <p:spPr>
          <a:xfrm>
            <a:off x="6714818" y="2308439"/>
            <a:ext cx="5089832" cy="3910720"/>
          </a:xfrm>
          <a:prstGeom prst="rect">
            <a:avLst/>
          </a:prstGeom>
        </p:spPr>
      </p:pic>
    </p:spTree>
    <p:extLst>
      <p:ext uri="{BB962C8B-B14F-4D97-AF65-F5344CB8AC3E}">
        <p14:creationId xmlns:p14="http://schemas.microsoft.com/office/powerpoint/2010/main" val="3437000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 name="组合 339"/>
          <p:cNvGrpSpPr/>
          <p:nvPr/>
        </p:nvGrpSpPr>
        <p:grpSpPr>
          <a:xfrm rot="5400000">
            <a:off x="4489783" y="-146264"/>
            <a:ext cx="2831433" cy="3560277"/>
            <a:chOff x="830263" y="569913"/>
            <a:chExt cx="4551363" cy="5722937"/>
          </a:xfrm>
        </p:grpSpPr>
        <p:grpSp>
          <p:nvGrpSpPr>
            <p:cNvPr id="330" name="组合 329"/>
            <p:cNvGrpSpPr/>
            <p:nvPr/>
          </p:nvGrpSpPr>
          <p:grpSpPr>
            <a:xfrm>
              <a:off x="1552576" y="569913"/>
              <a:ext cx="2987675" cy="1101725"/>
              <a:chOff x="1552576" y="569913"/>
              <a:chExt cx="2987675" cy="1101725"/>
            </a:xfrm>
          </p:grpSpPr>
          <p:sp>
            <p:nvSpPr>
              <p:cNvPr id="130" name="Freeform 5"/>
              <p:cNvSpPr/>
              <p:nvPr/>
            </p:nvSpPr>
            <p:spPr bwMode="auto">
              <a:xfrm>
                <a:off x="1552576" y="620713"/>
                <a:ext cx="1630363" cy="1030288"/>
              </a:xfrm>
              <a:custGeom>
                <a:avLst/>
                <a:gdLst>
                  <a:gd name="T0" fmla="*/ 274 w 384"/>
                  <a:gd name="T1" fmla="*/ 52 h 243"/>
                  <a:gd name="T2" fmla="*/ 298 w 384"/>
                  <a:gd name="T3" fmla="*/ 1 h 243"/>
                  <a:gd name="T4" fmla="*/ 298 w 384"/>
                  <a:gd name="T5" fmla="*/ 1 h 243"/>
                  <a:gd name="T6" fmla="*/ 297 w 384"/>
                  <a:gd name="T7" fmla="*/ 0 h 243"/>
                  <a:gd name="T8" fmla="*/ 248 w 384"/>
                  <a:gd name="T9" fmla="*/ 21 h 243"/>
                  <a:gd name="T10" fmla="*/ 178 w 384"/>
                  <a:gd name="T11" fmla="*/ 77 h 243"/>
                  <a:gd name="T12" fmla="*/ 182 w 384"/>
                  <a:gd name="T13" fmla="*/ 11 h 243"/>
                  <a:gd name="T14" fmla="*/ 181 w 384"/>
                  <a:gd name="T15" fmla="*/ 11 h 243"/>
                  <a:gd name="T16" fmla="*/ 180 w 384"/>
                  <a:gd name="T17" fmla="*/ 11 h 243"/>
                  <a:gd name="T18" fmla="*/ 146 w 384"/>
                  <a:gd name="T19" fmla="*/ 51 h 243"/>
                  <a:gd name="T20" fmla="*/ 105 w 384"/>
                  <a:gd name="T21" fmla="*/ 120 h 243"/>
                  <a:gd name="T22" fmla="*/ 105 w 384"/>
                  <a:gd name="T23" fmla="*/ 59 h 243"/>
                  <a:gd name="T24" fmla="*/ 102 w 384"/>
                  <a:gd name="T25" fmla="*/ 55 h 243"/>
                  <a:gd name="T26" fmla="*/ 100 w 384"/>
                  <a:gd name="T27" fmla="*/ 52 h 243"/>
                  <a:gd name="T28" fmla="*/ 97 w 384"/>
                  <a:gd name="T29" fmla="*/ 52 h 243"/>
                  <a:gd name="T30" fmla="*/ 93 w 384"/>
                  <a:gd name="T31" fmla="*/ 56 h 243"/>
                  <a:gd name="T32" fmla="*/ 71 w 384"/>
                  <a:gd name="T33" fmla="*/ 99 h 243"/>
                  <a:gd name="T34" fmla="*/ 82 w 384"/>
                  <a:gd name="T35" fmla="*/ 140 h 243"/>
                  <a:gd name="T36" fmla="*/ 43 w 384"/>
                  <a:gd name="T37" fmla="*/ 184 h 243"/>
                  <a:gd name="T38" fmla="*/ 17 w 384"/>
                  <a:gd name="T39" fmla="*/ 129 h 243"/>
                  <a:gd name="T40" fmla="*/ 16 w 384"/>
                  <a:gd name="T41" fmla="*/ 129 h 243"/>
                  <a:gd name="T42" fmla="*/ 15 w 384"/>
                  <a:gd name="T43" fmla="*/ 130 h 243"/>
                  <a:gd name="T44" fmla="*/ 3 w 384"/>
                  <a:gd name="T45" fmla="*/ 181 h 243"/>
                  <a:gd name="T46" fmla="*/ 28 w 384"/>
                  <a:gd name="T47" fmla="*/ 227 h 243"/>
                  <a:gd name="T48" fmla="*/ 39 w 384"/>
                  <a:gd name="T49" fmla="*/ 221 h 243"/>
                  <a:gd name="T50" fmla="*/ 115 w 384"/>
                  <a:gd name="T51" fmla="*/ 222 h 243"/>
                  <a:gd name="T52" fmla="*/ 117 w 384"/>
                  <a:gd name="T53" fmla="*/ 221 h 243"/>
                  <a:gd name="T54" fmla="*/ 118 w 384"/>
                  <a:gd name="T55" fmla="*/ 220 h 243"/>
                  <a:gd name="T56" fmla="*/ 117 w 384"/>
                  <a:gd name="T57" fmla="*/ 219 h 243"/>
                  <a:gd name="T58" fmla="*/ 55 w 384"/>
                  <a:gd name="T59" fmla="*/ 194 h 243"/>
                  <a:gd name="T60" fmla="*/ 91 w 384"/>
                  <a:gd name="T61" fmla="*/ 154 h 243"/>
                  <a:gd name="T62" fmla="*/ 164 w 384"/>
                  <a:gd name="T63" fmla="*/ 170 h 243"/>
                  <a:gd name="T64" fmla="*/ 158 w 384"/>
                  <a:gd name="T65" fmla="*/ 107 h 243"/>
                  <a:gd name="T66" fmla="*/ 233 w 384"/>
                  <a:gd name="T67" fmla="*/ 131 h 243"/>
                  <a:gd name="T68" fmla="*/ 236 w 384"/>
                  <a:gd name="T69" fmla="*/ 130 h 243"/>
                  <a:gd name="T70" fmla="*/ 237 w 384"/>
                  <a:gd name="T71" fmla="*/ 130 h 243"/>
                  <a:gd name="T72" fmla="*/ 236 w 384"/>
                  <a:gd name="T73" fmla="*/ 129 h 243"/>
                  <a:gd name="T74" fmla="*/ 241 w 384"/>
                  <a:gd name="T75" fmla="*/ 75 h 243"/>
                  <a:gd name="T76" fmla="*/ 300 w 384"/>
                  <a:gd name="T77" fmla="*/ 120 h 243"/>
                  <a:gd name="T78" fmla="*/ 303 w 384"/>
                  <a:gd name="T79" fmla="*/ 121 h 243"/>
                  <a:gd name="T80" fmla="*/ 303 w 384"/>
                  <a:gd name="T81" fmla="*/ 120 h 243"/>
                  <a:gd name="T82" fmla="*/ 303 w 384"/>
                  <a:gd name="T83" fmla="*/ 119 h 243"/>
                  <a:gd name="T84" fmla="*/ 364 w 384"/>
                  <a:gd name="T85" fmla="*/ 9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4" h="243">
                    <a:moveTo>
                      <a:pt x="374" y="77"/>
                    </a:moveTo>
                    <a:cubicBezTo>
                      <a:pt x="344" y="56"/>
                      <a:pt x="309" y="49"/>
                      <a:pt x="274" y="52"/>
                    </a:cubicBezTo>
                    <a:cubicBezTo>
                      <a:pt x="288" y="39"/>
                      <a:pt x="297" y="17"/>
                      <a:pt x="298" y="1"/>
                    </a:cubicBezTo>
                    <a:cubicBezTo>
                      <a:pt x="298" y="1"/>
                      <a:pt x="298" y="1"/>
                      <a:pt x="298" y="1"/>
                    </a:cubicBezTo>
                    <a:cubicBezTo>
                      <a:pt x="299" y="1"/>
                      <a:pt x="299" y="0"/>
                      <a:pt x="298" y="0"/>
                    </a:cubicBezTo>
                    <a:cubicBezTo>
                      <a:pt x="298" y="0"/>
                      <a:pt x="298" y="1"/>
                      <a:pt x="298" y="1"/>
                    </a:cubicBezTo>
                    <a:cubicBezTo>
                      <a:pt x="298" y="1"/>
                      <a:pt x="298" y="1"/>
                      <a:pt x="298" y="1"/>
                    </a:cubicBezTo>
                    <a:cubicBezTo>
                      <a:pt x="298" y="0"/>
                      <a:pt x="297" y="0"/>
                      <a:pt x="297" y="0"/>
                    </a:cubicBezTo>
                    <a:cubicBezTo>
                      <a:pt x="296" y="1"/>
                      <a:pt x="296" y="1"/>
                      <a:pt x="296" y="1"/>
                    </a:cubicBezTo>
                    <a:cubicBezTo>
                      <a:pt x="280" y="5"/>
                      <a:pt x="260" y="8"/>
                      <a:pt x="248" y="21"/>
                    </a:cubicBezTo>
                    <a:cubicBezTo>
                      <a:pt x="240" y="30"/>
                      <a:pt x="231" y="45"/>
                      <a:pt x="236" y="58"/>
                    </a:cubicBezTo>
                    <a:cubicBezTo>
                      <a:pt x="216" y="62"/>
                      <a:pt x="197" y="69"/>
                      <a:pt x="178" y="77"/>
                    </a:cubicBezTo>
                    <a:cubicBezTo>
                      <a:pt x="190" y="58"/>
                      <a:pt x="188" y="29"/>
                      <a:pt x="181" y="11"/>
                    </a:cubicBezTo>
                    <a:cubicBezTo>
                      <a:pt x="181" y="11"/>
                      <a:pt x="181" y="11"/>
                      <a:pt x="182" y="11"/>
                    </a:cubicBezTo>
                    <a:cubicBezTo>
                      <a:pt x="182" y="10"/>
                      <a:pt x="181" y="10"/>
                      <a:pt x="181" y="10"/>
                    </a:cubicBezTo>
                    <a:cubicBezTo>
                      <a:pt x="181" y="10"/>
                      <a:pt x="181" y="11"/>
                      <a:pt x="181" y="11"/>
                    </a:cubicBezTo>
                    <a:cubicBezTo>
                      <a:pt x="181" y="11"/>
                      <a:pt x="181" y="11"/>
                      <a:pt x="181" y="11"/>
                    </a:cubicBezTo>
                    <a:cubicBezTo>
                      <a:pt x="180" y="10"/>
                      <a:pt x="180" y="10"/>
                      <a:pt x="180" y="11"/>
                    </a:cubicBezTo>
                    <a:cubicBezTo>
                      <a:pt x="180" y="11"/>
                      <a:pt x="180" y="12"/>
                      <a:pt x="180" y="12"/>
                    </a:cubicBezTo>
                    <a:cubicBezTo>
                      <a:pt x="167" y="23"/>
                      <a:pt x="151" y="35"/>
                      <a:pt x="146" y="51"/>
                    </a:cubicBezTo>
                    <a:cubicBezTo>
                      <a:pt x="142" y="63"/>
                      <a:pt x="141" y="81"/>
                      <a:pt x="152" y="89"/>
                    </a:cubicBezTo>
                    <a:cubicBezTo>
                      <a:pt x="135" y="98"/>
                      <a:pt x="120" y="109"/>
                      <a:pt x="105" y="120"/>
                    </a:cubicBezTo>
                    <a:cubicBezTo>
                      <a:pt x="113" y="103"/>
                      <a:pt x="115" y="82"/>
                      <a:pt x="108" y="64"/>
                    </a:cubicBezTo>
                    <a:cubicBezTo>
                      <a:pt x="107" y="62"/>
                      <a:pt x="107" y="60"/>
                      <a:pt x="105" y="59"/>
                    </a:cubicBezTo>
                    <a:cubicBezTo>
                      <a:pt x="105" y="58"/>
                      <a:pt x="105" y="58"/>
                      <a:pt x="105" y="57"/>
                    </a:cubicBezTo>
                    <a:cubicBezTo>
                      <a:pt x="104" y="56"/>
                      <a:pt x="103" y="55"/>
                      <a:pt x="102" y="55"/>
                    </a:cubicBezTo>
                    <a:cubicBezTo>
                      <a:pt x="101" y="54"/>
                      <a:pt x="101" y="53"/>
                      <a:pt x="100" y="53"/>
                    </a:cubicBezTo>
                    <a:cubicBezTo>
                      <a:pt x="100" y="52"/>
                      <a:pt x="100" y="52"/>
                      <a:pt x="100" y="52"/>
                    </a:cubicBezTo>
                    <a:cubicBezTo>
                      <a:pt x="100" y="51"/>
                      <a:pt x="98" y="51"/>
                      <a:pt x="98" y="51"/>
                    </a:cubicBezTo>
                    <a:cubicBezTo>
                      <a:pt x="98" y="52"/>
                      <a:pt x="98" y="52"/>
                      <a:pt x="97" y="52"/>
                    </a:cubicBezTo>
                    <a:cubicBezTo>
                      <a:pt x="97" y="52"/>
                      <a:pt x="96" y="52"/>
                      <a:pt x="96" y="53"/>
                    </a:cubicBezTo>
                    <a:cubicBezTo>
                      <a:pt x="95" y="54"/>
                      <a:pt x="94" y="55"/>
                      <a:pt x="93" y="56"/>
                    </a:cubicBezTo>
                    <a:cubicBezTo>
                      <a:pt x="93" y="56"/>
                      <a:pt x="93" y="56"/>
                      <a:pt x="93" y="56"/>
                    </a:cubicBezTo>
                    <a:cubicBezTo>
                      <a:pt x="83" y="69"/>
                      <a:pt x="75" y="83"/>
                      <a:pt x="71" y="99"/>
                    </a:cubicBezTo>
                    <a:cubicBezTo>
                      <a:pt x="68" y="113"/>
                      <a:pt x="71" y="130"/>
                      <a:pt x="82" y="139"/>
                    </a:cubicBezTo>
                    <a:cubicBezTo>
                      <a:pt x="82" y="139"/>
                      <a:pt x="82" y="139"/>
                      <a:pt x="82" y="140"/>
                    </a:cubicBezTo>
                    <a:cubicBezTo>
                      <a:pt x="79" y="142"/>
                      <a:pt x="77" y="144"/>
                      <a:pt x="75" y="146"/>
                    </a:cubicBezTo>
                    <a:cubicBezTo>
                      <a:pt x="65" y="156"/>
                      <a:pt x="53" y="169"/>
                      <a:pt x="43" y="184"/>
                    </a:cubicBezTo>
                    <a:cubicBezTo>
                      <a:pt x="43" y="164"/>
                      <a:pt x="30" y="141"/>
                      <a:pt x="16" y="130"/>
                    </a:cubicBezTo>
                    <a:cubicBezTo>
                      <a:pt x="16" y="129"/>
                      <a:pt x="16" y="129"/>
                      <a:pt x="17" y="129"/>
                    </a:cubicBezTo>
                    <a:cubicBezTo>
                      <a:pt x="17" y="128"/>
                      <a:pt x="16" y="128"/>
                      <a:pt x="16" y="129"/>
                    </a:cubicBezTo>
                    <a:cubicBezTo>
                      <a:pt x="16" y="129"/>
                      <a:pt x="16" y="129"/>
                      <a:pt x="16" y="129"/>
                    </a:cubicBezTo>
                    <a:cubicBezTo>
                      <a:pt x="16" y="129"/>
                      <a:pt x="16" y="129"/>
                      <a:pt x="16" y="129"/>
                    </a:cubicBezTo>
                    <a:cubicBezTo>
                      <a:pt x="15" y="129"/>
                      <a:pt x="15" y="129"/>
                      <a:pt x="15" y="130"/>
                    </a:cubicBezTo>
                    <a:cubicBezTo>
                      <a:pt x="15" y="130"/>
                      <a:pt x="15" y="130"/>
                      <a:pt x="15" y="131"/>
                    </a:cubicBezTo>
                    <a:cubicBezTo>
                      <a:pt x="9" y="146"/>
                      <a:pt x="0" y="164"/>
                      <a:pt x="3" y="181"/>
                    </a:cubicBezTo>
                    <a:cubicBezTo>
                      <a:pt x="5" y="195"/>
                      <a:pt x="14" y="214"/>
                      <a:pt x="30" y="213"/>
                    </a:cubicBezTo>
                    <a:cubicBezTo>
                      <a:pt x="29" y="218"/>
                      <a:pt x="28" y="222"/>
                      <a:pt x="28" y="227"/>
                    </a:cubicBezTo>
                    <a:cubicBezTo>
                      <a:pt x="28" y="230"/>
                      <a:pt x="32" y="231"/>
                      <a:pt x="34" y="228"/>
                    </a:cubicBezTo>
                    <a:cubicBezTo>
                      <a:pt x="36" y="226"/>
                      <a:pt x="37" y="224"/>
                      <a:pt x="39" y="221"/>
                    </a:cubicBezTo>
                    <a:cubicBezTo>
                      <a:pt x="56" y="243"/>
                      <a:pt x="91" y="239"/>
                      <a:pt x="113" y="223"/>
                    </a:cubicBezTo>
                    <a:cubicBezTo>
                      <a:pt x="113" y="223"/>
                      <a:pt x="114" y="223"/>
                      <a:pt x="115" y="222"/>
                    </a:cubicBezTo>
                    <a:cubicBezTo>
                      <a:pt x="115" y="222"/>
                      <a:pt x="116" y="222"/>
                      <a:pt x="117" y="221"/>
                    </a:cubicBezTo>
                    <a:cubicBezTo>
                      <a:pt x="117" y="221"/>
                      <a:pt x="117" y="221"/>
                      <a:pt x="117" y="221"/>
                    </a:cubicBezTo>
                    <a:cubicBezTo>
                      <a:pt x="118" y="221"/>
                      <a:pt x="118" y="221"/>
                      <a:pt x="118" y="221"/>
                    </a:cubicBezTo>
                    <a:cubicBezTo>
                      <a:pt x="118" y="221"/>
                      <a:pt x="118" y="220"/>
                      <a:pt x="118" y="220"/>
                    </a:cubicBezTo>
                    <a:cubicBezTo>
                      <a:pt x="118" y="220"/>
                      <a:pt x="118" y="220"/>
                      <a:pt x="117" y="220"/>
                    </a:cubicBezTo>
                    <a:cubicBezTo>
                      <a:pt x="117" y="220"/>
                      <a:pt x="117" y="219"/>
                      <a:pt x="117" y="219"/>
                    </a:cubicBezTo>
                    <a:cubicBezTo>
                      <a:pt x="96" y="207"/>
                      <a:pt x="73" y="194"/>
                      <a:pt x="50" y="201"/>
                    </a:cubicBezTo>
                    <a:cubicBezTo>
                      <a:pt x="52" y="199"/>
                      <a:pt x="53" y="196"/>
                      <a:pt x="55" y="194"/>
                    </a:cubicBezTo>
                    <a:cubicBezTo>
                      <a:pt x="64" y="181"/>
                      <a:pt x="75" y="169"/>
                      <a:pt x="86" y="158"/>
                    </a:cubicBezTo>
                    <a:cubicBezTo>
                      <a:pt x="88" y="156"/>
                      <a:pt x="90" y="155"/>
                      <a:pt x="91" y="154"/>
                    </a:cubicBezTo>
                    <a:cubicBezTo>
                      <a:pt x="97" y="165"/>
                      <a:pt x="108" y="171"/>
                      <a:pt x="120" y="174"/>
                    </a:cubicBezTo>
                    <a:cubicBezTo>
                      <a:pt x="141" y="181"/>
                      <a:pt x="164" y="171"/>
                      <a:pt x="164" y="170"/>
                    </a:cubicBezTo>
                    <a:cubicBezTo>
                      <a:pt x="165" y="169"/>
                      <a:pt x="157" y="143"/>
                      <a:pt x="114" y="135"/>
                    </a:cubicBezTo>
                    <a:cubicBezTo>
                      <a:pt x="128" y="124"/>
                      <a:pt x="143" y="115"/>
                      <a:pt x="158" y="107"/>
                    </a:cubicBezTo>
                    <a:cubicBezTo>
                      <a:pt x="167" y="136"/>
                      <a:pt x="204" y="141"/>
                      <a:pt x="231" y="132"/>
                    </a:cubicBezTo>
                    <a:cubicBezTo>
                      <a:pt x="232" y="132"/>
                      <a:pt x="233" y="131"/>
                      <a:pt x="233" y="131"/>
                    </a:cubicBezTo>
                    <a:cubicBezTo>
                      <a:pt x="234" y="131"/>
                      <a:pt x="235" y="131"/>
                      <a:pt x="235" y="131"/>
                    </a:cubicBezTo>
                    <a:cubicBezTo>
                      <a:pt x="236" y="131"/>
                      <a:pt x="236" y="131"/>
                      <a:pt x="236" y="130"/>
                    </a:cubicBezTo>
                    <a:cubicBezTo>
                      <a:pt x="236" y="130"/>
                      <a:pt x="236" y="130"/>
                      <a:pt x="236" y="130"/>
                    </a:cubicBezTo>
                    <a:cubicBezTo>
                      <a:pt x="237" y="131"/>
                      <a:pt x="237" y="130"/>
                      <a:pt x="237" y="130"/>
                    </a:cubicBezTo>
                    <a:cubicBezTo>
                      <a:pt x="237" y="130"/>
                      <a:pt x="236" y="130"/>
                      <a:pt x="236" y="129"/>
                    </a:cubicBezTo>
                    <a:cubicBezTo>
                      <a:pt x="236" y="129"/>
                      <a:pt x="236" y="129"/>
                      <a:pt x="236" y="129"/>
                    </a:cubicBezTo>
                    <a:cubicBezTo>
                      <a:pt x="221" y="113"/>
                      <a:pt x="203" y="97"/>
                      <a:pt x="182" y="95"/>
                    </a:cubicBezTo>
                    <a:cubicBezTo>
                      <a:pt x="200" y="86"/>
                      <a:pt x="220" y="79"/>
                      <a:pt x="241" y="75"/>
                    </a:cubicBezTo>
                    <a:cubicBezTo>
                      <a:pt x="243" y="101"/>
                      <a:pt x="271" y="118"/>
                      <a:pt x="297" y="120"/>
                    </a:cubicBezTo>
                    <a:cubicBezTo>
                      <a:pt x="298" y="120"/>
                      <a:pt x="299" y="120"/>
                      <a:pt x="300" y="120"/>
                    </a:cubicBezTo>
                    <a:cubicBezTo>
                      <a:pt x="300" y="120"/>
                      <a:pt x="301" y="120"/>
                      <a:pt x="302" y="121"/>
                    </a:cubicBezTo>
                    <a:cubicBezTo>
                      <a:pt x="302" y="121"/>
                      <a:pt x="302" y="121"/>
                      <a:pt x="303" y="121"/>
                    </a:cubicBezTo>
                    <a:cubicBezTo>
                      <a:pt x="303" y="121"/>
                      <a:pt x="303" y="121"/>
                      <a:pt x="303" y="121"/>
                    </a:cubicBezTo>
                    <a:cubicBezTo>
                      <a:pt x="303" y="121"/>
                      <a:pt x="304" y="121"/>
                      <a:pt x="303" y="120"/>
                    </a:cubicBezTo>
                    <a:cubicBezTo>
                      <a:pt x="303" y="120"/>
                      <a:pt x="303" y="120"/>
                      <a:pt x="303" y="120"/>
                    </a:cubicBezTo>
                    <a:cubicBezTo>
                      <a:pt x="303" y="120"/>
                      <a:pt x="303" y="119"/>
                      <a:pt x="303" y="119"/>
                    </a:cubicBezTo>
                    <a:cubicBezTo>
                      <a:pt x="296" y="101"/>
                      <a:pt x="288" y="82"/>
                      <a:pt x="274" y="70"/>
                    </a:cubicBezTo>
                    <a:cubicBezTo>
                      <a:pt x="306" y="68"/>
                      <a:pt x="337" y="74"/>
                      <a:pt x="364" y="93"/>
                    </a:cubicBezTo>
                    <a:cubicBezTo>
                      <a:pt x="374" y="100"/>
                      <a:pt x="384" y="84"/>
                      <a:pt x="374" y="77"/>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
              <p:cNvSpPr/>
              <p:nvPr/>
            </p:nvSpPr>
            <p:spPr bwMode="auto">
              <a:xfrm>
                <a:off x="4129088" y="1290638"/>
                <a:ext cx="314325" cy="266700"/>
              </a:xfrm>
              <a:custGeom>
                <a:avLst/>
                <a:gdLst>
                  <a:gd name="T0" fmla="*/ 15 w 74"/>
                  <a:gd name="T1" fmla="*/ 29 h 63"/>
                  <a:gd name="T2" fmla="*/ 14 w 74"/>
                  <a:gd name="T3" fmla="*/ 27 h 63"/>
                  <a:gd name="T4" fmla="*/ 20 w 74"/>
                  <a:gd name="T5" fmla="*/ 9 h 63"/>
                  <a:gd name="T6" fmla="*/ 29 w 74"/>
                  <a:gd name="T7" fmla="*/ 10 h 63"/>
                  <a:gd name="T8" fmla="*/ 31 w 74"/>
                  <a:gd name="T9" fmla="*/ 6 h 63"/>
                  <a:gd name="T10" fmla="*/ 50 w 74"/>
                  <a:gd name="T11" fmla="*/ 6 h 63"/>
                  <a:gd name="T12" fmla="*/ 52 w 74"/>
                  <a:gd name="T13" fmla="*/ 18 h 63"/>
                  <a:gd name="T14" fmla="*/ 51 w 74"/>
                  <a:gd name="T15" fmla="*/ 20 h 63"/>
                  <a:gd name="T16" fmla="*/ 56 w 74"/>
                  <a:gd name="T17" fmla="*/ 18 h 63"/>
                  <a:gd name="T18" fmla="*/ 72 w 74"/>
                  <a:gd name="T19" fmla="*/ 27 h 63"/>
                  <a:gd name="T20" fmla="*/ 63 w 74"/>
                  <a:gd name="T21" fmla="*/ 42 h 63"/>
                  <a:gd name="T22" fmla="*/ 54 w 74"/>
                  <a:gd name="T23" fmla="*/ 43 h 63"/>
                  <a:gd name="T24" fmla="*/ 56 w 74"/>
                  <a:gd name="T25" fmla="*/ 47 h 63"/>
                  <a:gd name="T26" fmla="*/ 44 w 74"/>
                  <a:gd name="T27" fmla="*/ 62 h 63"/>
                  <a:gd name="T28" fmla="*/ 29 w 74"/>
                  <a:gd name="T29" fmla="*/ 51 h 63"/>
                  <a:gd name="T30" fmla="*/ 29 w 74"/>
                  <a:gd name="T31" fmla="*/ 50 h 63"/>
                  <a:gd name="T32" fmla="*/ 23 w 74"/>
                  <a:gd name="T33" fmla="*/ 54 h 63"/>
                  <a:gd name="T34" fmla="*/ 4 w 74"/>
                  <a:gd name="T35" fmla="*/ 48 h 63"/>
                  <a:gd name="T36" fmla="*/ 15 w 74"/>
                  <a:gd name="T37"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63">
                    <a:moveTo>
                      <a:pt x="15" y="29"/>
                    </a:moveTo>
                    <a:cubicBezTo>
                      <a:pt x="15" y="29"/>
                      <a:pt x="14" y="28"/>
                      <a:pt x="14" y="27"/>
                    </a:cubicBezTo>
                    <a:cubicBezTo>
                      <a:pt x="9" y="21"/>
                      <a:pt x="12" y="11"/>
                      <a:pt x="20" y="9"/>
                    </a:cubicBezTo>
                    <a:cubicBezTo>
                      <a:pt x="23" y="8"/>
                      <a:pt x="26" y="9"/>
                      <a:pt x="29" y="10"/>
                    </a:cubicBezTo>
                    <a:cubicBezTo>
                      <a:pt x="29" y="9"/>
                      <a:pt x="30" y="7"/>
                      <a:pt x="31" y="6"/>
                    </a:cubicBezTo>
                    <a:cubicBezTo>
                      <a:pt x="35" y="0"/>
                      <a:pt x="45" y="0"/>
                      <a:pt x="50" y="6"/>
                    </a:cubicBezTo>
                    <a:cubicBezTo>
                      <a:pt x="52" y="10"/>
                      <a:pt x="53" y="14"/>
                      <a:pt x="52" y="18"/>
                    </a:cubicBezTo>
                    <a:cubicBezTo>
                      <a:pt x="52" y="19"/>
                      <a:pt x="52" y="20"/>
                      <a:pt x="51" y="20"/>
                    </a:cubicBezTo>
                    <a:cubicBezTo>
                      <a:pt x="53" y="19"/>
                      <a:pt x="54" y="19"/>
                      <a:pt x="56" y="18"/>
                    </a:cubicBezTo>
                    <a:cubicBezTo>
                      <a:pt x="63" y="16"/>
                      <a:pt x="70" y="20"/>
                      <a:pt x="72" y="27"/>
                    </a:cubicBezTo>
                    <a:cubicBezTo>
                      <a:pt x="74" y="34"/>
                      <a:pt x="68" y="39"/>
                      <a:pt x="63" y="42"/>
                    </a:cubicBezTo>
                    <a:cubicBezTo>
                      <a:pt x="61" y="42"/>
                      <a:pt x="58" y="43"/>
                      <a:pt x="54" y="43"/>
                    </a:cubicBezTo>
                    <a:cubicBezTo>
                      <a:pt x="55" y="44"/>
                      <a:pt x="56" y="46"/>
                      <a:pt x="56" y="47"/>
                    </a:cubicBezTo>
                    <a:cubicBezTo>
                      <a:pt x="59" y="55"/>
                      <a:pt x="52" y="62"/>
                      <a:pt x="44" y="62"/>
                    </a:cubicBezTo>
                    <a:cubicBezTo>
                      <a:pt x="37" y="63"/>
                      <a:pt x="31" y="58"/>
                      <a:pt x="29" y="51"/>
                    </a:cubicBezTo>
                    <a:cubicBezTo>
                      <a:pt x="29" y="51"/>
                      <a:pt x="29" y="50"/>
                      <a:pt x="29" y="50"/>
                    </a:cubicBezTo>
                    <a:cubicBezTo>
                      <a:pt x="27" y="52"/>
                      <a:pt x="25" y="53"/>
                      <a:pt x="23" y="54"/>
                    </a:cubicBezTo>
                    <a:cubicBezTo>
                      <a:pt x="16" y="58"/>
                      <a:pt x="7" y="56"/>
                      <a:pt x="4" y="48"/>
                    </a:cubicBezTo>
                    <a:cubicBezTo>
                      <a:pt x="0" y="39"/>
                      <a:pt x="7" y="32"/>
                      <a:pt x="15" y="2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7"/>
              <p:cNvSpPr/>
              <p:nvPr/>
            </p:nvSpPr>
            <p:spPr bwMode="auto">
              <a:xfrm>
                <a:off x="4291013" y="13970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8"/>
              <p:cNvSpPr/>
              <p:nvPr/>
            </p:nvSpPr>
            <p:spPr bwMode="auto">
              <a:xfrm>
                <a:off x="4281488" y="1392238"/>
                <a:ext cx="9525" cy="4763"/>
              </a:xfrm>
              <a:custGeom>
                <a:avLst/>
                <a:gdLst>
                  <a:gd name="T0" fmla="*/ 2 w 2"/>
                  <a:gd name="T1" fmla="*/ 1 h 1"/>
                  <a:gd name="T2" fmla="*/ 2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2" y="1"/>
                    </a:cubicBezTo>
                    <a:cubicBezTo>
                      <a:pt x="1" y="1"/>
                      <a:pt x="0" y="0"/>
                      <a:pt x="2"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
              <p:cNvSpPr/>
              <p:nvPr/>
            </p:nvSpPr>
            <p:spPr bwMode="auto">
              <a:xfrm>
                <a:off x="4291013" y="1452563"/>
                <a:ext cx="7938"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1" y="0"/>
                      <a:pt x="1" y="0"/>
                      <a:pt x="2"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
              <p:cNvSpPr/>
              <p:nvPr/>
            </p:nvSpPr>
            <p:spPr bwMode="auto">
              <a:xfrm>
                <a:off x="4248151" y="1392238"/>
                <a:ext cx="80963" cy="73025"/>
              </a:xfrm>
              <a:custGeom>
                <a:avLst/>
                <a:gdLst>
                  <a:gd name="T0" fmla="*/ 1 w 19"/>
                  <a:gd name="T1" fmla="*/ 11 h 17"/>
                  <a:gd name="T2" fmla="*/ 1 w 19"/>
                  <a:gd name="T3" fmla="*/ 8 h 17"/>
                  <a:gd name="T4" fmla="*/ 3 w 19"/>
                  <a:gd name="T5" fmla="*/ 6 h 17"/>
                  <a:gd name="T6" fmla="*/ 10 w 19"/>
                  <a:gd name="T7" fmla="*/ 1 h 17"/>
                  <a:gd name="T8" fmla="*/ 11 w 19"/>
                  <a:gd name="T9" fmla="*/ 1 h 17"/>
                  <a:gd name="T10" fmla="*/ 15 w 19"/>
                  <a:gd name="T11" fmla="*/ 2 h 17"/>
                  <a:gd name="T12" fmla="*/ 16 w 19"/>
                  <a:gd name="T13" fmla="*/ 4 h 17"/>
                  <a:gd name="T14" fmla="*/ 16 w 19"/>
                  <a:gd name="T15" fmla="*/ 4 h 17"/>
                  <a:gd name="T16" fmla="*/ 14 w 19"/>
                  <a:gd name="T17" fmla="*/ 14 h 17"/>
                  <a:gd name="T18" fmla="*/ 9 w 19"/>
                  <a:gd name="T19" fmla="*/ 15 h 17"/>
                  <a:gd name="T20" fmla="*/ 10 w 19"/>
                  <a:gd name="T21" fmla="*/ 15 h 17"/>
                  <a:gd name="T22" fmla="*/ 10 w 19"/>
                  <a:gd name="T23" fmla="*/ 14 h 17"/>
                  <a:gd name="T24" fmla="*/ 7 w 19"/>
                  <a:gd name="T25" fmla="*/ 16 h 17"/>
                  <a:gd name="T26" fmla="*/ 8 w 19"/>
                  <a:gd name="T27" fmla="*/ 15 h 17"/>
                  <a:gd name="T28" fmla="*/ 1 w 19"/>
                  <a:gd name="T2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17">
                    <a:moveTo>
                      <a:pt x="1" y="11"/>
                    </a:moveTo>
                    <a:cubicBezTo>
                      <a:pt x="1" y="10"/>
                      <a:pt x="0" y="9"/>
                      <a:pt x="1" y="8"/>
                    </a:cubicBezTo>
                    <a:cubicBezTo>
                      <a:pt x="1" y="7"/>
                      <a:pt x="2" y="6"/>
                      <a:pt x="3" y="6"/>
                    </a:cubicBezTo>
                    <a:cubicBezTo>
                      <a:pt x="3" y="2"/>
                      <a:pt x="6" y="0"/>
                      <a:pt x="10" y="1"/>
                    </a:cubicBezTo>
                    <a:cubicBezTo>
                      <a:pt x="10" y="1"/>
                      <a:pt x="10" y="1"/>
                      <a:pt x="11" y="1"/>
                    </a:cubicBezTo>
                    <a:cubicBezTo>
                      <a:pt x="12" y="1"/>
                      <a:pt x="14" y="1"/>
                      <a:pt x="15" y="2"/>
                    </a:cubicBezTo>
                    <a:cubicBezTo>
                      <a:pt x="16" y="3"/>
                      <a:pt x="16" y="3"/>
                      <a:pt x="16" y="4"/>
                    </a:cubicBezTo>
                    <a:cubicBezTo>
                      <a:pt x="16" y="4"/>
                      <a:pt x="16" y="4"/>
                      <a:pt x="16" y="4"/>
                    </a:cubicBezTo>
                    <a:cubicBezTo>
                      <a:pt x="19" y="7"/>
                      <a:pt x="18" y="13"/>
                      <a:pt x="14" y="14"/>
                    </a:cubicBezTo>
                    <a:cubicBezTo>
                      <a:pt x="13" y="15"/>
                      <a:pt x="11" y="16"/>
                      <a:pt x="9" y="15"/>
                    </a:cubicBezTo>
                    <a:cubicBezTo>
                      <a:pt x="9" y="15"/>
                      <a:pt x="10" y="15"/>
                      <a:pt x="10" y="15"/>
                    </a:cubicBezTo>
                    <a:cubicBezTo>
                      <a:pt x="9" y="15"/>
                      <a:pt x="10" y="14"/>
                      <a:pt x="10" y="14"/>
                    </a:cubicBezTo>
                    <a:cubicBezTo>
                      <a:pt x="9" y="15"/>
                      <a:pt x="8" y="15"/>
                      <a:pt x="7" y="16"/>
                    </a:cubicBezTo>
                    <a:cubicBezTo>
                      <a:pt x="7" y="15"/>
                      <a:pt x="8" y="15"/>
                      <a:pt x="8" y="15"/>
                    </a:cubicBezTo>
                    <a:cubicBezTo>
                      <a:pt x="5" y="17"/>
                      <a:pt x="1" y="15"/>
                      <a:pt x="1"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1"/>
              <p:cNvSpPr/>
              <p:nvPr/>
            </p:nvSpPr>
            <p:spPr bwMode="auto">
              <a:xfrm>
                <a:off x="4171951" y="1247776"/>
                <a:ext cx="215900" cy="225425"/>
              </a:xfrm>
              <a:custGeom>
                <a:avLst/>
                <a:gdLst>
                  <a:gd name="T0" fmla="*/ 39 w 51"/>
                  <a:gd name="T1" fmla="*/ 33 h 53"/>
                  <a:gd name="T2" fmla="*/ 41 w 51"/>
                  <a:gd name="T3" fmla="*/ 32 h 53"/>
                  <a:gd name="T4" fmla="*/ 47 w 51"/>
                  <a:gd name="T5" fmla="*/ 17 h 53"/>
                  <a:gd name="T6" fmla="*/ 41 w 51"/>
                  <a:gd name="T7" fmla="*/ 14 h 53"/>
                  <a:gd name="T8" fmla="*/ 42 w 51"/>
                  <a:gd name="T9" fmla="*/ 11 h 53"/>
                  <a:gd name="T10" fmla="*/ 30 w 51"/>
                  <a:gd name="T11" fmla="*/ 1 h 53"/>
                  <a:gd name="T12" fmla="*/ 23 w 51"/>
                  <a:gd name="T13" fmla="*/ 7 h 53"/>
                  <a:gd name="T14" fmla="*/ 22 w 51"/>
                  <a:gd name="T15" fmla="*/ 9 h 53"/>
                  <a:gd name="T16" fmla="*/ 20 w 51"/>
                  <a:gd name="T17" fmla="*/ 6 h 53"/>
                  <a:gd name="T18" fmla="*/ 6 w 51"/>
                  <a:gd name="T19" fmla="*/ 3 h 53"/>
                  <a:gd name="T20" fmla="*/ 4 w 51"/>
                  <a:gd name="T21" fmla="*/ 17 h 53"/>
                  <a:gd name="T22" fmla="*/ 9 w 51"/>
                  <a:gd name="T23" fmla="*/ 22 h 53"/>
                  <a:gd name="T24" fmla="*/ 5 w 51"/>
                  <a:gd name="T25" fmla="*/ 23 h 53"/>
                  <a:gd name="T26" fmla="*/ 5 w 51"/>
                  <a:gd name="T27" fmla="*/ 38 h 53"/>
                  <a:gd name="T28" fmla="*/ 20 w 51"/>
                  <a:gd name="T29" fmla="*/ 39 h 53"/>
                  <a:gd name="T30" fmla="*/ 21 w 51"/>
                  <a:gd name="T31" fmla="*/ 38 h 53"/>
                  <a:gd name="T32" fmla="*/ 22 w 51"/>
                  <a:gd name="T33" fmla="*/ 44 h 53"/>
                  <a:gd name="T34" fmla="*/ 37 w 51"/>
                  <a:gd name="T35" fmla="*/ 50 h 53"/>
                  <a:gd name="T36" fmla="*/ 39 w 51"/>
                  <a:gd name="T3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3">
                    <a:moveTo>
                      <a:pt x="39" y="33"/>
                    </a:moveTo>
                    <a:cubicBezTo>
                      <a:pt x="40" y="32"/>
                      <a:pt x="41" y="32"/>
                      <a:pt x="41" y="32"/>
                    </a:cubicBezTo>
                    <a:cubicBezTo>
                      <a:pt x="47" y="30"/>
                      <a:pt x="51" y="23"/>
                      <a:pt x="47" y="17"/>
                    </a:cubicBezTo>
                    <a:cubicBezTo>
                      <a:pt x="45" y="15"/>
                      <a:pt x="43" y="14"/>
                      <a:pt x="41" y="14"/>
                    </a:cubicBezTo>
                    <a:cubicBezTo>
                      <a:pt x="41" y="13"/>
                      <a:pt x="42" y="12"/>
                      <a:pt x="42" y="11"/>
                    </a:cubicBezTo>
                    <a:cubicBezTo>
                      <a:pt x="42" y="5"/>
                      <a:pt x="36" y="0"/>
                      <a:pt x="30" y="1"/>
                    </a:cubicBezTo>
                    <a:cubicBezTo>
                      <a:pt x="26" y="2"/>
                      <a:pt x="24" y="4"/>
                      <a:pt x="23" y="7"/>
                    </a:cubicBezTo>
                    <a:cubicBezTo>
                      <a:pt x="22" y="8"/>
                      <a:pt x="22" y="9"/>
                      <a:pt x="22" y="9"/>
                    </a:cubicBezTo>
                    <a:cubicBezTo>
                      <a:pt x="22" y="8"/>
                      <a:pt x="21" y="7"/>
                      <a:pt x="20" y="6"/>
                    </a:cubicBezTo>
                    <a:cubicBezTo>
                      <a:pt x="17" y="1"/>
                      <a:pt x="11" y="0"/>
                      <a:pt x="6" y="3"/>
                    </a:cubicBezTo>
                    <a:cubicBezTo>
                      <a:pt x="2" y="6"/>
                      <a:pt x="2" y="12"/>
                      <a:pt x="4" y="17"/>
                    </a:cubicBezTo>
                    <a:cubicBezTo>
                      <a:pt x="5" y="18"/>
                      <a:pt x="7" y="20"/>
                      <a:pt x="9" y="22"/>
                    </a:cubicBezTo>
                    <a:cubicBezTo>
                      <a:pt x="8" y="22"/>
                      <a:pt x="6" y="23"/>
                      <a:pt x="5" y="23"/>
                    </a:cubicBezTo>
                    <a:cubicBezTo>
                      <a:pt x="0" y="27"/>
                      <a:pt x="1" y="34"/>
                      <a:pt x="5" y="38"/>
                    </a:cubicBezTo>
                    <a:cubicBezTo>
                      <a:pt x="10" y="43"/>
                      <a:pt x="16" y="43"/>
                      <a:pt x="20" y="39"/>
                    </a:cubicBezTo>
                    <a:cubicBezTo>
                      <a:pt x="21" y="39"/>
                      <a:pt x="21" y="39"/>
                      <a:pt x="21" y="38"/>
                    </a:cubicBezTo>
                    <a:cubicBezTo>
                      <a:pt x="21" y="40"/>
                      <a:pt x="22" y="42"/>
                      <a:pt x="22" y="44"/>
                    </a:cubicBezTo>
                    <a:cubicBezTo>
                      <a:pt x="25" y="50"/>
                      <a:pt x="31" y="53"/>
                      <a:pt x="37" y="50"/>
                    </a:cubicBezTo>
                    <a:cubicBezTo>
                      <a:pt x="44" y="46"/>
                      <a:pt x="43" y="38"/>
                      <a:pt x="39"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2"/>
              <p:cNvSpPr/>
              <p:nvPr/>
            </p:nvSpPr>
            <p:spPr bwMode="auto">
              <a:xfrm>
                <a:off x="4291013" y="1323976"/>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3"/>
              <p:cNvSpPr/>
              <p:nvPr/>
            </p:nvSpPr>
            <p:spPr bwMode="auto">
              <a:xfrm>
                <a:off x="4286251" y="133667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4"/>
              <p:cNvSpPr/>
              <p:nvPr/>
            </p:nvSpPr>
            <p:spPr bwMode="auto">
              <a:xfrm>
                <a:off x="4256088" y="1358901"/>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5"/>
              <p:cNvSpPr/>
              <p:nvPr/>
            </p:nvSpPr>
            <p:spPr bwMode="auto">
              <a:xfrm>
                <a:off x="4243388" y="1320801"/>
                <a:ext cx="60325" cy="58738"/>
              </a:xfrm>
              <a:custGeom>
                <a:avLst/>
                <a:gdLst>
                  <a:gd name="T0" fmla="*/ 11 w 14"/>
                  <a:gd name="T1" fmla="*/ 13 h 14"/>
                  <a:gd name="T2" fmla="*/ 13 w 14"/>
                  <a:gd name="T3" fmla="*/ 10 h 14"/>
                  <a:gd name="T4" fmla="*/ 13 w 14"/>
                  <a:gd name="T5" fmla="*/ 8 h 14"/>
                  <a:gd name="T6" fmla="*/ 11 w 14"/>
                  <a:gd name="T7" fmla="*/ 2 h 14"/>
                  <a:gd name="T8" fmla="*/ 10 w 14"/>
                  <a:gd name="T9" fmla="*/ 1 h 14"/>
                  <a:gd name="T10" fmla="*/ 7 w 14"/>
                  <a:gd name="T11" fmla="*/ 0 h 14"/>
                  <a:gd name="T12" fmla="*/ 6 w 14"/>
                  <a:gd name="T13" fmla="*/ 0 h 14"/>
                  <a:gd name="T14" fmla="*/ 5 w 14"/>
                  <a:gd name="T15" fmla="*/ 0 h 14"/>
                  <a:gd name="T16" fmla="*/ 1 w 14"/>
                  <a:gd name="T17" fmla="*/ 9 h 14"/>
                  <a:gd name="T18" fmla="*/ 4 w 14"/>
                  <a:gd name="T19" fmla="*/ 13 h 14"/>
                  <a:gd name="T20" fmla="*/ 4 w 14"/>
                  <a:gd name="T21" fmla="*/ 13 h 14"/>
                  <a:gd name="T22" fmla="*/ 4 w 14"/>
                  <a:gd name="T23" fmla="*/ 11 h 14"/>
                  <a:gd name="T24" fmla="*/ 5 w 14"/>
                  <a:gd name="T25" fmla="*/ 13 h 14"/>
                  <a:gd name="T26" fmla="*/ 5 w 14"/>
                  <a:gd name="T27" fmla="*/ 11 h 14"/>
                  <a:gd name="T28" fmla="*/ 11 w 14"/>
                  <a:gd name="T2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4">
                    <a:moveTo>
                      <a:pt x="11" y="13"/>
                    </a:moveTo>
                    <a:cubicBezTo>
                      <a:pt x="12" y="12"/>
                      <a:pt x="13" y="11"/>
                      <a:pt x="13" y="10"/>
                    </a:cubicBezTo>
                    <a:cubicBezTo>
                      <a:pt x="13" y="10"/>
                      <a:pt x="13" y="9"/>
                      <a:pt x="13" y="8"/>
                    </a:cubicBezTo>
                    <a:cubicBezTo>
                      <a:pt x="14" y="6"/>
                      <a:pt x="13" y="3"/>
                      <a:pt x="11" y="2"/>
                    </a:cubicBezTo>
                    <a:cubicBezTo>
                      <a:pt x="11" y="2"/>
                      <a:pt x="11" y="1"/>
                      <a:pt x="10" y="1"/>
                    </a:cubicBezTo>
                    <a:cubicBezTo>
                      <a:pt x="10" y="0"/>
                      <a:pt x="8" y="0"/>
                      <a:pt x="7" y="0"/>
                    </a:cubicBezTo>
                    <a:cubicBezTo>
                      <a:pt x="6" y="0"/>
                      <a:pt x="6" y="0"/>
                      <a:pt x="6" y="0"/>
                    </a:cubicBezTo>
                    <a:cubicBezTo>
                      <a:pt x="5" y="0"/>
                      <a:pt x="5" y="0"/>
                      <a:pt x="5" y="0"/>
                    </a:cubicBezTo>
                    <a:cubicBezTo>
                      <a:pt x="2" y="1"/>
                      <a:pt x="0" y="6"/>
                      <a:pt x="1" y="9"/>
                    </a:cubicBezTo>
                    <a:cubicBezTo>
                      <a:pt x="2" y="10"/>
                      <a:pt x="3" y="5"/>
                      <a:pt x="4" y="13"/>
                    </a:cubicBezTo>
                    <a:cubicBezTo>
                      <a:pt x="4" y="13"/>
                      <a:pt x="4" y="13"/>
                      <a:pt x="4" y="13"/>
                    </a:cubicBezTo>
                    <a:cubicBezTo>
                      <a:pt x="4" y="13"/>
                      <a:pt x="4" y="11"/>
                      <a:pt x="4" y="11"/>
                    </a:cubicBezTo>
                    <a:cubicBezTo>
                      <a:pt x="4" y="12"/>
                      <a:pt x="5" y="12"/>
                      <a:pt x="5" y="13"/>
                    </a:cubicBezTo>
                    <a:cubicBezTo>
                      <a:pt x="5" y="12"/>
                      <a:pt x="5" y="12"/>
                      <a:pt x="5" y="11"/>
                    </a:cubicBezTo>
                    <a:cubicBezTo>
                      <a:pt x="6" y="14"/>
                      <a:pt x="9" y="14"/>
                      <a:pt x="11" y="1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6"/>
              <p:cNvSpPr/>
              <p:nvPr/>
            </p:nvSpPr>
            <p:spPr bwMode="auto">
              <a:xfrm>
                <a:off x="3725863" y="819151"/>
                <a:ext cx="330200" cy="369888"/>
              </a:xfrm>
              <a:custGeom>
                <a:avLst/>
                <a:gdLst>
                  <a:gd name="T0" fmla="*/ 56 w 78"/>
                  <a:gd name="T1" fmla="*/ 62 h 87"/>
                  <a:gd name="T2" fmla="*/ 59 w 78"/>
                  <a:gd name="T3" fmla="*/ 63 h 87"/>
                  <a:gd name="T4" fmla="*/ 75 w 78"/>
                  <a:gd name="T5" fmla="*/ 45 h 87"/>
                  <a:gd name="T6" fmla="*/ 68 w 78"/>
                  <a:gd name="T7" fmla="*/ 37 h 87"/>
                  <a:gd name="T8" fmla="*/ 72 w 78"/>
                  <a:gd name="T9" fmla="*/ 32 h 87"/>
                  <a:gd name="T10" fmla="*/ 60 w 78"/>
                  <a:gd name="T11" fmla="*/ 12 h 87"/>
                  <a:gd name="T12" fmla="*/ 47 w 78"/>
                  <a:gd name="T13" fmla="*/ 17 h 87"/>
                  <a:gd name="T14" fmla="*/ 44 w 78"/>
                  <a:gd name="T15" fmla="*/ 19 h 87"/>
                  <a:gd name="T16" fmla="*/ 44 w 78"/>
                  <a:gd name="T17" fmla="*/ 13 h 87"/>
                  <a:gd name="T18" fmla="*/ 25 w 78"/>
                  <a:gd name="T19" fmla="*/ 2 h 87"/>
                  <a:gd name="T20" fmla="*/ 15 w 78"/>
                  <a:gd name="T21" fmla="*/ 20 h 87"/>
                  <a:gd name="T22" fmla="*/ 19 w 78"/>
                  <a:gd name="T23" fmla="*/ 29 h 87"/>
                  <a:gd name="T24" fmla="*/ 13 w 78"/>
                  <a:gd name="T25" fmla="*/ 30 h 87"/>
                  <a:gd name="T26" fmla="*/ 4 w 78"/>
                  <a:gd name="T27" fmla="*/ 51 h 87"/>
                  <a:gd name="T28" fmla="*/ 25 w 78"/>
                  <a:gd name="T29" fmla="*/ 61 h 87"/>
                  <a:gd name="T30" fmla="*/ 27 w 78"/>
                  <a:gd name="T31" fmla="*/ 60 h 87"/>
                  <a:gd name="T32" fmla="*/ 25 w 78"/>
                  <a:gd name="T33" fmla="*/ 69 h 87"/>
                  <a:gd name="T34" fmla="*/ 43 w 78"/>
                  <a:gd name="T35" fmla="*/ 86 h 87"/>
                  <a:gd name="T36" fmla="*/ 56 w 78"/>
                  <a:gd name="T37"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56" y="62"/>
                    </a:moveTo>
                    <a:cubicBezTo>
                      <a:pt x="57" y="63"/>
                      <a:pt x="58" y="63"/>
                      <a:pt x="59" y="63"/>
                    </a:cubicBezTo>
                    <a:cubicBezTo>
                      <a:pt x="69" y="64"/>
                      <a:pt x="78" y="55"/>
                      <a:pt x="75" y="45"/>
                    </a:cubicBezTo>
                    <a:cubicBezTo>
                      <a:pt x="74" y="41"/>
                      <a:pt x="71" y="39"/>
                      <a:pt x="68" y="37"/>
                    </a:cubicBezTo>
                    <a:cubicBezTo>
                      <a:pt x="70" y="36"/>
                      <a:pt x="71" y="34"/>
                      <a:pt x="72" y="32"/>
                    </a:cubicBezTo>
                    <a:cubicBezTo>
                      <a:pt x="75" y="24"/>
                      <a:pt x="69" y="13"/>
                      <a:pt x="60" y="12"/>
                    </a:cubicBezTo>
                    <a:cubicBezTo>
                      <a:pt x="55" y="12"/>
                      <a:pt x="50" y="14"/>
                      <a:pt x="47" y="17"/>
                    </a:cubicBezTo>
                    <a:cubicBezTo>
                      <a:pt x="46" y="18"/>
                      <a:pt x="45" y="18"/>
                      <a:pt x="44" y="19"/>
                    </a:cubicBezTo>
                    <a:cubicBezTo>
                      <a:pt x="45" y="17"/>
                      <a:pt x="44" y="15"/>
                      <a:pt x="44" y="13"/>
                    </a:cubicBezTo>
                    <a:cubicBezTo>
                      <a:pt x="42" y="5"/>
                      <a:pt x="33" y="0"/>
                      <a:pt x="25" y="2"/>
                    </a:cubicBezTo>
                    <a:cubicBezTo>
                      <a:pt x="17" y="4"/>
                      <a:pt x="14" y="12"/>
                      <a:pt x="15" y="20"/>
                    </a:cubicBezTo>
                    <a:cubicBezTo>
                      <a:pt x="16" y="22"/>
                      <a:pt x="17" y="26"/>
                      <a:pt x="19" y="29"/>
                    </a:cubicBezTo>
                    <a:cubicBezTo>
                      <a:pt x="17" y="29"/>
                      <a:pt x="15" y="29"/>
                      <a:pt x="13" y="30"/>
                    </a:cubicBezTo>
                    <a:cubicBezTo>
                      <a:pt x="3" y="32"/>
                      <a:pt x="0" y="43"/>
                      <a:pt x="4" y="51"/>
                    </a:cubicBezTo>
                    <a:cubicBezTo>
                      <a:pt x="8" y="60"/>
                      <a:pt x="17" y="63"/>
                      <a:pt x="25" y="61"/>
                    </a:cubicBezTo>
                    <a:cubicBezTo>
                      <a:pt x="26" y="61"/>
                      <a:pt x="26" y="61"/>
                      <a:pt x="27" y="60"/>
                    </a:cubicBezTo>
                    <a:cubicBezTo>
                      <a:pt x="26" y="63"/>
                      <a:pt x="25" y="66"/>
                      <a:pt x="25" y="69"/>
                    </a:cubicBezTo>
                    <a:cubicBezTo>
                      <a:pt x="26" y="78"/>
                      <a:pt x="33" y="87"/>
                      <a:pt x="43" y="86"/>
                    </a:cubicBezTo>
                    <a:cubicBezTo>
                      <a:pt x="55" y="84"/>
                      <a:pt x="58" y="72"/>
                      <a:pt x="56" y="6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7"/>
              <p:cNvSpPr/>
              <p:nvPr/>
            </p:nvSpPr>
            <p:spPr bwMode="auto">
              <a:xfrm>
                <a:off x="3925888" y="971551"/>
                <a:ext cx="317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8"/>
              <p:cNvSpPr/>
              <p:nvPr/>
            </p:nvSpPr>
            <p:spPr bwMode="auto">
              <a:xfrm>
                <a:off x="3929063" y="971551"/>
                <a:ext cx="4763" cy="4763"/>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0"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9"/>
              <p:cNvSpPr/>
              <p:nvPr/>
            </p:nvSpPr>
            <p:spPr bwMode="auto">
              <a:xfrm>
                <a:off x="3865563" y="998538"/>
                <a:ext cx="4763" cy="3175"/>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cubicBezTo>
                      <a:pt x="0" y="0"/>
                      <a:pt x="0"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20"/>
              <p:cNvSpPr/>
              <p:nvPr/>
            </p:nvSpPr>
            <p:spPr bwMode="auto">
              <a:xfrm>
                <a:off x="3857626" y="946151"/>
                <a:ext cx="84138" cy="103188"/>
              </a:xfrm>
              <a:custGeom>
                <a:avLst/>
                <a:gdLst>
                  <a:gd name="T0" fmla="*/ 11 w 20"/>
                  <a:gd name="T1" fmla="*/ 22 h 24"/>
                  <a:gd name="T2" fmla="*/ 14 w 20"/>
                  <a:gd name="T3" fmla="*/ 20 h 24"/>
                  <a:gd name="T4" fmla="*/ 16 w 20"/>
                  <a:gd name="T5" fmla="*/ 16 h 24"/>
                  <a:gd name="T6" fmla="*/ 17 w 20"/>
                  <a:gd name="T7" fmla="*/ 6 h 24"/>
                  <a:gd name="T8" fmla="*/ 16 w 20"/>
                  <a:gd name="T9" fmla="*/ 5 h 24"/>
                  <a:gd name="T10" fmla="*/ 12 w 20"/>
                  <a:gd name="T11" fmla="*/ 1 h 24"/>
                  <a:gd name="T12" fmla="*/ 10 w 20"/>
                  <a:gd name="T13" fmla="*/ 1 h 24"/>
                  <a:gd name="T14" fmla="*/ 9 w 20"/>
                  <a:gd name="T15" fmla="*/ 1 h 24"/>
                  <a:gd name="T16" fmla="*/ 0 w 20"/>
                  <a:gd name="T17" fmla="*/ 8 h 24"/>
                  <a:gd name="T18" fmla="*/ 3 w 20"/>
                  <a:gd name="T19" fmla="*/ 12 h 24"/>
                  <a:gd name="T20" fmla="*/ 3 w 20"/>
                  <a:gd name="T21" fmla="*/ 12 h 24"/>
                  <a:gd name="T22" fmla="*/ 3 w 20"/>
                  <a:gd name="T23" fmla="*/ 13 h 24"/>
                  <a:gd name="T24" fmla="*/ 3 w 20"/>
                  <a:gd name="T25" fmla="*/ 17 h 24"/>
                  <a:gd name="T26" fmla="*/ 3 w 20"/>
                  <a:gd name="T27" fmla="*/ 16 h 24"/>
                  <a:gd name="T28" fmla="*/ 11 w 20"/>
                  <a:gd name="T2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11" y="22"/>
                    </a:moveTo>
                    <a:cubicBezTo>
                      <a:pt x="12" y="21"/>
                      <a:pt x="13" y="21"/>
                      <a:pt x="14" y="20"/>
                    </a:cubicBezTo>
                    <a:cubicBezTo>
                      <a:pt x="15" y="19"/>
                      <a:pt x="16" y="18"/>
                      <a:pt x="16" y="16"/>
                    </a:cubicBezTo>
                    <a:cubicBezTo>
                      <a:pt x="19" y="14"/>
                      <a:pt x="20" y="9"/>
                      <a:pt x="17" y="6"/>
                    </a:cubicBezTo>
                    <a:cubicBezTo>
                      <a:pt x="17" y="6"/>
                      <a:pt x="16" y="6"/>
                      <a:pt x="16" y="5"/>
                    </a:cubicBezTo>
                    <a:cubicBezTo>
                      <a:pt x="16" y="3"/>
                      <a:pt x="14" y="2"/>
                      <a:pt x="12" y="1"/>
                    </a:cubicBezTo>
                    <a:cubicBezTo>
                      <a:pt x="11" y="1"/>
                      <a:pt x="10" y="1"/>
                      <a:pt x="10" y="1"/>
                    </a:cubicBezTo>
                    <a:cubicBezTo>
                      <a:pt x="9" y="1"/>
                      <a:pt x="9" y="1"/>
                      <a:pt x="9" y="1"/>
                    </a:cubicBezTo>
                    <a:cubicBezTo>
                      <a:pt x="5" y="0"/>
                      <a:pt x="0" y="4"/>
                      <a:pt x="0" y="8"/>
                    </a:cubicBezTo>
                    <a:cubicBezTo>
                      <a:pt x="1" y="10"/>
                      <a:pt x="1" y="12"/>
                      <a:pt x="3" y="12"/>
                    </a:cubicBezTo>
                    <a:cubicBezTo>
                      <a:pt x="3" y="12"/>
                      <a:pt x="3" y="12"/>
                      <a:pt x="3" y="12"/>
                    </a:cubicBezTo>
                    <a:cubicBezTo>
                      <a:pt x="3" y="12"/>
                      <a:pt x="3" y="13"/>
                      <a:pt x="3" y="13"/>
                    </a:cubicBezTo>
                    <a:cubicBezTo>
                      <a:pt x="2" y="14"/>
                      <a:pt x="2" y="16"/>
                      <a:pt x="3" y="17"/>
                    </a:cubicBezTo>
                    <a:cubicBezTo>
                      <a:pt x="3" y="17"/>
                      <a:pt x="3" y="16"/>
                      <a:pt x="3" y="16"/>
                    </a:cubicBezTo>
                    <a:cubicBezTo>
                      <a:pt x="3" y="20"/>
                      <a:pt x="7" y="24"/>
                      <a:pt x="11" y="2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21"/>
              <p:cNvSpPr/>
              <p:nvPr/>
            </p:nvSpPr>
            <p:spPr bwMode="auto">
              <a:xfrm>
                <a:off x="3449638" y="793751"/>
                <a:ext cx="241300" cy="217488"/>
              </a:xfrm>
              <a:custGeom>
                <a:avLst/>
                <a:gdLst>
                  <a:gd name="T0" fmla="*/ 18 w 57"/>
                  <a:gd name="T1" fmla="*/ 38 h 51"/>
                  <a:gd name="T2" fmla="*/ 18 w 57"/>
                  <a:gd name="T3" fmla="*/ 40 h 51"/>
                  <a:gd name="T4" fmla="*/ 31 w 57"/>
                  <a:gd name="T5" fmla="*/ 49 h 51"/>
                  <a:gd name="T6" fmla="*/ 35 w 57"/>
                  <a:gd name="T7" fmla="*/ 43 h 51"/>
                  <a:gd name="T8" fmla="*/ 39 w 57"/>
                  <a:gd name="T9" fmla="*/ 45 h 51"/>
                  <a:gd name="T10" fmla="*/ 51 w 57"/>
                  <a:gd name="T11" fmla="*/ 36 h 51"/>
                  <a:gd name="T12" fmla="*/ 47 w 57"/>
                  <a:gd name="T13" fmla="*/ 28 h 51"/>
                  <a:gd name="T14" fmla="*/ 45 w 57"/>
                  <a:gd name="T15" fmla="*/ 27 h 51"/>
                  <a:gd name="T16" fmla="*/ 49 w 57"/>
                  <a:gd name="T17" fmla="*/ 26 h 51"/>
                  <a:gd name="T18" fmla="*/ 55 w 57"/>
                  <a:gd name="T19" fmla="*/ 13 h 51"/>
                  <a:gd name="T20" fmla="*/ 42 w 57"/>
                  <a:gd name="T21" fmla="*/ 8 h 51"/>
                  <a:gd name="T22" fmla="*/ 36 w 57"/>
                  <a:gd name="T23" fmla="*/ 11 h 51"/>
                  <a:gd name="T24" fmla="*/ 36 w 57"/>
                  <a:gd name="T25" fmla="*/ 7 h 51"/>
                  <a:gd name="T26" fmla="*/ 21 w 57"/>
                  <a:gd name="T27" fmla="*/ 3 h 51"/>
                  <a:gd name="T28" fmla="*/ 17 w 57"/>
                  <a:gd name="T29" fmla="*/ 18 h 51"/>
                  <a:gd name="T30" fmla="*/ 17 w 57"/>
                  <a:gd name="T31" fmla="*/ 18 h 51"/>
                  <a:gd name="T32" fmla="*/ 11 w 57"/>
                  <a:gd name="T33" fmla="*/ 18 h 51"/>
                  <a:gd name="T34" fmla="*/ 2 w 57"/>
                  <a:gd name="T35" fmla="*/ 31 h 51"/>
                  <a:gd name="T36" fmla="*/ 18 w 57"/>
                  <a:gd name="T37"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1">
                    <a:moveTo>
                      <a:pt x="18" y="38"/>
                    </a:moveTo>
                    <a:cubicBezTo>
                      <a:pt x="18" y="38"/>
                      <a:pt x="18" y="39"/>
                      <a:pt x="18" y="40"/>
                    </a:cubicBezTo>
                    <a:cubicBezTo>
                      <a:pt x="18" y="46"/>
                      <a:pt x="25" y="51"/>
                      <a:pt x="31" y="49"/>
                    </a:cubicBezTo>
                    <a:cubicBezTo>
                      <a:pt x="33" y="48"/>
                      <a:pt x="35" y="46"/>
                      <a:pt x="35" y="43"/>
                    </a:cubicBezTo>
                    <a:cubicBezTo>
                      <a:pt x="36" y="44"/>
                      <a:pt x="37" y="45"/>
                      <a:pt x="39" y="45"/>
                    </a:cubicBezTo>
                    <a:cubicBezTo>
                      <a:pt x="44" y="47"/>
                      <a:pt x="51" y="42"/>
                      <a:pt x="51" y="36"/>
                    </a:cubicBezTo>
                    <a:cubicBezTo>
                      <a:pt x="51" y="33"/>
                      <a:pt x="49" y="30"/>
                      <a:pt x="47" y="28"/>
                    </a:cubicBezTo>
                    <a:cubicBezTo>
                      <a:pt x="46" y="27"/>
                      <a:pt x="46" y="27"/>
                      <a:pt x="45" y="27"/>
                    </a:cubicBezTo>
                    <a:cubicBezTo>
                      <a:pt x="46" y="27"/>
                      <a:pt x="48" y="26"/>
                      <a:pt x="49" y="26"/>
                    </a:cubicBezTo>
                    <a:cubicBezTo>
                      <a:pt x="54" y="24"/>
                      <a:pt x="57" y="18"/>
                      <a:pt x="55" y="13"/>
                    </a:cubicBezTo>
                    <a:cubicBezTo>
                      <a:pt x="53" y="8"/>
                      <a:pt x="47" y="6"/>
                      <a:pt x="42" y="8"/>
                    </a:cubicBezTo>
                    <a:cubicBezTo>
                      <a:pt x="41" y="8"/>
                      <a:pt x="38" y="9"/>
                      <a:pt x="36" y="11"/>
                    </a:cubicBezTo>
                    <a:cubicBezTo>
                      <a:pt x="36" y="10"/>
                      <a:pt x="36" y="8"/>
                      <a:pt x="36" y="7"/>
                    </a:cubicBezTo>
                    <a:cubicBezTo>
                      <a:pt x="33" y="1"/>
                      <a:pt x="26" y="0"/>
                      <a:pt x="21" y="3"/>
                    </a:cubicBezTo>
                    <a:cubicBezTo>
                      <a:pt x="16" y="6"/>
                      <a:pt x="14" y="12"/>
                      <a:pt x="17" y="18"/>
                    </a:cubicBezTo>
                    <a:cubicBezTo>
                      <a:pt x="17" y="18"/>
                      <a:pt x="17" y="18"/>
                      <a:pt x="17" y="18"/>
                    </a:cubicBezTo>
                    <a:cubicBezTo>
                      <a:pt x="15" y="18"/>
                      <a:pt x="13" y="18"/>
                      <a:pt x="11" y="18"/>
                    </a:cubicBezTo>
                    <a:cubicBezTo>
                      <a:pt x="5" y="19"/>
                      <a:pt x="0" y="25"/>
                      <a:pt x="2" y="31"/>
                    </a:cubicBezTo>
                    <a:cubicBezTo>
                      <a:pt x="4" y="39"/>
                      <a:pt x="12" y="40"/>
                      <a:pt x="18" y="3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22"/>
              <p:cNvSpPr/>
              <p:nvPr/>
            </p:nvSpPr>
            <p:spPr bwMode="auto">
              <a:xfrm>
                <a:off x="3594101" y="920751"/>
                <a:ext cx="476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23"/>
              <p:cNvSpPr/>
              <p:nvPr/>
            </p:nvSpPr>
            <p:spPr bwMode="auto">
              <a:xfrm>
                <a:off x="3594101" y="920751"/>
                <a:ext cx="0" cy="476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24"/>
              <p:cNvSpPr/>
              <p:nvPr/>
            </p:nvSpPr>
            <p:spPr bwMode="auto">
              <a:xfrm>
                <a:off x="3573463" y="882651"/>
                <a:ext cx="0" cy="476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cubicBezTo>
                      <a:pt x="0" y="0"/>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5"/>
              <p:cNvSpPr/>
              <p:nvPr/>
            </p:nvSpPr>
            <p:spPr bwMode="auto">
              <a:xfrm>
                <a:off x="3543301" y="874713"/>
                <a:ext cx="68263" cy="55563"/>
              </a:xfrm>
              <a:custGeom>
                <a:avLst/>
                <a:gdLst>
                  <a:gd name="T0" fmla="*/ 2 w 16"/>
                  <a:gd name="T1" fmla="*/ 9 h 13"/>
                  <a:gd name="T2" fmla="*/ 3 w 16"/>
                  <a:gd name="T3" fmla="*/ 11 h 13"/>
                  <a:gd name="T4" fmla="*/ 6 w 16"/>
                  <a:gd name="T5" fmla="*/ 11 h 13"/>
                  <a:gd name="T6" fmla="*/ 12 w 16"/>
                  <a:gd name="T7" fmla="*/ 11 h 13"/>
                  <a:gd name="T8" fmla="*/ 13 w 16"/>
                  <a:gd name="T9" fmla="*/ 11 h 13"/>
                  <a:gd name="T10" fmla="*/ 15 w 16"/>
                  <a:gd name="T11" fmla="*/ 8 h 13"/>
                  <a:gd name="T12" fmla="*/ 15 w 16"/>
                  <a:gd name="T13" fmla="*/ 6 h 13"/>
                  <a:gd name="T14" fmla="*/ 15 w 16"/>
                  <a:gd name="T15" fmla="*/ 6 h 13"/>
                  <a:gd name="T16" fmla="*/ 9 w 16"/>
                  <a:gd name="T17" fmla="*/ 0 h 13"/>
                  <a:gd name="T18" fmla="*/ 4 w 16"/>
                  <a:gd name="T19" fmla="*/ 2 h 13"/>
                  <a:gd name="T20" fmla="*/ 4 w 16"/>
                  <a:gd name="T21" fmla="*/ 3 h 13"/>
                  <a:gd name="T22" fmla="*/ 5 w 16"/>
                  <a:gd name="T23" fmla="*/ 3 h 13"/>
                  <a:gd name="T24" fmla="*/ 3 w 16"/>
                  <a:gd name="T25" fmla="*/ 3 h 13"/>
                  <a:gd name="T26" fmla="*/ 4 w 16"/>
                  <a:gd name="T27" fmla="*/ 3 h 13"/>
                  <a:gd name="T28" fmla="*/ 2 w 16"/>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3">
                    <a:moveTo>
                      <a:pt x="2" y="9"/>
                    </a:moveTo>
                    <a:cubicBezTo>
                      <a:pt x="2" y="10"/>
                      <a:pt x="3" y="10"/>
                      <a:pt x="3" y="11"/>
                    </a:cubicBezTo>
                    <a:cubicBezTo>
                      <a:pt x="4" y="11"/>
                      <a:pt x="5" y="11"/>
                      <a:pt x="6" y="11"/>
                    </a:cubicBezTo>
                    <a:cubicBezTo>
                      <a:pt x="7" y="13"/>
                      <a:pt x="11" y="13"/>
                      <a:pt x="12" y="11"/>
                    </a:cubicBezTo>
                    <a:cubicBezTo>
                      <a:pt x="13" y="11"/>
                      <a:pt x="13" y="11"/>
                      <a:pt x="13" y="11"/>
                    </a:cubicBezTo>
                    <a:cubicBezTo>
                      <a:pt x="14" y="10"/>
                      <a:pt x="15" y="9"/>
                      <a:pt x="15" y="8"/>
                    </a:cubicBezTo>
                    <a:cubicBezTo>
                      <a:pt x="15" y="7"/>
                      <a:pt x="15" y="7"/>
                      <a:pt x="15" y="6"/>
                    </a:cubicBezTo>
                    <a:cubicBezTo>
                      <a:pt x="15" y="6"/>
                      <a:pt x="15" y="6"/>
                      <a:pt x="15" y="6"/>
                    </a:cubicBezTo>
                    <a:cubicBezTo>
                      <a:pt x="16" y="3"/>
                      <a:pt x="11" y="0"/>
                      <a:pt x="9" y="0"/>
                    </a:cubicBezTo>
                    <a:cubicBezTo>
                      <a:pt x="8" y="1"/>
                      <a:pt x="9" y="3"/>
                      <a:pt x="4" y="2"/>
                    </a:cubicBezTo>
                    <a:cubicBezTo>
                      <a:pt x="4" y="2"/>
                      <a:pt x="4" y="3"/>
                      <a:pt x="4" y="3"/>
                    </a:cubicBezTo>
                    <a:cubicBezTo>
                      <a:pt x="4" y="3"/>
                      <a:pt x="5" y="3"/>
                      <a:pt x="5" y="3"/>
                    </a:cubicBezTo>
                    <a:cubicBezTo>
                      <a:pt x="4" y="3"/>
                      <a:pt x="4" y="3"/>
                      <a:pt x="3" y="3"/>
                    </a:cubicBezTo>
                    <a:cubicBezTo>
                      <a:pt x="4" y="3"/>
                      <a:pt x="4" y="3"/>
                      <a:pt x="4" y="3"/>
                    </a:cubicBezTo>
                    <a:cubicBezTo>
                      <a:pt x="2" y="3"/>
                      <a:pt x="0" y="6"/>
                      <a:pt x="2"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6"/>
              <p:cNvSpPr/>
              <p:nvPr/>
            </p:nvSpPr>
            <p:spPr bwMode="auto">
              <a:xfrm>
                <a:off x="3640138" y="938213"/>
                <a:ext cx="331788" cy="369888"/>
              </a:xfrm>
              <a:custGeom>
                <a:avLst/>
                <a:gdLst>
                  <a:gd name="T0" fmla="*/ 56 w 78"/>
                  <a:gd name="T1" fmla="*/ 63 h 87"/>
                  <a:gd name="T2" fmla="*/ 59 w 78"/>
                  <a:gd name="T3" fmla="*/ 63 h 87"/>
                  <a:gd name="T4" fmla="*/ 75 w 78"/>
                  <a:gd name="T5" fmla="*/ 45 h 87"/>
                  <a:gd name="T6" fmla="*/ 68 w 78"/>
                  <a:gd name="T7" fmla="*/ 37 h 87"/>
                  <a:gd name="T8" fmla="*/ 72 w 78"/>
                  <a:gd name="T9" fmla="*/ 33 h 87"/>
                  <a:gd name="T10" fmla="*/ 60 w 78"/>
                  <a:gd name="T11" fmla="*/ 13 h 87"/>
                  <a:gd name="T12" fmla="*/ 46 w 78"/>
                  <a:gd name="T13" fmla="*/ 17 h 87"/>
                  <a:gd name="T14" fmla="*/ 44 w 78"/>
                  <a:gd name="T15" fmla="*/ 19 h 87"/>
                  <a:gd name="T16" fmla="*/ 44 w 78"/>
                  <a:gd name="T17" fmla="*/ 14 h 87"/>
                  <a:gd name="T18" fmla="*/ 25 w 78"/>
                  <a:gd name="T19" fmla="*/ 2 h 87"/>
                  <a:gd name="T20" fmla="*/ 15 w 78"/>
                  <a:gd name="T21" fmla="*/ 20 h 87"/>
                  <a:gd name="T22" fmla="*/ 18 w 78"/>
                  <a:gd name="T23" fmla="*/ 30 h 87"/>
                  <a:gd name="T24" fmla="*/ 13 w 78"/>
                  <a:gd name="T25" fmla="*/ 30 h 87"/>
                  <a:gd name="T26" fmla="*/ 4 w 78"/>
                  <a:gd name="T27" fmla="*/ 52 h 87"/>
                  <a:gd name="T28" fmla="*/ 25 w 78"/>
                  <a:gd name="T29" fmla="*/ 61 h 87"/>
                  <a:gd name="T30" fmla="*/ 27 w 78"/>
                  <a:gd name="T31" fmla="*/ 61 h 87"/>
                  <a:gd name="T32" fmla="*/ 25 w 78"/>
                  <a:gd name="T33" fmla="*/ 69 h 87"/>
                  <a:gd name="T34" fmla="*/ 43 w 78"/>
                  <a:gd name="T35" fmla="*/ 86 h 87"/>
                  <a:gd name="T36" fmla="*/ 56 w 78"/>
                  <a:gd name="T37"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56" y="63"/>
                    </a:moveTo>
                    <a:cubicBezTo>
                      <a:pt x="57" y="63"/>
                      <a:pt x="58" y="63"/>
                      <a:pt x="59" y="63"/>
                    </a:cubicBezTo>
                    <a:cubicBezTo>
                      <a:pt x="69" y="64"/>
                      <a:pt x="78" y="55"/>
                      <a:pt x="75" y="45"/>
                    </a:cubicBezTo>
                    <a:cubicBezTo>
                      <a:pt x="74" y="41"/>
                      <a:pt x="71" y="39"/>
                      <a:pt x="68" y="37"/>
                    </a:cubicBezTo>
                    <a:cubicBezTo>
                      <a:pt x="70" y="36"/>
                      <a:pt x="71" y="35"/>
                      <a:pt x="72" y="33"/>
                    </a:cubicBezTo>
                    <a:cubicBezTo>
                      <a:pt x="75" y="24"/>
                      <a:pt x="69" y="14"/>
                      <a:pt x="60" y="13"/>
                    </a:cubicBezTo>
                    <a:cubicBezTo>
                      <a:pt x="55" y="12"/>
                      <a:pt x="50" y="14"/>
                      <a:pt x="46" y="17"/>
                    </a:cubicBezTo>
                    <a:cubicBezTo>
                      <a:pt x="46" y="18"/>
                      <a:pt x="45" y="19"/>
                      <a:pt x="44" y="19"/>
                    </a:cubicBezTo>
                    <a:cubicBezTo>
                      <a:pt x="45" y="17"/>
                      <a:pt x="44" y="15"/>
                      <a:pt x="44" y="14"/>
                    </a:cubicBezTo>
                    <a:cubicBezTo>
                      <a:pt x="42" y="5"/>
                      <a:pt x="33" y="0"/>
                      <a:pt x="25" y="2"/>
                    </a:cubicBezTo>
                    <a:cubicBezTo>
                      <a:pt x="17" y="4"/>
                      <a:pt x="14" y="13"/>
                      <a:pt x="15" y="20"/>
                    </a:cubicBezTo>
                    <a:cubicBezTo>
                      <a:pt x="15" y="23"/>
                      <a:pt x="17" y="26"/>
                      <a:pt x="18" y="30"/>
                    </a:cubicBezTo>
                    <a:cubicBezTo>
                      <a:pt x="17" y="29"/>
                      <a:pt x="15" y="30"/>
                      <a:pt x="13" y="30"/>
                    </a:cubicBezTo>
                    <a:cubicBezTo>
                      <a:pt x="3" y="32"/>
                      <a:pt x="0" y="43"/>
                      <a:pt x="4" y="52"/>
                    </a:cubicBezTo>
                    <a:cubicBezTo>
                      <a:pt x="8" y="60"/>
                      <a:pt x="17" y="63"/>
                      <a:pt x="25" y="61"/>
                    </a:cubicBezTo>
                    <a:cubicBezTo>
                      <a:pt x="26" y="61"/>
                      <a:pt x="26" y="61"/>
                      <a:pt x="27" y="61"/>
                    </a:cubicBezTo>
                    <a:cubicBezTo>
                      <a:pt x="26" y="63"/>
                      <a:pt x="25" y="66"/>
                      <a:pt x="25" y="69"/>
                    </a:cubicBezTo>
                    <a:cubicBezTo>
                      <a:pt x="26" y="79"/>
                      <a:pt x="33" y="87"/>
                      <a:pt x="43" y="86"/>
                    </a:cubicBezTo>
                    <a:cubicBezTo>
                      <a:pt x="55" y="84"/>
                      <a:pt x="58" y="73"/>
                      <a:pt x="56" y="6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7"/>
              <p:cNvSpPr/>
              <p:nvPr/>
            </p:nvSpPr>
            <p:spPr bwMode="auto">
              <a:xfrm>
                <a:off x="3840163" y="1090613"/>
                <a:ext cx="476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8"/>
              <p:cNvSpPr/>
              <p:nvPr/>
            </p:nvSpPr>
            <p:spPr bwMode="auto">
              <a:xfrm>
                <a:off x="3844926" y="1090613"/>
                <a:ext cx="3175" cy="9525"/>
              </a:xfrm>
              <a:custGeom>
                <a:avLst/>
                <a:gdLst>
                  <a:gd name="T0" fmla="*/ 0 w 1"/>
                  <a:gd name="T1" fmla="*/ 0 h 2"/>
                  <a:gd name="T2" fmla="*/ 0 w 1"/>
                  <a:gd name="T3" fmla="*/ 0 h 2"/>
                  <a:gd name="T4" fmla="*/ 0 w 1"/>
                  <a:gd name="T5" fmla="*/ 0 h 2"/>
                </a:gdLst>
                <a:ahLst/>
                <a:cxnLst>
                  <a:cxn ang="0">
                    <a:pos x="T0" y="T1"/>
                  </a:cxn>
                  <a:cxn ang="0">
                    <a:pos x="T2" y="T3"/>
                  </a:cxn>
                  <a:cxn ang="0">
                    <a:pos x="T4" y="T5"/>
                  </a:cxn>
                </a:cxnLst>
                <a:rect l="0" t="0" r="r" b="b"/>
                <a:pathLst>
                  <a:path w="1" h="2">
                    <a:moveTo>
                      <a:pt x="0" y="0"/>
                    </a:moveTo>
                    <a:cubicBezTo>
                      <a:pt x="0" y="0"/>
                      <a:pt x="0" y="0"/>
                      <a:pt x="0" y="0"/>
                    </a:cubicBezTo>
                    <a:cubicBezTo>
                      <a:pt x="0" y="1"/>
                      <a:pt x="1" y="2"/>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9"/>
              <p:cNvSpPr/>
              <p:nvPr/>
            </p:nvSpPr>
            <p:spPr bwMode="auto">
              <a:xfrm>
                <a:off x="3776663" y="1116013"/>
                <a:ext cx="7938" cy="4763"/>
              </a:xfrm>
              <a:custGeom>
                <a:avLst/>
                <a:gdLst>
                  <a:gd name="T0" fmla="*/ 1 w 2"/>
                  <a:gd name="T1" fmla="*/ 1 h 1"/>
                  <a:gd name="T2" fmla="*/ 2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1"/>
                    </a:cubicBezTo>
                    <a:cubicBezTo>
                      <a:pt x="1" y="1"/>
                      <a:pt x="1" y="0"/>
                      <a:pt x="0" y="0"/>
                    </a:cubicBezTo>
                    <a:cubicBezTo>
                      <a:pt x="1" y="0"/>
                      <a:pt x="1"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30"/>
              <p:cNvSpPr/>
              <p:nvPr/>
            </p:nvSpPr>
            <p:spPr bwMode="auto">
              <a:xfrm>
                <a:off x="3771901" y="1065213"/>
                <a:ext cx="85725" cy="101600"/>
              </a:xfrm>
              <a:custGeom>
                <a:avLst/>
                <a:gdLst>
                  <a:gd name="T0" fmla="*/ 11 w 20"/>
                  <a:gd name="T1" fmla="*/ 22 h 24"/>
                  <a:gd name="T2" fmla="*/ 14 w 20"/>
                  <a:gd name="T3" fmla="*/ 20 h 24"/>
                  <a:gd name="T4" fmla="*/ 16 w 20"/>
                  <a:gd name="T5" fmla="*/ 17 h 24"/>
                  <a:gd name="T6" fmla="*/ 17 w 20"/>
                  <a:gd name="T7" fmla="*/ 6 h 24"/>
                  <a:gd name="T8" fmla="*/ 16 w 20"/>
                  <a:gd name="T9" fmla="*/ 6 h 24"/>
                  <a:gd name="T10" fmla="*/ 12 w 20"/>
                  <a:gd name="T11" fmla="*/ 2 h 24"/>
                  <a:gd name="T12" fmla="*/ 10 w 20"/>
                  <a:gd name="T13" fmla="*/ 1 h 24"/>
                  <a:gd name="T14" fmla="*/ 9 w 20"/>
                  <a:gd name="T15" fmla="*/ 1 h 24"/>
                  <a:gd name="T16" fmla="*/ 0 w 20"/>
                  <a:gd name="T17" fmla="*/ 8 h 24"/>
                  <a:gd name="T18" fmla="*/ 3 w 20"/>
                  <a:gd name="T19" fmla="*/ 13 h 24"/>
                  <a:gd name="T20" fmla="*/ 3 w 20"/>
                  <a:gd name="T21" fmla="*/ 13 h 24"/>
                  <a:gd name="T22" fmla="*/ 3 w 20"/>
                  <a:gd name="T23" fmla="*/ 13 h 24"/>
                  <a:gd name="T24" fmla="*/ 3 w 20"/>
                  <a:gd name="T25" fmla="*/ 17 h 24"/>
                  <a:gd name="T26" fmla="*/ 3 w 20"/>
                  <a:gd name="T27" fmla="*/ 16 h 24"/>
                  <a:gd name="T28" fmla="*/ 11 w 20"/>
                  <a:gd name="T2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11" y="22"/>
                    </a:moveTo>
                    <a:cubicBezTo>
                      <a:pt x="12" y="22"/>
                      <a:pt x="13" y="21"/>
                      <a:pt x="14" y="20"/>
                    </a:cubicBezTo>
                    <a:cubicBezTo>
                      <a:pt x="15" y="19"/>
                      <a:pt x="16" y="18"/>
                      <a:pt x="16" y="17"/>
                    </a:cubicBezTo>
                    <a:cubicBezTo>
                      <a:pt x="19" y="15"/>
                      <a:pt x="20" y="9"/>
                      <a:pt x="17" y="6"/>
                    </a:cubicBezTo>
                    <a:cubicBezTo>
                      <a:pt x="16" y="6"/>
                      <a:pt x="16" y="6"/>
                      <a:pt x="16" y="6"/>
                    </a:cubicBezTo>
                    <a:cubicBezTo>
                      <a:pt x="15" y="4"/>
                      <a:pt x="14" y="2"/>
                      <a:pt x="12" y="2"/>
                    </a:cubicBezTo>
                    <a:cubicBezTo>
                      <a:pt x="11" y="1"/>
                      <a:pt x="10" y="1"/>
                      <a:pt x="10" y="1"/>
                    </a:cubicBezTo>
                    <a:cubicBezTo>
                      <a:pt x="9" y="1"/>
                      <a:pt x="9" y="1"/>
                      <a:pt x="9" y="1"/>
                    </a:cubicBezTo>
                    <a:cubicBezTo>
                      <a:pt x="5" y="0"/>
                      <a:pt x="0" y="4"/>
                      <a:pt x="0" y="8"/>
                    </a:cubicBezTo>
                    <a:cubicBezTo>
                      <a:pt x="1" y="10"/>
                      <a:pt x="1" y="12"/>
                      <a:pt x="3" y="13"/>
                    </a:cubicBezTo>
                    <a:cubicBezTo>
                      <a:pt x="3" y="13"/>
                      <a:pt x="3" y="13"/>
                      <a:pt x="3" y="13"/>
                    </a:cubicBezTo>
                    <a:cubicBezTo>
                      <a:pt x="3" y="13"/>
                      <a:pt x="3" y="13"/>
                      <a:pt x="3" y="13"/>
                    </a:cubicBezTo>
                    <a:cubicBezTo>
                      <a:pt x="2" y="14"/>
                      <a:pt x="2" y="16"/>
                      <a:pt x="3" y="17"/>
                    </a:cubicBezTo>
                    <a:cubicBezTo>
                      <a:pt x="3" y="17"/>
                      <a:pt x="3" y="17"/>
                      <a:pt x="3" y="16"/>
                    </a:cubicBezTo>
                    <a:cubicBezTo>
                      <a:pt x="3" y="20"/>
                      <a:pt x="7" y="24"/>
                      <a:pt x="11" y="2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31"/>
              <p:cNvSpPr/>
              <p:nvPr/>
            </p:nvSpPr>
            <p:spPr bwMode="auto">
              <a:xfrm>
                <a:off x="3976688" y="958851"/>
                <a:ext cx="241300" cy="207963"/>
              </a:xfrm>
              <a:custGeom>
                <a:avLst/>
                <a:gdLst>
                  <a:gd name="T0" fmla="*/ 11 w 57"/>
                  <a:gd name="T1" fmla="*/ 23 h 49"/>
                  <a:gd name="T2" fmla="*/ 10 w 57"/>
                  <a:gd name="T3" fmla="*/ 21 h 49"/>
                  <a:gd name="T4" fmla="*/ 15 w 57"/>
                  <a:gd name="T5" fmla="*/ 7 h 49"/>
                  <a:gd name="T6" fmla="*/ 22 w 57"/>
                  <a:gd name="T7" fmla="*/ 8 h 49"/>
                  <a:gd name="T8" fmla="*/ 23 w 57"/>
                  <a:gd name="T9" fmla="*/ 5 h 49"/>
                  <a:gd name="T10" fmla="*/ 38 w 57"/>
                  <a:gd name="T11" fmla="*/ 5 h 49"/>
                  <a:gd name="T12" fmla="*/ 40 w 57"/>
                  <a:gd name="T13" fmla="*/ 14 h 49"/>
                  <a:gd name="T14" fmla="*/ 39 w 57"/>
                  <a:gd name="T15" fmla="*/ 16 h 49"/>
                  <a:gd name="T16" fmla="*/ 43 w 57"/>
                  <a:gd name="T17" fmla="*/ 14 h 49"/>
                  <a:gd name="T18" fmla="*/ 55 w 57"/>
                  <a:gd name="T19" fmla="*/ 21 h 49"/>
                  <a:gd name="T20" fmla="*/ 48 w 57"/>
                  <a:gd name="T21" fmla="*/ 32 h 49"/>
                  <a:gd name="T22" fmla="*/ 42 w 57"/>
                  <a:gd name="T23" fmla="*/ 33 h 49"/>
                  <a:gd name="T24" fmla="*/ 43 w 57"/>
                  <a:gd name="T25" fmla="*/ 37 h 49"/>
                  <a:gd name="T26" fmla="*/ 34 w 57"/>
                  <a:gd name="T27" fmla="*/ 49 h 49"/>
                  <a:gd name="T28" fmla="*/ 22 w 57"/>
                  <a:gd name="T29" fmla="*/ 40 h 49"/>
                  <a:gd name="T30" fmla="*/ 22 w 57"/>
                  <a:gd name="T31" fmla="*/ 39 h 49"/>
                  <a:gd name="T32" fmla="*/ 18 w 57"/>
                  <a:gd name="T33" fmla="*/ 42 h 49"/>
                  <a:gd name="T34" fmla="*/ 2 w 57"/>
                  <a:gd name="T35" fmla="*/ 38 h 49"/>
                  <a:gd name="T36" fmla="*/ 11 w 57"/>
                  <a:gd name="T37"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9">
                    <a:moveTo>
                      <a:pt x="11" y="23"/>
                    </a:moveTo>
                    <a:cubicBezTo>
                      <a:pt x="11" y="22"/>
                      <a:pt x="11" y="22"/>
                      <a:pt x="10" y="21"/>
                    </a:cubicBezTo>
                    <a:cubicBezTo>
                      <a:pt x="7" y="16"/>
                      <a:pt x="9" y="8"/>
                      <a:pt x="15" y="7"/>
                    </a:cubicBezTo>
                    <a:cubicBezTo>
                      <a:pt x="18" y="6"/>
                      <a:pt x="20" y="7"/>
                      <a:pt x="22" y="8"/>
                    </a:cubicBezTo>
                    <a:cubicBezTo>
                      <a:pt x="22" y="7"/>
                      <a:pt x="23" y="6"/>
                      <a:pt x="23" y="5"/>
                    </a:cubicBezTo>
                    <a:cubicBezTo>
                      <a:pt x="27" y="0"/>
                      <a:pt x="35" y="0"/>
                      <a:pt x="38" y="5"/>
                    </a:cubicBezTo>
                    <a:cubicBezTo>
                      <a:pt x="40" y="8"/>
                      <a:pt x="41" y="11"/>
                      <a:pt x="40" y="14"/>
                    </a:cubicBezTo>
                    <a:cubicBezTo>
                      <a:pt x="40" y="15"/>
                      <a:pt x="40" y="15"/>
                      <a:pt x="39" y="16"/>
                    </a:cubicBezTo>
                    <a:cubicBezTo>
                      <a:pt x="40" y="15"/>
                      <a:pt x="42" y="15"/>
                      <a:pt x="43" y="14"/>
                    </a:cubicBezTo>
                    <a:cubicBezTo>
                      <a:pt x="48" y="13"/>
                      <a:pt x="54" y="16"/>
                      <a:pt x="55" y="21"/>
                    </a:cubicBezTo>
                    <a:cubicBezTo>
                      <a:pt x="57" y="26"/>
                      <a:pt x="53" y="31"/>
                      <a:pt x="48" y="32"/>
                    </a:cubicBezTo>
                    <a:cubicBezTo>
                      <a:pt x="47" y="33"/>
                      <a:pt x="44" y="33"/>
                      <a:pt x="42" y="33"/>
                    </a:cubicBezTo>
                    <a:cubicBezTo>
                      <a:pt x="42" y="34"/>
                      <a:pt x="43" y="36"/>
                      <a:pt x="43" y="37"/>
                    </a:cubicBezTo>
                    <a:cubicBezTo>
                      <a:pt x="45" y="43"/>
                      <a:pt x="40" y="48"/>
                      <a:pt x="34" y="49"/>
                    </a:cubicBezTo>
                    <a:cubicBezTo>
                      <a:pt x="28" y="49"/>
                      <a:pt x="24" y="45"/>
                      <a:pt x="22" y="40"/>
                    </a:cubicBezTo>
                    <a:cubicBezTo>
                      <a:pt x="22" y="39"/>
                      <a:pt x="22" y="39"/>
                      <a:pt x="22" y="39"/>
                    </a:cubicBezTo>
                    <a:cubicBezTo>
                      <a:pt x="21" y="40"/>
                      <a:pt x="19" y="41"/>
                      <a:pt x="18" y="42"/>
                    </a:cubicBezTo>
                    <a:cubicBezTo>
                      <a:pt x="12" y="45"/>
                      <a:pt x="5" y="44"/>
                      <a:pt x="2" y="38"/>
                    </a:cubicBezTo>
                    <a:cubicBezTo>
                      <a:pt x="0" y="31"/>
                      <a:pt x="5" y="25"/>
                      <a:pt x="11" y="2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32"/>
              <p:cNvSpPr/>
              <p:nvPr/>
            </p:nvSpPr>
            <p:spPr bwMode="auto">
              <a:xfrm>
                <a:off x="4098926" y="1039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33"/>
              <p:cNvSpPr/>
              <p:nvPr/>
            </p:nvSpPr>
            <p:spPr bwMode="auto">
              <a:xfrm>
                <a:off x="4094163" y="1039813"/>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34"/>
              <p:cNvSpPr/>
              <p:nvPr/>
            </p:nvSpPr>
            <p:spPr bwMode="auto">
              <a:xfrm>
                <a:off x="4098926" y="1082676"/>
                <a:ext cx="4763"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1" y="1"/>
                      <a:pt x="1" y="1"/>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5"/>
              <p:cNvSpPr/>
              <p:nvPr/>
            </p:nvSpPr>
            <p:spPr bwMode="auto">
              <a:xfrm>
                <a:off x="4068763" y="1039813"/>
                <a:ext cx="60325" cy="55563"/>
              </a:xfrm>
              <a:custGeom>
                <a:avLst/>
                <a:gdLst>
                  <a:gd name="T0" fmla="*/ 0 w 14"/>
                  <a:gd name="T1" fmla="*/ 8 h 13"/>
                  <a:gd name="T2" fmla="*/ 0 w 14"/>
                  <a:gd name="T3" fmla="*/ 6 h 13"/>
                  <a:gd name="T4" fmla="*/ 1 w 14"/>
                  <a:gd name="T5" fmla="*/ 4 h 13"/>
                  <a:gd name="T6" fmla="*/ 7 w 14"/>
                  <a:gd name="T7" fmla="*/ 0 h 13"/>
                  <a:gd name="T8" fmla="*/ 7 w 14"/>
                  <a:gd name="T9" fmla="*/ 0 h 13"/>
                  <a:gd name="T10" fmla="*/ 11 w 14"/>
                  <a:gd name="T11" fmla="*/ 1 h 13"/>
                  <a:gd name="T12" fmla="*/ 12 w 14"/>
                  <a:gd name="T13" fmla="*/ 3 h 13"/>
                  <a:gd name="T14" fmla="*/ 12 w 14"/>
                  <a:gd name="T15" fmla="*/ 3 h 13"/>
                  <a:gd name="T16" fmla="*/ 10 w 14"/>
                  <a:gd name="T17" fmla="*/ 11 h 13"/>
                  <a:gd name="T18" fmla="*/ 7 w 14"/>
                  <a:gd name="T19" fmla="*/ 11 h 13"/>
                  <a:gd name="T20" fmla="*/ 7 w 14"/>
                  <a:gd name="T21" fmla="*/ 11 h 13"/>
                  <a:gd name="T22" fmla="*/ 7 w 14"/>
                  <a:gd name="T23" fmla="*/ 11 h 13"/>
                  <a:gd name="T24" fmla="*/ 5 w 14"/>
                  <a:gd name="T25" fmla="*/ 12 h 13"/>
                  <a:gd name="T26" fmla="*/ 6 w 14"/>
                  <a:gd name="T27" fmla="*/ 11 h 13"/>
                  <a:gd name="T28" fmla="*/ 0 w 14"/>
                  <a:gd name="T2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3">
                    <a:moveTo>
                      <a:pt x="0" y="8"/>
                    </a:moveTo>
                    <a:cubicBezTo>
                      <a:pt x="0" y="8"/>
                      <a:pt x="0" y="7"/>
                      <a:pt x="0" y="6"/>
                    </a:cubicBezTo>
                    <a:cubicBezTo>
                      <a:pt x="0" y="5"/>
                      <a:pt x="1" y="4"/>
                      <a:pt x="1" y="4"/>
                    </a:cubicBezTo>
                    <a:cubicBezTo>
                      <a:pt x="2" y="2"/>
                      <a:pt x="4" y="0"/>
                      <a:pt x="7" y="0"/>
                    </a:cubicBezTo>
                    <a:cubicBezTo>
                      <a:pt x="7" y="0"/>
                      <a:pt x="7" y="0"/>
                      <a:pt x="7" y="0"/>
                    </a:cubicBezTo>
                    <a:cubicBezTo>
                      <a:pt x="9" y="0"/>
                      <a:pt x="10" y="0"/>
                      <a:pt x="11" y="1"/>
                    </a:cubicBezTo>
                    <a:cubicBezTo>
                      <a:pt x="11" y="2"/>
                      <a:pt x="12" y="2"/>
                      <a:pt x="12" y="3"/>
                    </a:cubicBezTo>
                    <a:cubicBezTo>
                      <a:pt x="12" y="3"/>
                      <a:pt x="12" y="3"/>
                      <a:pt x="12" y="3"/>
                    </a:cubicBezTo>
                    <a:cubicBezTo>
                      <a:pt x="14" y="5"/>
                      <a:pt x="13" y="10"/>
                      <a:pt x="10" y="11"/>
                    </a:cubicBezTo>
                    <a:cubicBezTo>
                      <a:pt x="9" y="11"/>
                      <a:pt x="8" y="12"/>
                      <a:pt x="7" y="11"/>
                    </a:cubicBezTo>
                    <a:cubicBezTo>
                      <a:pt x="7" y="11"/>
                      <a:pt x="7" y="11"/>
                      <a:pt x="7" y="11"/>
                    </a:cubicBezTo>
                    <a:cubicBezTo>
                      <a:pt x="7" y="11"/>
                      <a:pt x="7" y="11"/>
                      <a:pt x="7" y="11"/>
                    </a:cubicBezTo>
                    <a:cubicBezTo>
                      <a:pt x="6" y="11"/>
                      <a:pt x="6" y="12"/>
                      <a:pt x="5" y="12"/>
                    </a:cubicBezTo>
                    <a:cubicBezTo>
                      <a:pt x="5" y="12"/>
                      <a:pt x="5" y="11"/>
                      <a:pt x="6" y="11"/>
                    </a:cubicBezTo>
                    <a:cubicBezTo>
                      <a:pt x="3" y="13"/>
                      <a:pt x="0" y="11"/>
                      <a:pt x="0" y="8"/>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6"/>
              <p:cNvSpPr/>
              <p:nvPr/>
            </p:nvSpPr>
            <p:spPr bwMode="auto">
              <a:xfrm>
                <a:off x="3832226" y="1095376"/>
                <a:ext cx="241300" cy="212725"/>
              </a:xfrm>
              <a:custGeom>
                <a:avLst/>
                <a:gdLst>
                  <a:gd name="T0" fmla="*/ 12 w 57"/>
                  <a:gd name="T1" fmla="*/ 23 h 50"/>
                  <a:gd name="T2" fmla="*/ 11 w 57"/>
                  <a:gd name="T3" fmla="*/ 22 h 50"/>
                  <a:gd name="T4" fmla="*/ 16 w 57"/>
                  <a:gd name="T5" fmla="*/ 7 h 50"/>
                  <a:gd name="T6" fmla="*/ 23 w 57"/>
                  <a:gd name="T7" fmla="*/ 9 h 50"/>
                  <a:gd name="T8" fmla="*/ 24 w 57"/>
                  <a:gd name="T9" fmla="*/ 5 h 50"/>
                  <a:gd name="T10" fmla="*/ 39 w 57"/>
                  <a:gd name="T11" fmla="*/ 5 h 50"/>
                  <a:gd name="T12" fmla="*/ 41 w 57"/>
                  <a:gd name="T13" fmla="*/ 14 h 50"/>
                  <a:gd name="T14" fmla="*/ 40 w 57"/>
                  <a:gd name="T15" fmla="*/ 16 h 50"/>
                  <a:gd name="T16" fmla="*/ 44 w 57"/>
                  <a:gd name="T17" fmla="*/ 15 h 50"/>
                  <a:gd name="T18" fmla="*/ 56 w 57"/>
                  <a:gd name="T19" fmla="*/ 22 h 50"/>
                  <a:gd name="T20" fmla="*/ 49 w 57"/>
                  <a:gd name="T21" fmla="*/ 33 h 50"/>
                  <a:gd name="T22" fmla="*/ 43 w 57"/>
                  <a:gd name="T23" fmla="*/ 34 h 50"/>
                  <a:gd name="T24" fmla="*/ 44 w 57"/>
                  <a:gd name="T25" fmla="*/ 37 h 50"/>
                  <a:gd name="T26" fmla="*/ 35 w 57"/>
                  <a:gd name="T27" fmla="*/ 49 h 50"/>
                  <a:gd name="T28" fmla="*/ 23 w 57"/>
                  <a:gd name="T29" fmla="*/ 40 h 50"/>
                  <a:gd name="T30" fmla="*/ 23 w 57"/>
                  <a:gd name="T31" fmla="*/ 39 h 50"/>
                  <a:gd name="T32" fmla="*/ 18 w 57"/>
                  <a:gd name="T33" fmla="*/ 43 h 50"/>
                  <a:gd name="T34" fmla="*/ 3 w 57"/>
                  <a:gd name="T35" fmla="*/ 38 h 50"/>
                  <a:gd name="T36" fmla="*/ 12 w 57"/>
                  <a:gd name="T3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0">
                    <a:moveTo>
                      <a:pt x="12" y="23"/>
                    </a:moveTo>
                    <a:cubicBezTo>
                      <a:pt x="12" y="23"/>
                      <a:pt x="11" y="22"/>
                      <a:pt x="11" y="22"/>
                    </a:cubicBezTo>
                    <a:cubicBezTo>
                      <a:pt x="7" y="17"/>
                      <a:pt x="10" y="9"/>
                      <a:pt x="16" y="7"/>
                    </a:cubicBezTo>
                    <a:cubicBezTo>
                      <a:pt x="18" y="7"/>
                      <a:pt x="21" y="7"/>
                      <a:pt x="23" y="9"/>
                    </a:cubicBezTo>
                    <a:cubicBezTo>
                      <a:pt x="23" y="7"/>
                      <a:pt x="23" y="6"/>
                      <a:pt x="24" y="5"/>
                    </a:cubicBezTo>
                    <a:cubicBezTo>
                      <a:pt x="28" y="1"/>
                      <a:pt x="35" y="0"/>
                      <a:pt x="39" y="5"/>
                    </a:cubicBezTo>
                    <a:cubicBezTo>
                      <a:pt x="41" y="8"/>
                      <a:pt x="41" y="11"/>
                      <a:pt x="41" y="14"/>
                    </a:cubicBezTo>
                    <a:cubicBezTo>
                      <a:pt x="41" y="15"/>
                      <a:pt x="40" y="16"/>
                      <a:pt x="40" y="16"/>
                    </a:cubicBezTo>
                    <a:cubicBezTo>
                      <a:pt x="41" y="16"/>
                      <a:pt x="42" y="15"/>
                      <a:pt x="44" y="15"/>
                    </a:cubicBezTo>
                    <a:cubicBezTo>
                      <a:pt x="49" y="13"/>
                      <a:pt x="54" y="16"/>
                      <a:pt x="56" y="22"/>
                    </a:cubicBezTo>
                    <a:cubicBezTo>
                      <a:pt x="57" y="27"/>
                      <a:pt x="53" y="31"/>
                      <a:pt x="49" y="33"/>
                    </a:cubicBezTo>
                    <a:cubicBezTo>
                      <a:pt x="47" y="33"/>
                      <a:pt x="45" y="34"/>
                      <a:pt x="43" y="34"/>
                    </a:cubicBezTo>
                    <a:cubicBezTo>
                      <a:pt x="43" y="35"/>
                      <a:pt x="44" y="36"/>
                      <a:pt x="44" y="37"/>
                    </a:cubicBezTo>
                    <a:cubicBezTo>
                      <a:pt x="46" y="43"/>
                      <a:pt x="41" y="48"/>
                      <a:pt x="35" y="49"/>
                    </a:cubicBezTo>
                    <a:cubicBezTo>
                      <a:pt x="29" y="50"/>
                      <a:pt x="24" y="46"/>
                      <a:pt x="23" y="40"/>
                    </a:cubicBezTo>
                    <a:cubicBezTo>
                      <a:pt x="23" y="40"/>
                      <a:pt x="23" y="39"/>
                      <a:pt x="23" y="39"/>
                    </a:cubicBezTo>
                    <a:cubicBezTo>
                      <a:pt x="21" y="41"/>
                      <a:pt x="20" y="42"/>
                      <a:pt x="18" y="43"/>
                    </a:cubicBezTo>
                    <a:cubicBezTo>
                      <a:pt x="13" y="45"/>
                      <a:pt x="6" y="44"/>
                      <a:pt x="3" y="38"/>
                    </a:cubicBezTo>
                    <a:cubicBezTo>
                      <a:pt x="0" y="31"/>
                      <a:pt x="6" y="25"/>
                      <a:pt x="12" y="2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7"/>
              <p:cNvSpPr/>
              <p:nvPr/>
            </p:nvSpPr>
            <p:spPr bwMode="auto">
              <a:xfrm>
                <a:off x="3959226" y="1179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8"/>
              <p:cNvSpPr/>
              <p:nvPr/>
            </p:nvSpPr>
            <p:spPr bwMode="auto">
              <a:xfrm>
                <a:off x="3951288" y="1176338"/>
                <a:ext cx="7938" cy="3175"/>
              </a:xfrm>
              <a:custGeom>
                <a:avLst/>
                <a:gdLst>
                  <a:gd name="T0" fmla="*/ 2 w 2"/>
                  <a:gd name="T1" fmla="*/ 1 h 1"/>
                  <a:gd name="T2" fmla="*/ 2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2" y="1"/>
                    </a:cubicBezTo>
                    <a:cubicBezTo>
                      <a:pt x="1" y="1"/>
                      <a:pt x="0" y="0"/>
                      <a:pt x="2"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9"/>
              <p:cNvSpPr/>
              <p:nvPr/>
            </p:nvSpPr>
            <p:spPr bwMode="auto">
              <a:xfrm>
                <a:off x="3959226" y="1222376"/>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40"/>
              <p:cNvSpPr/>
              <p:nvPr/>
            </p:nvSpPr>
            <p:spPr bwMode="auto">
              <a:xfrm>
                <a:off x="3925888" y="1176338"/>
                <a:ext cx="63500" cy="55563"/>
              </a:xfrm>
              <a:custGeom>
                <a:avLst/>
                <a:gdLst>
                  <a:gd name="T0" fmla="*/ 1 w 15"/>
                  <a:gd name="T1" fmla="*/ 9 h 13"/>
                  <a:gd name="T2" fmla="*/ 1 w 15"/>
                  <a:gd name="T3" fmla="*/ 6 h 13"/>
                  <a:gd name="T4" fmla="*/ 2 w 15"/>
                  <a:gd name="T5" fmla="*/ 4 h 13"/>
                  <a:gd name="T6" fmla="*/ 8 w 15"/>
                  <a:gd name="T7" fmla="*/ 1 h 13"/>
                  <a:gd name="T8" fmla="*/ 8 w 15"/>
                  <a:gd name="T9" fmla="*/ 1 h 13"/>
                  <a:gd name="T10" fmla="*/ 12 w 15"/>
                  <a:gd name="T11" fmla="*/ 2 h 13"/>
                  <a:gd name="T12" fmla="*/ 13 w 15"/>
                  <a:gd name="T13" fmla="*/ 3 h 13"/>
                  <a:gd name="T14" fmla="*/ 13 w 15"/>
                  <a:gd name="T15" fmla="*/ 3 h 13"/>
                  <a:gd name="T16" fmla="*/ 11 w 15"/>
                  <a:gd name="T17" fmla="*/ 11 h 13"/>
                  <a:gd name="T18" fmla="*/ 7 w 15"/>
                  <a:gd name="T19" fmla="*/ 12 h 13"/>
                  <a:gd name="T20" fmla="*/ 7 w 15"/>
                  <a:gd name="T21" fmla="*/ 12 h 13"/>
                  <a:gd name="T22" fmla="*/ 8 w 15"/>
                  <a:gd name="T23" fmla="*/ 11 h 13"/>
                  <a:gd name="T24" fmla="*/ 6 w 15"/>
                  <a:gd name="T25" fmla="*/ 12 h 13"/>
                  <a:gd name="T26" fmla="*/ 6 w 15"/>
                  <a:gd name="T27" fmla="*/ 12 h 13"/>
                  <a:gd name="T28" fmla="*/ 1 w 15"/>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3">
                    <a:moveTo>
                      <a:pt x="1" y="9"/>
                    </a:moveTo>
                    <a:cubicBezTo>
                      <a:pt x="0" y="8"/>
                      <a:pt x="0" y="7"/>
                      <a:pt x="1" y="6"/>
                    </a:cubicBezTo>
                    <a:cubicBezTo>
                      <a:pt x="1" y="6"/>
                      <a:pt x="1" y="5"/>
                      <a:pt x="2" y="4"/>
                    </a:cubicBezTo>
                    <a:cubicBezTo>
                      <a:pt x="2" y="2"/>
                      <a:pt x="5" y="0"/>
                      <a:pt x="8" y="1"/>
                    </a:cubicBezTo>
                    <a:cubicBezTo>
                      <a:pt x="8" y="1"/>
                      <a:pt x="8" y="1"/>
                      <a:pt x="8" y="1"/>
                    </a:cubicBezTo>
                    <a:cubicBezTo>
                      <a:pt x="9" y="1"/>
                      <a:pt x="11" y="1"/>
                      <a:pt x="12" y="2"/>
                    </a:cubicBezTo>
                    <a:cubicBezTo>
                      <a:pt x="12" y="2"/>
                      <a:pt x="12" y="3"/>
                      <a:pt x="13" y="3"/>
                    </a:cubicBezTo>
                    <a:cubicBezTo>
                      <a:pt x="13" y="3"/>
                      <a:pt x="13" y="3"/>
                      <a:pt x="13" y="3"/>
                    </a:cubicBezTo>
                    <a:cubicBezTo>
                      <a:pt x="15" y="5"/>
                      <a:pt x="14" y="10"/>
                      <a:pt x="11" y="11"/>
                    </a:cubicBezTo>
                    <a:cubicBezTo>
                      <a:pt x="10" y="12"/>
                      <a:pt x="8" y="12"/>
                      <a:pt x="7" y="12"/>
                    </a:cubicBezTo>
                    <a:cubicBezTo>
                      <a:pt x="7" y="12"/>
                      <a:pt x="7" y="12"/>
                      <a:pt x="7" y="12"/>
                    </a:cubicBezTo>
                    <a:cubicBezTo>
                      <a:pt x="7" y="12"/>
                      <a:pt x="8" y="11"/>
                      <a:pt x="8" y="11"/>
                    </a:cubicBezTo>
                    <a:cubicBezTo>
                      <a:pt x="7" y="12"/>
                      <a:pt x="7" y="12"/>
                      <a:pt x="6" y="12"/>
                    </a:cubicBezTo>
                    <a:cubicBezTo>
                      <a:pt x="6" y="12"/>
                      <a:pt x="6" y="12"/>
                      <a:pt x="6" y="12"/>
                    </a:cubicBezTo>
                    <a:cubicBezTo>
                      <a:pt x="4" y="13"/>
                      <a:pt x="1" y="12"/>
                      <a:pt x="1"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41"/>
              <p:cNvSpPr/>
              <p:nvPr/>
            </p:nvSpPr>
            <p:spPr bwMode="auto">
              <a:xfrm>
                <a:off x="4010026" y="1065213"/>
                <a:ext cx="314325" cy="268288"/>
              </a:xfrm>
              <a:custGeom>
                <a:avLst/>
                <a:gdLst>
                  <a:gd name="T0" fmla="*/ 16 w 74"/>
                  <a:gd name="T1" fmla="*/ 30 h 63"/>
                  <a:gd name="T2" fmla="*/ 14 w 74"/>
                  <a:gd name="T3" fmla="*/ 27 h 63"/>
                  <a:gd name="T4" fmla="*/ 20 w 74"/>
                  <a:gd name="T5" fmla="*/ 9 h 63"/>
                  <a:gd name="T6" fmla="*/ 29 w 74"/>
                  <a:gd name="T7" fmla="*/ 11 h 63"/>
                  <a:gd name="T8" fmla="*/ 31 w 74"/>
                  <a:gd name="T9" fmla="*/ 6 h 63"/>
                  <a:gd name="T10" fmla="*/ 50 w 74"/>
                  <a:gd name="T11" fmla="*/ 6 h 63"/>
                  <a:gd name="T12" fmla="*/ 52 w 74"/>
                  <a:gd name="T13" fmla="*/ 18 h 63"/>
                  <a:gd name="T14" fmla="*/ 51 w 74"/>
                  <a:gd name="T15" fmla="*/ 20 h 63"/>
                  <a:gd name="T16" fmla="*/ 56 w 74"/>
                  <a:gd name="T17" fmla="*/ 18 h 63"/>
                  <a:gd name="T18" fmla="*/ 72 w 74"/>
                  <a:gd name="T19" fmla="*/ 27 h 63"/>
                  <a:gd name="T20" fmla="*/ 63 w 74"/>
                  <a:gd name="T21" fmla="*/ 42 h 63"/>
                  <a:gd name="T22" fmla="*/ 55 w 74"/>
                  <a:gd name="T23" fmla="*/ 43 h 63"/>
                  <a:gd name="T24" fmla="*/ 57 w 74"/>
                  <a:gd name="T25" fmla="*/ 47 h 63"/>
                  <a:gd name="T26" fmla="*/ 45 w 74"/>
                  <a:gd name="T27" fmla="*/ 63 h 63"/>
                  <a:gd name="T28" fmla="*/ 29 w 74"/>
                  <a:gd name="T29" fmla="*/ 51 h 63"/>
                  <a:gd name="T30" fmla="*/ 29 w 74"/>
                  <a:gd name="T31" fmla="*/ 50 h 63"/>
                  <a:gd name="T32" fmla="*/ 23 w 74"/>
                  <a:gd name="T33" fmla="*/ 54 h 63"/>
                  <a:gd name="T34" fmla="*/ 4 w 74"/>
                  <a:gd name="T35" fmla="*/ 48 h 63"/>
                  <a:gd name="T36" fmla="*/ 16 w 74"/>
                  <a:gd name="T37"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63">
                    <a:moveTo>
                      <a:pt x="16" y="30"/>
                    </a:moveTo>
                    <a:cubicBezTo>
                      <a:pt x="15" y="29"/>
                      <a:pt x="14" y="28"/>
                      <a:pt x="14" y="27"/>
                    </a:cubicBezTo>
                    <a:cubicBezTo>
                      <a:pt x="10" y="21"/>
                      <a:pt x="12" y="11"/>
                      <a:pt x="20" y="9"/>
                    </a:cubicBezTo>
                    <a:cubicBezTo>
                      <a:pt x="24" y="8"/>
                      <a:pt x="27" y="9"/>
                      <a:pt x="29" y="11"/>
                    </a:cubicBezTo>
                    <a:cubicBezTo>
                      <a:pt x="29" y="9"/>
                      <a:pt x="30" y="7"/>
                      <a:pt x="31" y="6"/>
                    </a:cubicBezTo>
                    <a:cubicBezTo>
                      <a:pt x="36" y="0"/>
                      <a:pt x="45" y="0"/>
                      <a:pt x="50" y="6"/>
                    </a:cubicBezTo>
                    <a:cubicBezTo>
                      <a:pt x="53" y="10"/>
                      <a:pt x="53" y="14"/>
                      <a:pt x="52" y="18"/>
                    </a:cubicBezTo>
                    <a:cubicBezTo>
                      <a:pt x="52" y="19"/>
                      <a:pt x="52" y="20"/>
                      <a:pt x="51" y="20"/>
                    </a:cubicBezTo>
                    <a:cubicBezTo>
                      <a:pt x="53" y="19"/>
                      <a:pt x="54" y="19"/>
                      <a:pt x="56" y="18"/>
                    </a:cubicBezTo>
                    <a:cubicBezTo>
                      <a:pt x="63" y="16"/>
                      <a:pt x="70" y="20"/>
                      <a:pt x="72" y="27"/>
                    </a:cubicBezTo>
                    <a:cubicBezTo>
                      <a:pt x="74" y="34"/>
                      <a:pt x="69" y="40"/>
                      <a:pt x="63" y="42"/>
                    </a:cubicBezTo>
                    <a:cubicBezTo>
                      <a:pt x="61" y="42"/>
                      <a:pt x="58" y="43"/>
                      <a:pt x="55" y="43"/>
                    </a:cubicBezTo>
                    <a:cubicBezTo>
                      <a:pt x="55" y="44"/>
                      <a:pt x="56" y="46"/>
                      <a:pt x="57" y="47"/>
                    </a:cubicBezTo>
                    <a:cubicBezTo>
                      <a:pt x="59" y="55"/>
                      <a:pt x="52" y="62"/>
                      <a:pt x="45" y="63"/>
                    </a:cubicBezTo>
                    <a:cubicBezTo>
                      <a:pt x="37" y="63"/>
                      <a:pt x="31" y="58"/>
                      <a:pt x="29" y="51"/>
                    </a:cubicBezTo>
                    <a:cubicBezTo>
                      <a:pt x="29" y="51"/>
                      <a:pt x="29" y="50"/>
                      <a:pt x="29" y="50"/>
                    </a:cubicBezTo>
                    <a:cubicBezTo>
                      <a:pt x="27" y="52"/>
                      <a:pt x="25" y="53"/>
                      <a:pt x="23" y="54"/>
                    </a:cubicBezTo>
                    <a:cubicBezTo>
                      <a:pt x="16" y="58"/>
                      <a:pt x="7" y="56"/>
                      <a:pt x="4" y="48"/>
                    </a:cubicBezTo>
                    <a:cubicBezTo>
                      <a:pt x="0" y="39"/>
                      <a:pt x="7" y="32"/>
                      <a:pt x="16" y="3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42"/>
              <p:cNvSpPr/>
              <p:nvPr/>
            </p:nvSpPr>
            <p:spPr bwMode="auto">
              <a:xfrm>
                <a:off x="4171951" y="11715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43"/>
              <p:cNvSpPr/>
              <p:nvPr/>
            </p:nvSpPr>
            <p:spPr bwMode="auto">
              <a:xfrm>
                <a:off x="4167188" y="1171576"/>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44"/>
              <p:cNvSpPr/>
              <p:nvPr/>
            </p:nvSpPr>
            <p:spPr bwMode="auto">
              <a:xfrm>
                <a:off x="4175126" y="1227138"/>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5"/>
              <p:cNvSpPr/>
              <p:nvPr/>
            </p:nvSpPr>
            <p:spPr bwMode="auto">
              <a:xfrm>
                <a:off x="4133851" y="1166813"/>
                <a:ext cx="76200" cy="73025"/>
              </a:xfrm>
              <a:custGeom>
                <a:avLst/>
                <a:gdLst>
                  <a:gd name="T0" fmla="*/ 0 w 18"/>
                  <a:gd name="T1" fmla="*/ 11 h 17"/>
                  <a:gd name="T2" fmla="*/ 0 w 18"/>
                  <a:gd name="T3" fmla="*/ 8 h 17"/>
                  <a:gd name="T4" fmla="*/ 2 w 18"/>
                  <a:gd name="T5" fmla="*/ 6 h 17"/>
                  <a:gd name="T6" fmla="*/ 9 w 18"/>
                  <a:gd name="T7" fmla="*/ 1 h 17"/>
                  <a:gd name="T8" fmla="*/ 10 w 18"/>
                  <a:gd name="T9" fmla="*/ 1 h 17"/>
                  <a:gd name="T10" fmla="*/ 14 w 18"/>
                  <a:gd name="T11" fmla="*/ 2 h 17"/>
                  <a:gd name="T12" fmla="*/ 15 w 18"/>
                  <a:gd name="T13" fmla="*/ 4 h 17"/>
                  <a:gd name="T14" fmla="*/ 16 w 18"/>
                  <a:gd name="T15" fmla="*/ 4 h 17"/>
                  <a:gd name="T16" fmla="*/ 14 w 18"/>
                  <a:gd name="T17" fmla="*/ 14 h 17"/>
                  <a:gd name="T18" fmla="*/ 9 w 18"/>
                  <a:gd name="T19" fmla="*/ 15 h 17"/>
                  <a:gd name="T20" fmla="*/ 9 w 18"/>
                  <a:gd name="T21" fmla="*/ 15 h 17"/>
                  <a:gd name="T22" fmla="*/ 9 w 18"/>
                  <a:gd name="T23" fmla="*/ 14 h 17"/>
                  <a:gd name="T24" fmla="*/ 6 w 18"/>
                  <a:gd name="T25" fmla="*/ 16 h 17"/>
                  <a:gd name="T26" fmla="*/ 7 w 18"/>
                  <a:gd name="T27" fmla="*/ 15 h 17"/>
                  <a:gd name="T28" fmla="*/ 0 w 18"/>
                  <a:gd name="T2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7">
                    <a:moveTo>
                      <a:pt x="0" y="11"/>
                    </a:moveTo>
                    <a:cubicBezTo>
                      <a:pt x="0" y="10"/>
                      <a:pt x="0" y="9"/>
                      <a:pt x="0" y="8"/>
                    </a:cubicBezTo>
                    <a:cubicBezTo>
                      <a:pt x="0" y="7"/>
                      <a:pt x="1" y="6"/>
                      <a:pt x="2" y="6"/>
                    </a:cubicBezTo>
                    <a:cubicBezTo>
                      <a:pt x="2" y="2"/>
                      <a:pt x="6" y="0"/>
                      <a:pt x="9" y="1"/>
                    </a:cubicBezTo>
                    <a:cubicBezTo>
                      <a:pt x="9" y="1"/>
                      <a:pt x="9" y="1"/>
                      <a:pt x="10" y="1"/>
                    </a:cubicBezTo>
                    <a:cubicBezTo>
                      <a:pt x="11" y="1"/>
                      <a:pt x="13" y="1"/>
                      <a:pt x="14" y="2"/>
                    </a:cubicBezTo>
                    <a:cubicBezTo>
                      <a:pt x="15" y="3"/>
                      <a:pt x="15" y="3"/>
                      <a:pt x="15" y="4"/>
                    </a:cubicBezTo>
                    <a:cubicBezTo>
                      <a:pt x="15" y="4"/>
                      <a:pt x="16" y="4"/>
                      <a:pt x="16" y="4"/>
                    </a:cubicBezTo>
                    <a:cubicBezTo>
                      <a:pt x="18" y="7"/>
                      <a:pt x="17" y="13"/>
                      <a:pt x="14" y="14"/>
                    </a:cubicBezTo>
                    <a:cubicBezTo>
                      <a:pt x="12" y="15"/>
                      <a:pt x="10" y="16"/>
                      <a:pt x="9" y="15"/>
                    </a:cubicBezTo>
                    <a:cubicBezTo>
                      <a:pt x="9" y="15"/>
                      <a:pt x="9" y="15"/>
                      <a:pt x="9" y="15"/>
                    </a:cubicBezTo>
                    <a:cubicBezTo>
                      <a:pt x="9" y="15"/>
                      <a:pt x="9" y="15"/>
                      <a:pt x="9" y="14"/>
                    </a:cubicBezTo>
                    <a:cubicBezTo>
                      <a:pt x="8" y="15"/>
                      <a:pt x="8" y="16"/>
                      <a:pt x="6" y="16"/>
                    </a:cubicBezTo>
                    <a:cubicBezTo>
                      <a:pt x="7" y="16"/>
                      <a:pt x="7" y="15"/>
                      <a:pt x="7" y="15"/>
                    </a:cubicBezTo>
                    <a:cubicBezTo>
                      <a:pt x="5" y="17"/>
                      <a:pt x="0" y="15"/>
                      <a:pt x="0"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6"/>
              <p:cNvSpPr/>
              <p:nvPr/>
            </p:nvSpPr>
            <p:spPr bwMode="auto">
              <a:xfrm>
                <a:off x="3378201" y="958851"/>
                <a:ext cx="304800" cy="263525"/>
              </a:xfrm>
              <a:custGeom>
                <a:avLst/>
                <a:gdLst>
                  <a:gd name="T0" fmla="*/ 15 w 72"/>
                  <a:gd name="T1" fmla="*/ 35 h 62"/>
                  <a:gd name="T2" fmla="*/ 14 w 72"/>
                  <a:gd name="T3" fmla="*/ 37 h 62"/>
                  <a:gd name="T4" fmla="*/ 21 w 72"/>
                  <a:gd name="T5" fmla="*/ 55 h 62"/>
                  <a:gd name="T6" fmla="*/ 30 w 72"/>
                  <a:gd name="T7" fmla="*/ 53 h 62"/>
                  <a:gd name="T8" fmla="*/ 32 w 72"/>
                  <a:gd name="T9" fmla="*/ 57 h 62"/>
                  <a:gd name="T10" fmla="*/ 50 w 72"/>
                  <a:gd name="T11" fmla="*/ 56 h 62"/>
                  <a:gd name="T12" fmla="*/ 52 w 72"/>
                  <a:gd name="T13" fmla="*/ 44 h 62"/>
                  <a:gd name="T14" fmla="*/ 51 w 72"/>
                  <a:gd name="T15" fmla="*/ 42 h 62"/>
                  <a:gd name="T16" fmla="*/ 56 w 72"/>
                  <a:gd name="T17" fmla="*/ 43 h 62"/>
                  <a:gd name="T18" fmla="*/ 71 w 72"/>
                  <a:gd name="T19" fmla="*/ 34 h 62"/>
                  <a:gd name="T20" fmla="*/ 61 w 72"/>
                  <a:gd name="T21" fmla="*/ 20 h 62"/>
                  <a:gd name="T22" fmla="*/ 53 w 72"/>
                  <a:gd name="T23" fmla="*/ 19 h 62"/>
                  <a:gd name="T24" fmla="*/ 54 w 72"/>
                  <a:gd name="T25" fmla="*/ 15 h 62"/>
                  <a:gd name="T26" fmla="*/ 42 w 72"/>
                  <a:gd name="T27" fmla="*/ 1 h 62"/>
                  <a:gd name="T28" fmla="*/ 27 w 72"/>
                  <a:gd name="T29" fmla="*/ 13 h 62"/>
                  <a:gd name="T30" fmla="*/ 27 w 72"/>
                  <a:gd name="T31" fmla="*/ 14 h 62"/>
                  <a:gd name="T32" fmla="*/ 21 w 72"/>
                  <a:gd name="T33" fmla="*/ 10 h 62"/>
                  <a:gd name="T34" fmla="*/ 3 w 72"/>
                  <a:gd name="T35" fmla="*/ 17 h 62"/>
                  <a:gd name="T36" fmla="*/ 15 w 72"/>
                  <a:gd name="T37" fmla="*/ 3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62">
                    <a:moveTo>
                      <a:pt x="15" y="35"/>
                    </a:moveTo>
                    <a:cubicBezTo>
                      <a:pt x="15" y="36"/>
                      <a:pt x="14" y="36"/>
                      <a:pt x="14" y="37"/>
                    </a:cubicBezTo>
                    <a:cubicBezTo>
                      <a:pt x="10" y="44"/>
                      <a:pt x="13" y="53"/>
                      <a:pt x="21" y="55"/>
                    </a:cubicBezTo>
                    <a:cubicBezTo>
                      <a:pt x="24" y="55"/>
                      <a:pt x="27" y="54"/>
                      <a:pt x="30" y="53"/>
                    </a:cubicBezTo>
                    <a:cubicBezTo>
                      <a:pt x="30" y="54"/>
                      <a:pt x="31" y="56"/>
                      <a:pt x="32" y="57"/>
                    </a:cubicBezTo>
                    <a:cubicBezTo>
                      <a:pt x="37" y="62"/>
                      <a:pt x="46" y="62"/>
                      <a:pt x="50" y="56"/>
                    </a:cubicBezTo>
                    <a:cubicBezTo>
                      <a:pt x="53" y="52"/>
                      <a:pt x="53" y="48"/>
                      <a:pt x="52" y="44"/>
                    </a:cubicBezTo>
                    <a:cubicBezTo>
                      <a:pt x="52" y="43"/>
                      <a:pt x="51" y="42"/>
                      <a:pt x="51" y="42"/>
                    </a:cubicBezTo>
                    <a:cubicBezTo>
                      <a:pt x="52" y="42"/>
                      <a:pt x="54" y="43"/>
                      <a:pt x="56" y="43"/>
                    </a:cubicBezTo>
                    <a:cubicBezTo>
                      <a:pt x="63" y="45"/>
                      <a:pt x="69" y="40"/>
                      <a:pt x="71" y="34"/>
                    </a:cubicBezTo>
                    <a:cubicBezTo>
                      <a:pt x="72" y="27"/>
                      <a:pt x="67" y="22"/>
                      <a:pt x="61" y="20"/>
                    </a:cubicBezTo>
                    <a:cubicBezTo>
                      <a:pt x="59" y="19"/>
                      <a:pt x="56" y="19"/>
                      <a:pt x="53" y="19"/>
                    </a:cubicBezTo>
                    <a:cubicBezTo>
                      <a:pt x="54" y="18"/>
                      <a:pt x="54" y="16"/>
                      <a:pt x="54" y="15"/>
                    </a:cubicBezTo>
                    <a:cubicBezTo>
                      <a:pt x="56" y="7"/>
                      <a:pt x="49" y="1"/>
                      <a:pt x="42" y="1"/>
                    </a:cubicBezTo>
                    <a:cubicBezTo>
                      <a:pt x="34" y="0"/>
                      <a:pt x="29" y="6"/>
                      <a:pt x="27" y="13"/>
                    </a:cubicBezTo>
                    <a:cubicBezTo>
                      <a:pt x="27" y="13"/>
                      <a:pt x="27" y="14"/>
                      <a:pt x="27" y="14"/>
                    </a:cubicBezTo>
                    <a:cubicBezTo>
                      <a:pt x="25" y="12"/>
                      <a:pt x="23" y="11"/>
                      <a:pt x="21" y="10"/>
                    </a:cubicBezTo>
                    <a:cubicBezTo>
                      <a:pt x="14" y="7"/>
                      <a:pt x="5" y="9"/>
                      <a:pt x="3" y="17"/>
                    </a:cubicBezTo>
                    <a:cubicBezTo>
                      <a:pt x="0" y="26"/>
                      <a:pt x="7" y="33"/>
                      <a:pt x="15" y="3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7"/>
              <p:cNvSpPr/>
              <p:nvPr/>
            </p:nvSpPr>
            <p:spPr bwMode="auto">
              <a:xfrm>
                <a:off x="3535363" y="1120776"/>
                <a:ext cx="3175"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8"/>
              <p:cNvSpPr/>
              <p:nvPr/>
            </p:nvSpPr>
            <p:spPr bwMode="auto">
              <a:xfrm>
                <a:off x="3525838" y="1108076"/>
                <a:ext cx="9525" cy="0"/>
              </a:xfrm>
              <a:custGeom>
                <a:avLst/>
                <a:gdLst>
                  <a:gd name="T0" fmla="*/ 2 w 2"/>
                  <a:gd name="T1" fmla="*/ 2 w 2"/>
                  <a:gd name="T2" fmla="*/ 2 w 2"/>
                </a:gdLst>
                <a:ahLst/>
                <a:cxnLst>
                  <a:cxn ang="0">
                    <a:pos x="T0" y="0"/>
                  </a:cxn>
                  <a:cxn ang="0">
                    <a:pos x="T1" y="0"/>
                  </a:cxn>
                  <a:cxn ang="0">
                    <a:pos x="T2" y="0"/>
                  </a:cxn>
                </a:cxnLst>
                <a:rect l="0" t="0" r="r" b="b"/>
                <a:pathLst>
                  <a:path w="2">
                    <a:moveTo>
                      <a:pt x="2" y="0"/>
                    </a:moveTo>
                    <a:cubicBezTo>
                      <a:pt x="2" y="0"/>
                      <a:pt x="2" y="0"/>
                      <a:pt x="2" y="0"/>
                    </a:cubicBezTo>
                    <a:cubicBezTo>
                      <a:pt x="1" y="0"/>
                      <a:pt x="0" y="0"/>
                      <a:pt x="2"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9"/>
              <p:cNvSpPr/>
              <p:nvPr/>
            </p:nvSpPr>
            <p:spPr bwMode="auto">
              <a:xfrm>
                <a:off x="3535363" y="1065213"/>
                <a:ext cx="7938"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1" y="0"/>
                      <a:pt x="1" y="0"/>
                      <a:pt x="2"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50"/>
              <p:cNvSpPr/>
              <p:nvPr/>
            </p:nvSpPr>
            <p:spPr bwMode="auto">
              <a:xfrm>
                <a:off x="3495676" y="1057276"/>
                <a:ext cx="77788" cy="68263"/>
              </a:xfrm>
              <a:custGeom>
                <a:avLst/>
                <a:gdLst>
                  <a:gd name="T0" fmla="*/ 0 w 18"/>
                  <a:gd name="T1" fmla="*/ 5 h 16"/>
                  <a:gd name="T2" fmla="*/ 0 w 18"/>
                  <a:gd name="T3" fmla="*/ 8 h 16"/>
                  <a:gd name="T4" fmla="*/ 2 w 18"/>
                  <a:gd name="T5" fmla="*/ 11 h 16"/>
                  <a:gd name="T6" fmla="*/ 9 w 18"/>
                  <a:gd name="T7" fmla="*/ 15 h 16"/>
                  <a:gd name="T8" fmla="*/ 10 w 18"/>
                  <a:gd name="T9" fmla="*/ 15 h 16"/>
                  <a:gd name="T10" fmla="*/ 15 w 18"/>
                  <a:gd name="T11" fmla="*/ 13 h 16"/>
                  <a:gd name="T12" fmla="*/ 16 w 18"/>
                  <a:gd name="T13" fmla="*/ 12 h 16"/>
                  <a:gd name="T14" fmla="*/ 16 w 18"/>
                  <a:gd name="T15" fmla="*/ 11 h 16"/>
                  <a:gd name="T16" fmla="*/ 14 w 18"/>
                  <a:gd name="T17" fmla="*/ 2 h 16"/>
                  <a:gd name="T18" fmla="*/ 10 w 18"/>
                  <a:gd name="T19" fmla="*/ 3 h 16"/>
                  <a:gd name="T20" fmla="*/ 10 w 18"/>
                  <a:gd name="T21" fmla="*/ 3 h 16"/>
                  <a:gd name="T22" fmla="*/ 10 w 18"/>
                  <a:gd name="T23" fmla="*/ 3 h 16"/>
                  <a:gd name="T24" fmla="*/ 7 w 18"/>
                  <a:gd name="T25" fmla="*/ 1 h 16"/>
                  <a:gd name="T26" fmla="*/ 7 w 18"/>
                  <a:gd name="T27" fmla="*/ 1 h 16"/>
                  <a:gd name="T28" fmla="*/ 0 w 18"/>
                  <a:gd name="T2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0" y="5"/>
                    </a:moveTo>
                    <a:cubicBezTo>
                      <a:pt x="0" y="6"/>
                      <a:pt x="0" y="7"/>
                      <a:pt x="0" y="8"/>
                    </a:cubicBezTo>
                    <a:cubicBezTo>
                      <a:pt x="1" y="9"/>
                      <a:pt x="1" y="10"/>
                      <a:pt x="2" y="11"/>
                    </a:cubicBezTo>
                    <a:cubicBezTo>
                      <a:pt x="3" y="14"/>
                      <a:pt x="6" y="16"/>
                      <a:pt x="9" y="15"/>
                    </a:cubicBezTo>
                    <a:cubicBezTo>
                      <a:pt x="10" y="15"/>
                      <a:pt x="10" y="15"/>
                      <a:pt x="10" y="15"/>
                    </a:cubicBezTo>
                    <a:cubicBezTo>
                      <a:pt x="12" y="15"/>
                      <a:pt x="13" y="15"/>
                      <a:pt x="15" y="13"/>
                    </a:cubicBezTo>
                    <a:cubicBezTo>
                      <a:pt x="15" y="13"/>
                      <a:pt x="15" y="12"/>
                      <a:pt x="16" y="12"/>
                    </a:cubicBezTo>
                    <a:cubicBezTo>
                      <a:pt x="16" y="11"/>
                      <a:pt x="16" y="11"/>
                      <a:pt x="16" y="11"/>
                    </a:cubicBezTo>
                    <a:cubicBezTo>
                      <a:pt x="18" y="9"/>
                      <a:pt x="17" y="3"/>
                      <a:pt x="14" y="2"/>
                    </a:cubicBezTo>
                    <a:cubicBezTo>
                      <a:pt x="12" y="2"/>
                      <a:pt x="11" y="2"/>
                      <a:pt x="10" y="3"/>
                    </a:cubicBezTo>
                    <a:cubicBezTo>
                      <a:pt x="10" y="3"/>
                      <a:pt x="10" y="3"/>
                      <a:pt x="10" y="3"/>
                    </a:cubicBezTo>
                    <a:cubicBezTo>
                      <a:pt x="10" y="3"/>
                      <a:pt x="10" y="3"/>
                      <a:pt x="10" y="3"/>
                    </a:cubicBezTo>
                    <a:cubicBezTo>
                      <a:pt x="9" y="3"/>
                      <a:pt x="8" y="1"/>
                      <a:pt x="7" y="1"/>
                    </a:cubicBezTo>
                    <a:cubicBezTo>
                      <a:pt x="7" y="1"/>
                      <a:pt x="7" y="1"/>
                      <a:pt x="7" y="1"/>
                    </a:cubicBezTo>
                    <a:cubicBezTo>
                      <a:pt x="5" y="0"/>
                      <a:pt x="0" y="2"/>
                      <a:pt x="0" y="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51"/>
              <p:cNvSpPr/>
              <p:nvPr/>
            </p:nvSpPr>
            <p:spPr bwMode="auto">
              <a:xfrm>
                <a:off x="3487738" y="1052513"/>
                <a:ext cx="263525" cy="306388"/>
              </a:xfrm>
              <a:custGeom>
                <a:avLst/>
                <a:gdLst>
                  <a:gd name="T0" fmla="*/ 27 w 62"/>
                  <a:gd name="T1" fmla="*/ 15 h 72"/>
                  <a:gd name="T2" fmla="*/ 25 w 62"/>
                  <a:gd name="T3" fmla="*/ 14 h 72"/>
                  <a:gd name="T4" fmla="*/ 7 w 62"/>
                  <a:gd name="T5" fmla="*/ 21 h 72"/>
                  <a:gd name="T6" fmla="*/ 9 w 62"/>
                  <a:gd name="T7" fmla="*/ 30 h 72"/>
                  <a:gd name="T8" fmla="*/ 5 w 62"/>
                  <a:gd name="T9" fmla="*/ 32 h 72"/>
                  <a:gd name="T10" fmla="*/ 6 w 62"/>
                  <a:gd name="T11" fmla="*/ 51 h 72"/>
                  <a:gd name="T12" fmla="*/ 18 w 62"/>
                  <a:gd name="T13" fmla="*/ 52 h 72"/>
                  <a:gd name="T14" fmla="*/ 20 w 62"/>
                  <a:gd name="T15" fmla="*/ 51 h 72"/>
                  <a:gd name="T16" fmla="*/ 19 w 62"/>
                  <a:gd name="T17" fmla="*/ 56 h 72"/>
                  <a:gd name="T18" fmla="*/ 28 w 62"/>
                  <a:gd name="T19" fmla="*/ 71 h 72"/>
                  <a:gd name="T20" fmla="*/ 42 w 62"/>
                  <a:gd name="T21" fmla="*/ 61 h 72"/>
                  <a:gd name="T22" fmla="*/ 43 w 62"/>
                  <a:gd name="T23" fmla="*/ 53 h 72"/>
                  <a:gd name="T24" fmla="*/ 47 w 62"/>
                  <a:gd name="T25" fmla="*/ 55 h 72"/>
                  <a:gd name="T26" fmla="*/ 61 w 62"/>
                  <a:gd name="T27" fmla="*/ 42 h 72"/>
                  <a:gd name="T28" fmla="*/ 49 w 62"/>
                  <a:gd name="T29" fmla="*/ 27 h 72"/>
                  <a:gd name="T30" fmla="*/ 48 w 62"/>
                  <a:gd name="T31" fmla="*/ 27 h 72"/>
                  <a:gd name="T32" fmla="*/ 52 w 62"/>
                  <a:gd name="T33" fmla="*/ 22 h 72"/>
                  <a:gd name="T34" fmla="*/ 45 w 62"/>
                  <a:gd name="T35" fmla="*/ 3 h 72"/>
                  <a:gd name="T36" fmla="*/ 27 w 62"/>
                  <a:gd name="T37"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2">
                    <a:moveTo>
                      <a:pt x="27" y="15"/>
                    </a:moveTo>
                    <a:cubicBezTo>
                      <a:pt x="27" y="15"/>
                      <a:pt x="26" y="14"/>
                      <a:pt x="25" y="14"/>
                    </a:cubicBezTo>
                    <a:cubicBezTo>
                      <a:pt x="18" y="10"/>
                      <a:pt x="9" y="13"/>
                      <a:pt x="7" y="21"/>
                    </a:cubicBezTo>
                    <a:cubicBezTo>
                      <a:pt x="7" y="25"/>
                      <a:pt x="8" y="27"/>
                      <a:pt x="9" y="30"/>
                    </a:cubicBezTo>
                    <a:cubicBezTo>
                      <a:pt x="8" y="30"/>
                      <a:pt x="6" y="31"/>
                      <a:pt x="5" y="32"/>
                    </a:cubicBezTo>
                    <a:cubicBezTo>
                      <a:pt x="0" y="37"/>
                      <a:pt x="0" y="46"/>
                      <a:pt x="6" y="51"/>
                    </a:cubicBezTo>
                    <a:cubicBezTo>
                      <a:pt x="10" y="53"/>
                      <a:pt x="14" y="53"/>
                      <a:pt x="18" y="52"/>
                    </a:cubicBezTo>
                    <a:cubicBezTo>
                      <a:pt x="19" y="52"/>
                      <a:pt x="20" y="52"/>
                      <a:pt x="20" y="51"/>
                    </a:cubicBezTo>
                    <a:cubicBezTo>
                      <a:pt x="20" y="53"/>
                      <a:pt x="19" y="54"/>
                      <a:pt x="19" y="56"/>
                    </a:cubicBezTo>
                    <a:cubicBezTo>
                      <a:pt x="17" y="63"/>
                      <a:pt x="22" y="69"/>
                      <a:pt x="28" y="71"/>
                    </a:cubicBezTo>
                    <a:cubicBezTo>
                      <a:pt x="35" y="72"/>
                      <a:pt x="40" y="67"/>
                      <a:pt x="42" y="61"/>
                    </a:cubicBezTo>
                    <a:cubicBezTo>
                      <a:pt x="43" y="59"/>
                      <a:pt x="43" y="56"/>
                      <a:pt x="43" y="53"/>
                    </a:cubicBezTo>
                    <a:cubicBezTo>
                      <a:pt x="44" y="54"/>
                      <a:pt x="46" y="54"/>
                      <a:pt x="47" y="55"/>
                    </a:cubicBezTo>
                    <a:cubicBezTo>
                      <a:pt x="55" y="56"/>
                      <a:pt x="61" y="50"/>
                      <a:pt x="61" y="42"/>
                    </a:cubicBezTo>
                    <a:cubicBezTo>
                      <a:pt x="62" y="34"/>
                      <a:pt x="56" y="29"/>
                      <a:pt x="49" y="27"/>
                    </a:cubicBezTo>
                    <a:cubicBezTo>
                      <a:pt x="49" y="27"/>
                      <a:pt x="49" y="27"/>
                      <a:pt x="48" y="27"/>
                    </a:cubicBezTo>
                    <a:cubicBezTo>
                      <a:pt x="50" y="26"/>
                      <a:pt x="51" y="24"/>
                      <a:pt x="52" y="22"/>
                    </a:cubicBezTo>
                    <a:cubicBezTo>
                      <a:pt x="55" y="15"/>
                      <a:pt x="53" y="6"/>
                      <a:pt x="45" y="3"/>
                    </a:cubicBezTo>
                    <a:cubicBezTo>
                      <a:pt x="36" y="0"/>
                      <a:pt x="29" y="7"/>
                      <a:pt x="27" y="1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52"/>
              <p:cNvSpPr/>
              <p:nvPr/>
            </p:nvSpPr>
            <p:spPr bwMode="auto">
              <a:xfrm>
                <a:off x="3589338" y="1214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53"/>
              <p:cNvSpPr/>
              <p:nvPr/>
            </p:nvSpPr>
            <p:spPr bwMode="auto">
              <a:xfrm>
                <a:off x="3602038" y="1201738"/>
                <a:ext cx="0" cy="7938"/>
              </a:xfrm>
              <a:custGeom>
                <a:avLst/>
                <a:gdLst>
                  <a:gd name="T0" fmla="*/ 2 h 2"/>
                  <a:gd name="T1" fmla="*/ 2 h 2"/>
                  <a:gd name="T2" fmla="*/ 2 h 2"/>
                </a:gdLst>
                <a:ahLst/>
                <a:cxnLst>
                  <a:cxn ang="0">
                    <a:pos x="0" y="T0"/>
                  </a:cxn>
                  <a:cxn ang="0">
                    <a:pos x="0" y="T1"/>
                  </a:cxn>
                  <a:cxn ang="0">
                    <a:pos x="0" y="T2"/>
                  </a:cxn>
                </a:cxnLst>
                <a:rect l="0" t="0" r="r" b="b"/>
                <a:pathLst>
                  <a:path h="2">
                    <a:moveTo>
                      <a:pt x="0" y="2"/>
                    </a:moveTo>
                    <a:cubicBezTo>
                      <a:pt x="0" y="2"/>
                      <a:pt x="0" y="2"/>
                      <a:pt x="0" y="2"/>
                    </a:cubicBezTo>
                    <a:cubicBezTo>
                      <a:pt x="0" y="1"/>
                      <a:pt x="0" y="0"/>
                      <a:pt x="0"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54"/>
              <p:cNvSpPr/>
              <p:nvPr/>
            </p:nvSpPr>
            <p:spPr bwMode="auto">
              <a:xfrm>
                <a:off x="3644901" y="121443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5"/>
              <p:cNvSpPr/>
              <p:nvPr/>
            </p:nvSpPr>
            <p:spPr bwMode="auto">
              <a:xfrm>
                <a:off x="3586163" y="1171576"/>
                <a:ext cx="66675" cy="76200"/>
              </a:xfrm>
              <a:custGeom>
                <a:avLst/>
                <a:gdLst>
                  <a:gd name="T0" fmla="*/ 11 w 16"/>
                  <a:gd name="T1" fmla="*/ 0 h 18"/>
                  <a:gd name="T2" fmla="*/ 8 w 16"/>
                  <a:gd name="T3" fmla="*/ 0 h 18"/>
                  <a:gd name="T4" fmla="*/ 5 w 16"/>
                  <a:gd name="T5" fmla="*/ 2 h 18"/>
                  <a:gd name="T6" fmla="*/ 1 w 16"/>
                  <a:gd name="T7" fmla="*/ 10 h 18"/>
                  <a:gd name="T8" fmla="*/ 1 w 16"/>
                  <a:gd name="T9" fmla="*/ 10 h 18"/>
                  <a:gd name="T10" fmla="*/ 3 w 16"/>
                  <a:gd name="T11" fmla="*/ 15 h 18"/>
                  <a:gd name="T12" fmla="*/ 4 w 16"/>
                  <a:gd name="T13" fmla="*/ 16 h 18"/>
                  <a:gd name="T14" fmla="*/ 5 w 16"/>
                  <a:gd name="T15" fmla="*/ 16 h 18"/>
                  <a:gd name="T16" fmla="*/ 14 w 16"/>
                  <a:gd name="T17" fmla="*/ 14 h 18"/>
                  <a:gd name="T18" fmla="*/ 13 w 16"/>
                  <a:gd name="T19" fmla="*/ 10 h 18"/>
                  <a:gd name="T20" fmla="*/ 13 w 16"/>
                  <a:gd name="T21" fmla="*/ 10 h 18"/>
                  <a:gd name="T22" fmla="*/ 13 w 16"/>
                  <a:gd name="T23" fmla="*/ 10 h 18"/>
                  <a:gd name="T24" fmla="*/ 15 w 16"/>
                  <a:gd name="T25" fmla="*/ 7 h 18"/>
                  <a:gd name="T26" fmla="*/ 15 w 16"/>
                  <a:gd name="T27" fmla="*/ 7 h 18"/>
                  <a:gd name="T28" fmla="*/ 11 w 16"/>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8">
                    <a:moveTo>
                      <a:pt x="11" y="0"/>
                    </a:moveTo>
                    <a:cubicBezTo>
                      <a:pt x="10" y="0"/>
                      <a:pt x="9" y="0"/>
                      <a:pt x="8" y="0"/>
                    </a:cubicBezTo>
                    <a:cubicBezTo>
                      <a:pt x="7" y="1"/>
                      <a:pt x="6" y="2"/>
                      <a:pt x="5" y="2"/>
                    </a:cubicBezTo>
                    <a:cubicBezTo>
                      <a:pt x="2" y="3"/>
                      <a:pt x="0" y="6"/>
                      <a:pt x="1" y="10"/>
                    </a:cubicBezTo>
                    <a:cubicBezTo>
                      <a:pt x="1" y="10"/>
                      <a:pt x="1" y="10"/>
                      <a:pt x="1" y="10"/>
                    </a:cubicBezTo>
                    <a:cubicBezTo>
                      <a:pt x="1" y="12"/>
                      <a:pt x="1" y="14"/>
                      <a:pt x="3" y="15"/>
                    </a:cubicBezTo>
                    <a:cubicBezTo>
                      <a:pt x="3" y="15"/>
                      <a:pt x="4" y="16"/>
                      <a:pt x="4" y="16"/>
                    </a:cubicBezTo>
                    <a:cubicBezTo>
                      <a:pt x="5" y="16"/>
                      <a:pt x="5" y="16"/>
                      <a:pt x="5" y="16"/>
                    </a:cubicBezTo>
                    <a:cubicBezTo>
                      <a:pt x="7" y="18"/>
                      <a:pt x="13" y="17"/>
                      <a:pt x="14" y="14"/>
                    </a:cubicBezTo>
                    <a:cubicBezTo>
                      <a:pt x="14" y="13"/>
                      <a:pt x="14" y="11"/>
                      <a:pt x="13" y="10"/>
                    </a:cubicBezTo>
                    <a:cubicBezTo>
                      <a:pt x="13" y="10"/>
                      <a:pt x="13" y="10"/>
                      <a:pt x="13" y="10"/>
                    </a:cubicBezTo>
                    <a:cubicBezTo>
                      <a:pt x="13" y="10"/>
                      <a:pt x="13" y="10"/>
                      <a:pt x="13" y="10"/>
                    </a:cubicBezTo>
                    <a:cubicBezTo>
                      <a:pt x="13" y="10"/>
                      <a:pt x="15" y="8"/>
                      <a:pt x="15" y="7"/>
                    </a:cubicBezTo>
                    <a:cubicBezTo>
                      <a:pt x="15" y="7"/>
                      <a:pt x="15" y="7"/>
                      <a:pt x="15" y="7"/>
                    </a:cubicBezTo>
                    <a:cubicBezTo>
                      <a:pt x="16" y="5"/>
                      <a:pt x="14" y="0"/>
                      <a:pt x="1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6"/>
              <p:cNvSpPr/>
              <p:nvPr/>
            </p:nvSpPr>
            <p:spPr bwMode="auto">
              <a:xfrm>
                <a:off x="3309938" y="815976"/>
                <a:ext cx="279400" cy="271463"/>
              </a:xfrm>
              <a:custGeom>
                <a:avLst/>
                <a:gdLst>
                  <a:gd name="T0" fmla="*/ 31 w 66"/>
                  <a:gd name="T1" fmla="*/ 2 h 64"/>
                  <a:gd name="T2" fmla="*/ 24 w 66"/>
                  <a:gd name="T3" fmla="*/ 13 h 64"/>
                  <a:gd name="T4" fmla="*/ 24 w 66"/>
                  <a:gd name="T5" fmla="*/ 13 h 64"/>
                  <a:gd name="T6" fmla="*/ 12 w 66"/>
                  <a:gd name="T7" fmla="*/ 11 h 64"/>
                  <a:gd name="T8" fmla="*/ 4 w 66"/>
                  <a:gd name="T9" fmla="*/ 26 h 64"/>
                  <a:gd name="T10" fmla="*/ 9 w 66"/>
                  <a:gd name="T11" fmla="*/ 33 h 64"/>
                  <a:gd name="T12" fmla="*/ 4 w 66"/>
                  <a:gd name="T13" fmla="*/ 36 h 64"/>
                  <a:gd name="T14" fmla="*/ 1 w 66"/>
                  <a:gd name="T15" fmla="*/ 42 h 64"/>
                  <a:gd name="T16" fmla="*/ 1 w 66"/>
                  <a:gd name="T17" fmla="*/ 45 h 64"/>
                  <a:gd name="T18" fmla="*/ 3 w 66"/>
                  <a:gd name="T19" fmla="*/ 50 h 64"/>
                  <a:gd name="T20" fmla="*/ 21 w 66"/>
                  <a:gd name="T21" fmla="*/ 54 h 64"/>
                  <a:gd name="T22" fmla="*/ 23 w 66"/>
                  <a:gd name="T23" fmla="*/ 53 h 64"/>
                  <a:gd name="T24" fmla="*/ 24 w 66"/>
                  <a:gd name="T25" fmla="*/ 56 h 64"/>
                  <a:gd name="T26" fmla="*/ 26 w 66"/>
                  <a:gd name="T27" fmla="*/ 60 h 64"/>
                  <a:gd name="T28" fmla="*/ 36 w 66"/>
                  <a:gd name="T29" fmla="*/ 63 h 64"/>
                  <a:gd name="T30" fmla="*/ 44 w 66"/>
                  <a:gd name="T31" fmla="*/ 53 h 64"/>
                  <a:gd name="T32" fmla="*/ 43 w 66"/>
                  <a:gd name="T33" fmla="*/ 45 h 64"/>
                  <a:gd name="T34" fmla="*/ 62 w 66"/>
                  <a:gd name="T35" fmla="*/ 30 h 64"/>
                  <a:gd name="T36" fmla="*/ 53 w 66"/>
                  <a:gd name="T37" fmla="*/ 20 h 64"/>
                  <a:gd name="T38" fmla="*/ 50 w 66"/>
                  <a:gd name="T39" fmla="*/ 19 h 64"/>
                  <a:gd name="T40" fmla="*/ 50 w 66"/>
                  <a:gd name="T41" fmla="*/ 17 h 64"/>
                  <a:gd name="T42" fmla="*/ 43 w 66"/>
                  <a:gd name="T43" fmla="*/ 3 h 64"/>
                  <a:gd name="T44" fmla="*/ 31 w 66"/>
                  <a:gd name="T45"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64">
                    <a:moveTo>
                      <a:pt x="31" y="2"/>
                    </a:moveTo>
                    <a:cubicBezTo>
                      <a:pt x="27" y="5"/>
                      <a:pt x="25" y="8"/>
                      <a:pt x="24" y="13"/>
                    </a:cubicBezTo>
                    <a:cubicBezTo>
                      <a:pt x="24" y="13"/>
                      <a:pt x="24" y="13"/>
                      <a:pt x="24" y="13"/>
                    </a:cubicBezTo>
                    <a:cubicBezTo>
                      <a:pt x="20" y="11"/>
                      <a:pt x="16" y="10"/>
                      <a:pt x="12" y="11"/>
                    </a:cubicBezTo>
                    <a:cubicBezTo>
                      <a:pt x="5" y="12"/>
                      <a:pt x="1" y="20"/>
                      <a:pt x="4" y="26"/>
                    </a:cubicBezTo>
                    <a:cubicBezTo>
                      <a:pt x="5" y="29"/>
                      <a:pt x="7" y="31"/>
                      <a:pt x="9" y="33"/>
                    </a:cubicBezTo>
                    <a:cubicBezTo>
                      <a:pt x="7" y="33"/>
                      <a:pt x="6" y="34"/>
                      <a:pt x="4" y="36"/>
                    </a:cubicBezTo>
                    <a:cubicBezTo>
                      <a:pt x="2" y="37"/>
                      <a:pt x="1" y="40"/>
                      <a:pt x="1" y="42"/>
                    </a:cubicBezTo>
                    <a:cubicBezTo>
                      <a:pt x="1" y="43"/>
                      <a:pt x="1" y="44"/>
                      <a:pt x="1" y="45"/>
                    </a:cubicBezTo>
                    <a:cubicBezTo>
                      <a:pt x="0" y="47"/>
                      <a:pt x="2" y="49"/>
                      <a:pt x="3" y="50"/>
                    </a:cubicBezTo>
                    <a:cubicBezTo>
                      <a:pt x="7" y="55"/>
                      <a:pt x="16" y="57"/>
                      <a:pt x="21" y="54"/>
                    </a:cubicBezTo>
                    <a:cubicBezTo>
                      <a:pt x="22" y="54"/>
                      <a:pt x="22" y="53"/>
                      <a:pt x="23" y="53"/>
                    </a:cubicBezTo>
                    <a:cubicBezTo>
                      <a:pt x="23" y="54"/>
                      <a:pt x="23" y="55"/>
                      <a:pt x="24" y="56"/>
                    </a:cubicBezTo>
                    <a:cubicBezTo>
                      <a:pt x="24" y="57"/>
                      <a:pt x="25" y="59"/>
                      <a:pt x="26" y="60"/>
                    </a:cubicBezTo>
                    <a:cubicBezTo>
                      <a:pt x="28" y="63"/>
                      <a:pt x="32" y="64"/>
                      <a:pt x="36" y="63"/>
                    </a:cubicBezTo>
                    <a:cubicBezTo>
                      <a:pt x="41" y="62"/>
                      <a:pt x="44" y="57"/>
                      <a:pt x="44" y="53"/>
                    </a:cubicBezTo>
                    <a:cubicBezTo>
                      <a:pt x="45" y="50"/>
                      <a:pt x="44" y="47"/>
                      <a:pt x="43" y="45"/>
                    </a:cubicBezTo>
                    <a:cubicBezTo>
                      <a:pt x="53" y="48"/>
                      <a:pt x="66" y="42"/>
                      <a:pt x="62" y="30"/>
                    </a:cubicBezTo>
                    <a:cubicBezTo>
                      <a:pt x="61" y="26"/>
                      <a:pt x="58" y="21"/>
                      <a:pt x="53" y="20"/>
                    </a:cubicBezTo>
                    <a:cubicBezTo>
                      <a:pt x="52" y="19"/>
                      <a:pt x="51" y="19"/>
                      <a:pt x="50" y="19"/>
                    </a:cubicBezTo>
                    <a:cubicBezTo>
                      <a:pt x="50" y="18"/>
                      <a:pt x="50" y="18"/>
                      <a:pt x="50" y="17"/>
                    </a:cubicBezTo>
                    <a:cubicBezTo>
                      <a:pt x="50" y="11"/>
                      <a:pt x="47" y="6"/>
                      <a:pt x="43" y="3"/>
                    </a:cubicBezTo>
                    <a:cubicBezTo>
                      <a:pt x="40" y="0"/>
                      <a:pt x="34" y="0"/>
                      <a:pt x="31" y="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7"/>
              <p:cNvSpPr/>
              <p:nvPr/>
            </p:nvSpPr>
            <p:spPr bwMode="auto">
              <a:xfrm>
                <a:off x="3403601" y="895351"/>
                <a:ext cx="71438" cy="98425"/>
              </a:xfrm>
              <a:custGeom>
                <a:avLst/>
                <a:gdLst>
                  <a:gd name="T0" fmla="*/ 5 w 17"/>
                  <a:gd name="T1" fmla="*/ 6 h 23"/>
                  <a:gd name="T2" fmla="*/ 5 w 17"/>
                  <a:gd name="T3" fmla="*/ 8 h 23"/>
                  <a:gd name="T4" fmla="*/ 5 w 17"/>
                  <a:gd name="T5" fmla="*/ 8 h 23"/>
                  <a:gd name="T6" fmla="*/ 3 w 17"/>
                  <a:gd name="T7" fmla="*/ 9 h 23"/>
                  <a:gd name="T8" fmla="*/ 1 w 17"/>
                  <a:gd name="T9" fmla="*/ 13 h 23"/>
                  <a:gd name="T10" fmla="*/ 3 w 17"/>
                  <a:gd name="T11" fmla="*/ 18 h 23"/>
                  <a:gd name="T12" fmla="*/ 8 w 17"/>
                  <a:gd name="T13" fmla="*/ 23 h 23"/>
                  <a:gd name="T14" fmla="*/ 14 w 17"/>
                  <a:gd name="T15" fmla="*/ 19 h 23"/>
                  <a:gd name="T16" fmla="*/ 17 w 17"/>
                  <a:gd name="T17" fmla="*/ 14 h 23"/>
                  <a:gd name="T18" fmla="*/ 16 w 17"/>
                  <a:gd name="T19" fmla="*/ 11 h 23"/>
                  <a:gd name="T20" fmla="*/ 16 w 17"/>
                  <a:gd name="T21" fmla="*/ 10 h 23"/>
                  <a:gd name="T22" fmla="*/ 16 w 17"/>
                  <a:gd name="T23" fmla="*/ 9 h 23"/>
                  <a:gd name="T24" fmla="*/ 14 w 17"/>
                  <a:gd name="T25" fmla="*/ 2 h 23"/>
                  <a:gd name="T26" fmla="*/ 5 w 17"/>
                  <a:gd name="T2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3">
                    <a:moveTo>
                      <a:pt x="5" y="6"/>
                    </a:moveTo>
                    <a:cubicBezTo>
                      <a:pt x="5" y="7"/>
                      <a:pt x="5" y="7"/>
                      <a:pt x="5" y="8"/>
                    </a:cubicBezTo>
                    <a:cubicBezTo>
                      <a:pt x="5" y="8"/>
                      <a:pt x="5" y="8"/>
                      <a:pt x="5" y="8"/>
                    </a:cubicBezTo>
                    <a:cubicBezTo>
                      <a:pt x="4" y="9"/>
                      <a:pt x="3" y="9"/>
                      <a:pt x="3" y="9"/>
                    </a:cubicBezTo>
                    <a:cubicBezTo>
                      <a:pt x="2" y="10"/>
                      <a:pt x="1" y="11"/>
                      <a:pt x="1" y="13"/>
                    </a:cubicBezTo>
                    <a:cubicBezTo>
                      <a:pt x="0" y="15"/>
                      <a:pt x="1" y="17"/>
                      <a:pt x="3" y="18"/>
                    </a:cubicBezTo>
                    <a:cubicBezTo>
                      <a:pt x="3" y="20"/>
                      <a:pt x="5" y="23"/>
                      <a:pt x="8" y="23"/>
                    </a:cubicBezTo>
                    <a:cubicBezTo>
                      <a:pt x="11" y="23"/>
                      <a:pt x="13" y="21"/>
                      <a:pt x="14" y="19"/>
                    </a:cubicBezTo>
                    <a:cubicBezTo>
                      <a:pt x="16" y="18"/>
                      <a:pt x="17" y="16"/>
                      <a:pt x="17" y="14"/>
                    </a:cubicBezTo>
                    <a:cubicBezTo>
                      <a:pt x="17" y="13"/>
                      <a:pt x="17" y="12"/>
                      <a:pt x="16" y="11"/>
                    </a:cubicBezTo>
                    <a:cubicBezTo>
                      <a:pt x="16" y="11"/>
                      <a:pt x="16" y="10"/>
                      <a:pt x="16" y="10"/>
                    </a:cubicBezTo>
                    <a:cubicBezTo>
                      <a:pt x="16" y="10"/>
                      <a:pt x="16" y="9"/>
                      <a:pt x="16" y="9"/>
                    </a:cubicBezTo>
                    <a:cubicBezTo>
                      <a:pt x="17" y="7"/>
                      <a:pt x="17" y="4"/>
                      <a:pt x="14" y="2"/>
                    </a:cubicBezTo>
                    <a:cubicBezTo>
                      <a:pt x="11" y="0"/>
                      <a:pt x="6" y="2"/>
                      <a:pt x="5" y="6"/>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8"/>
              <p:cNvSpPr/>
              <p:nvPr/>
            </p:nvSpPr>
            <p:spPr bwMode="auto">
              <a:xfrm>
                <a:off x="3525838" y="866776"/>
                <a:ext cx="271463" cy="287338"/>
              </a:xfrm>
              <a:custGeom>
                <a:avLst/>
                <a:gdLst>
                  <a:gd name="T0" fmla="*/ 59 w 64"/>
                  <a:gd name="T1" fmla="*/ 17 h 68"/>
                  <a:gd name="T2" fmla="*/ 46 w 64"/>
                  <a:gd name="T3" fmla="*/ 17 h 68"/>
                  <a:gd name="T4" fmla="*/ 46 w 64"/>
                  <a:gd name="T5" fmla="*/ 17 h 68"/>
                  <a:gd name="T6" fmla="*/ 41 w 64"/>
                  <a:gd name="T7" fmla="*/ 5 h 68"/>
                  <a:gd name="T8" fmla="*/ 24 w 64"/>
                  <a:gd name="T9" fmla="*/ 6 h 68"/>
                  <a:gd name="T10" fmla="*/ 21 w 64"/>
                  <a:gd name="T11" fmla="*/ 14 h 68"/>
                  <a:gd name="T12" fmla="*/ 16 w 64"/>
                  <a:gd name="T13" fmla="*/ 11 h 68"/>
                  <a:gd name="T14" fmla="*/ 9 w 64"/>
                  <a:gd name="T15" fmla="*/ 12 h 68"/>
                  <a:gd name="T16" fmla="*/ 6 w 64"/>
                  <a:gd name="T17" fmla="*/ 12 h 68"/>
                  <a:gd name="T18" fmla="*/ 3 w 64"/>
                  <a:gd name="T19" fmla="*/ 17 h 68"/>
                  <a:gd name="T20" fmla="*/ 9 w 64"/>
                  <a:gd name="T21" fmla="*/ 35 h 68"/>
                  <a:gd name="T22" fmla="*/ 10 w 64"/>
                  <a:gd name="T23" fmla="*/ 36 h 68"/>
                  <a:gd name="T24" fmla="*/ 8 w 64"/>
                  <a:gd name="T25" fmla="*/ 38 h 68"/>
                  <a:gd name="T26" fmla="*/ 6 w 64"/>
                  <a:gd name="T27" fmla="*/ 42 h 68"/>
                  <a:gd name="T28" fmla="*/ 8 w 64"/>
                  <a:gd name="T29" fmla="*/ 52 h 68"/>
                  <a:gd name="T30" fmla="*/ 21 w 64"/>
                  <a:gd name="T31" fmla="*/ 55 h 68"/>
                  <a:gd name="T32" fmla="*/ 27 w 64"/>
                  <a:gd name="T33" fmla="*/ 49 h 68"/>
                  <a:gd name="T34" fmla="*/ 50 w 64"/>
                  <a:gd name="T35" fmla="*/ 59 h 68"/>
                  <a:gd name="T36" fmla="*/ 54 w 64"/>
                  <a:gd name="T37" fmla="*/ 46 h 68"/>
                  <a:gd name="T38" fmla="*/ 53 w 64"/>
                  <a:gd name="T39" fmla="*/ 42 h 68"/>
                  <a:gd name="T40" fmla="*/ 55 w 64"/>
                  <a:gd name="T41" fmla="*/ 42 h 68"/>
                  <a:gd name="T42" fmla="*/ 64 w 64"/>
                  <a:gd name="T43" fmla="*/ 28 h 68"/>
                  <a:gd name="T44" fmla="*/ 59 w 64"/>
                  <a:gd name="T45" fmla="*/ 1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8">
                    <a:moveTo>
                      <a:pt x="59" y="17"/>
                    </a:moveTo>
                    <a:cubicBezTo>
                      <a:pt x="54" y="15"/>
                      <a:pt x="50" y="16"/>
                      <a:pt x="46" y="17"/>
                    </a:cubicBezTo>
                    <a:cubicBezTo>
                      <a:pt x="46" y="17"/>
                      <a:pt x="46" y="17"/>
                      <a:pt x="46" y="17"/>
                    </a:cubicBezTo>
                    <a:cubicBezTo>
                      <a:pt x="45" y="13"/>
                      <a:pt x="44" y="9"/>
                      <a:pt x="41" y="5"/>
                    </a:cubicBezTo>
                    <a:cubicBezTo>
                      <a:pt x="37" y="0"/>
                      <a:pt x="28" y="1"/>
                      <a:pt x="24" y="6"/>
                    </a:cubicBezTo>
                    <a:cubicBezTo>
                      <a:pt x="22" y="8"/>
                      <a:pt x="21" y="11"/>
                      <a:pt x="21" y="14"/>
                    </a:cubicBezTo>
                    <a:cubicBezTo>
                      <a:pt x="19" y="13"/>
                      <a:pt x="18" y="12"/>
                      <a:pt x="16" y="11"/>
                    </a:cubicBezTo>
                    <a:cubicBezTo>
                      <a:pt x="14" y="10"/>
                      <a:pt x="11" y="11"/>
                      <a:pt x="9" y="12"/>
                    </a:cubicBezTo>
                    <a:cubicBezTo>
                      <a:pt x="8" y="12"/>
                      <a:pt x="7" y="12"/>
                      <a:pt x="6" y="12"/>
                    </a:cubicBezTo>
                    <a:cubicBezTo>
                      <a:pt x="4" y="13"/>
                      <a:pt x="3" y="15"/>
                      <a:pt x="3" y="17"/>
                    </a:cubicBezTo>
                    <a:cubicBezTo>
                      <a:pt x="0" y="23"/>
                      <a:pt x="3" y="32"/>
                      <a:pt x="9" y="35"/>
                    </a:cubicBezTo>
                    <a:cubicBezTo>
                      <a:pt x="9" y="35"/>
                      <a:pt x="10" y="36"/>
                      <a:pt x="10" y="36"/>
                    </a:cubicBezTo>
                    <a:cubicBezTo>
                      <a:pt x="9" y="36"/>
                      <a:pt x="9" y="37"/>
                      <a:pt x="8" y="38"/>
                    </a:cubicBezTo>
                    <a:cubicBezTo>
                      <a:pt x="7" y="39"/>
                      <a:pt x="6" y="40"/>
                      <a:pt x="6" y="42"/>
                    </a:cubicBezTo>
                    <a:cubicBezTo>
                      <a:pt x="4" y="45"/>
                      <a:pt x="6" y="50"/>
                      <a:pt x="8" y="52"/>
                    </a:cubicBezTo>
                    <a:cubicBezTo>
                      <a:pt x="11" y="56"/>
                      <a:pt x="17" y="57"/>
                      <a:pt x="21" y="55"/>
                    </a:cubicBezTo>
                    <a:cubicBezTo>
                      <a:pt x="24" y="53"/>
                      <a:pt x="26" y="51"/>
                      <a:pt x="27" y="49"/>
                    </a:cubicBezTo>
                    <a:cubicBezTo>
                      <a:pt x="30" y="59"/>
                      <a:pt x="41" y="68"/>
                      <a:pt x="50" y="59"/>
                    </a:cubicBezTo>
                    <a:cubicBezTo>
                      <a:pt x="53" y="55"/>
                      <a:pt x="55" y="51"/>
                      <a:pt x="54" y="46"/>
                    </a:cubicBezTo>
                    <a:cubicBezTo>
                      <a:pt x="54" y="45"/>
                      <a:pt x="54" y="44"/>
                      <a:pt x="53" y="42"/>
                    </a:cubicBezTo>
                    <a:cubicBezTo>
                      <a:pt x="54" y="42"/>
                      <a:pt x="55" y="42"/>
                      <a:pt x="55" y="42"/>
                    </a:cubicBezTo>
                    <a:cubicBezTo>
                      <a:pt x="60" y="39"/>
                      <a:pt x="63" y="34"/>
                      <a:pt x="64" y="28"/>
                    </a:cubicBezTo>
                    <a:cubicBezTo>
                      <a:pt x="64" y="24"/>
                      <a:pt x="62" y="19"/>
                      <a:pt x="59" y="1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9"/>
              <p:cNvSpPr/>
              <p:nvPr/>
            </p:nvSpPr>
            <p:spPr bwMode="auto">
              <a:xfrm>
                <a:off x="3619501" y="971551"/>
                <a:ext cx="93663" cy="68263"/>
              </a:xfrm>
              <a:custGeom>
                <a:avLst/>
                <a:gdLst>
                  <a:gd name="T0" fmla="*/ 15 w 22"/>
                  <a:gd name="T1" fmla="*/ 2 h 16"/>
                  <a:gd name="T2" fmla="*/ 12 w 22"/>
                  <a:gd name="T3" fmla="*/ 3 h 16"/>
                  <a:gd name="T4" fmla="*/ 12 w 22"/>
                  <a:gd name="T5" fmla="*/ 3 h 16"/>
                  <a:gd name="T6" fmla="*/ 10 w 22"/>
                  <a:gd name="T7" fmla="*/ 1 h 16"/>
                  <a:gd name="T8" fmla="*/ 7 w 22"/>
                  <a:gd name="T9" fmla="*/ 1 h 16"/>
                  <a:gd name="T10" fmla="*/ 4 w 22"/>
                  <a:gd name="T11" fmla="*/ 5 h 16"/>
                  <a:gd name="T12" fmla="*/ 2 w 22"/>
                  <a:gd name="T13" fmla="*/ 12 h 16"/>
                  <a:gd name="T14" fmla="*/ 8 w 22"/>
                  <a:gd name="T15" fmla="*/ 15 h 16"/>
                  <a:gd name="T16" fmla="*/ 13 w 22"/>
                  <a:gd name="T17" fmla="*/ 15 h 16"/>
                  <a:gd name="T18" fmla="*/ 16 w 22"/>
                  <a:gd name="T19" fmla="*/ 13 h 16"/>
                  <a:gd name="T20" fmla="*/ 17 w 22"/>
                  <a:gd name="T21" fmla="*/ 13 h 16"/>
                  <a:gd name="T22" fmla="*/ 18 w 22"/>
                  <a:gd name="T23" fmla="*/ 12 h 16"/>
                  <a:gd name="T24" fmla="*/ 22 w 22"/>
                  <a:gd name="T25" fmla="*/ 7 h 16"/>
                  <a:gd name="T26" fmla="*/ 15 w 22"/>
                  <a:gd name="T2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6">
                    <a:moveTo>
                      <a:pt x="15" y="2"/>
                    </a:moveTo>
                    <a:cubicBezTo>
                      <a:pt x="14" y="2"/>
                      <a:pt x="13" y="3"/>
                      <a:pt x="12" y="3"/>
                    </a:cubicBezTo>
                    <a:cubicBezTo>
                      <a:pt x="12" y="3"/>
                      <a:pt x="12" y="3"/>
                      <a:pt x="12" y="3"/>
                    </a:cubicBezTo>
                    <a:cubicBezTo>
                      <a:pt x="11" y="3"/>
                      <a:pt x="11" y="2"/>
                      <a:pt x="10" y="1"/>
                    </a:cubicBezTo>
                    <a:cubicBezTo>
                      <a:pt x="9" y="1"/>
                      <a:pt x="8" y="0"/>
                      <a:pt x="7" y="1"/>
                    </a:cubicBezTo>
                    <a:cubicBezTo>
                      <a:pt x="4" y="1"/>
                      <a:pt x="3" y="3"/>
                      <a:pt x="4" y="5"/>
                    </a:cubicBezTo>
                    <a:cubicBezTo>
                      <a:pt x="1" y="7"/>
                      <a:pt x="0" y="9"/>
                      <a:pt x="2" y="12"/>
                    </a:cubicBezTo>
                    <a:cubicBezTo>
                      <a:pt x="3" y="14"/>
                      <a:pt x="6" y="16"/>
                      <a:pt x="8" y="15"/>
                    </a:cubicBezTo>
                    <a:cubicBezTo>
                      <a:pt x="10" y="16"/>
                      <a:pt x="12" y="16"/>
                      <a:pt x="13" y="15"/>
                    </a:cubicBezTo>
                    <a:cubicBezTo>
                      <a:pt x="14" y="15"/>
                      <a:pt x="15" y="14"/>
                      <a:pt x="16" y="13"/>
                    </a:cubicBezTo>
                    <a:cubicBezTo>
                      <a:pt x="16" y="13"/>
                      <a:pt x="16" y="13"/>
                      <a:pt x="17" y="13"/>
                    </a:cubicBezTo>
                    <a:cubicBezTo>
                      <a:pt x="17" y="12"/>
                      <a:pt x="17" y="12"/>
                      <a:pt x="18" y="12"/>
                    </a:cubicBezTo>
                    <a:cubicBezTo>
                      <a:pt x="20" y="11"/>
                      <a:pt x="22" y="10"/>
                      <a:pt x="22" y="7"/>
                    </a:cubicBezTo>
                    <a:cubicBezTo>
                      <a:pt x="22" y="3"/>
                      <a:pt x="18" y="1"/>
                      <a:pt x="15"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60"/>
              <p:cNvSpPr/>
              <p:nvPr/>
            </p:nvSpPr>
            <p:spPr bwMode="auto">
              <a:xfrm>
                <a:off x="2843213" y="760413"/>
                <a:ext cx="330200" cy="368300"/>
              </a:xfrm>
              <a:custGeom>
                <a:avLst/>
                <a:gdLst>
                  <a:gd name="T0" fmla="*/ 56 w 78"/>
                  <a:gd name="T1" fmla="*/ 63 h 87"/>
                  <a:gd name="T2" fmla="*/ 59 w 78"/>
                  <a:gd name="T3" fmla="*/ 63 h 87"/>
                  <a:gd name="T4" fmla="*/ 75 w 78"/>
                  <a:gd name="T5" fmla="*/ 46 h 87"/>
                  <a:gd name="T6" fmla="*/ 68 w 78"/>
                  <a:gd name="T7" fmla="*/ 37 h 87"/>
                  <a:gd name="T8" fmla="*/ 72 w 78"/>
                  <a:gd name="T9" fmla="*/ 33 h 87"/>
                  <a:gd name="T10" fmla="*/ 60 w 78"/>
                  <a:gd name="T11" fmla="*/ 13 h 87"/>
                  <a:gd name="T12" fmla="*/ 46 w 78"/>
                  <a:gd name="T13" fmla="*/ 17 h 87"/>
                  <a:gd name="T14" fmla="*/ 44 w 78"/>
                  <a:gd name="T15" fmla="*/ 20 h 87"/>
                  <a:gd name="T16" fmla="*/ 44 w 78"/>
                  <a:gd name="T17" fmla="*/ 14 h 87"/>
                  <a:gd name="T18" fmla="*/ 25 w 78"/>
                  <a:gd name="T19" fmla="*/ 2 h 87"/>
                  <a:gd name="T20" fmla="*/ 15 w 78"/>
                  <a:gd name="T21" fmla="*/ 20 h 87"/>
                  <a:gd name="T22" fmla="*/ 19 w 78"/>
                  <a:gd name="T23" fmla="*/ 30 h 87"/>
                  <a:gd name="T24" fmla="*/ 13 w 78"/>
                  <a:gd name="T25" fmla="*/ 30 h 87"/>
                  <a:gd name="T26" fmla="*/ 4 w 78"/>
                  <a:gd name="T27" fmla="*/ 52 h 87"/>
                  <a:gd name="T28" fmla="*/ 25 w 78"/>
                  <a:gd name="T29" fmla="*/ 61 h 87"/>
                  <a:gd name="T30" fmla="*/ 27 w 78"/>
                  <a:gd name="T31" fmla="*/ 61 h 87"/>
                  <a:gd name="T32" fmla="*/ 25 w 78"/>
                  <a:gd name="T33" fmla="*/ 69 h 87"/>
                  <a:gd name="T34" fmla="*/ 43 w 78"/>
                  <a:gd name="T35" fmla="*/ 86 h 87"/>
                  <a:gd name="T36" fmla="*/ 56 w 78"/>
                  <a:gd name="T37"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56" y="63"/>
                    </a:moveTo>
                    <a:cubicBezTo>
                      <a:pt x="57" y="63"/>
                      <a:pt x="58" y="63"/>
                      <a:pt x="59" y="63"/>
                    </a:cubicBezTo>
                    <a:cubicBezTo>
                      <a:pt x="69" y="64"/>
                      <a:pt x="78" y="55"/>
                      <a:pt x="75" y="46"/>
                    </a:cubicBezTo>
                    <a:cubicBezTo>
                      <a:pt x="74" y="42"/>
                      <a:pt x="71" y="39"/>
                      <a:pt x="68" y="37"/>
                    </a:cubicBezTo>
                    <a:cubicBezTo>
                      <a:pt x="70" y="36"/>
                      <a:pt x="71" y="35"/>
                      <a:pt x="72" y="33"/>
                    </a:cubicBezTo>
                    <a:cubicBezTo>
                      <a:pt x="75" y="25"/>
                      <a:pt x="69" y="14"/>
                      <a:pt x="60" y="13"/>
                    </a:cubicBezTo>
                    <a:cubicBezTo>
                      <a:pt x="55" y="12"/>
                      <a:pt x="50" y="14"/>
                      <a:pt x="46" y="17"/>
                    </a:cubicBezTo>
                    <a:cubicBezTo>
                      <a:pt x="46" y="18"/>
                      <a:pt x="45" y="19"/>
                      <a:pt x="44" y="20"/>
                    </a:cubicBezTo>
                    <a:cubicBezTo>
                      <a:pt x="45" y="18"/>
                      <a:pt x="44" y="16"/>
                      <a:pt x="44" y="14"/>
                    </a:cubicBezTo>
                    <a:cubicBezTo>
                      <a:pt x="42" y="5"/>
                      <a:pt x="33" y="0"/>
                      <a:pt x="25" y="2"/>
                    </a:cubicBezTo>
                    <a:cubicBezTo>
                      <a:pt x="17" y="4"/>
                      <a:pt x="14" y="13"/>
                      <a:pt x="15" y="20"/>
                    </a:cubicBezTo>
                    <a:cubicBezTo>
                      <a:pt x="15" y="23"/>
                      <a:pt x="17" y="26"/>
                      <a:pt x="19" y="30"/>
                    </a:cubicBezTo>
                    <a:cubicBezTo>
                      <a:pt x="17" y="30"/>
                      <a:pt x="15" y="30"/>
                      <a:pt x="13" y="30"/>
                    </a:cubicBezTo>
                    <a:cubicBezTo>
                      <a:pt x="3" y="33"/>
                      <a:pt x="0" y="43"/>
                      <a:pt x="4" y="52"/>
                    </a:cubicBezTo>
                    <a:cubicBezTo>
                      <a:pt x="8" y="60"/>
                      <a:pt x="17" y="63"/>
                      <a:pt x="25" y="61"/>
                    </a:cubicBezTo>
                    <a:cubicBezTo>
                      <a:pt x="26" y="61"/>
                      <a:pt x="26" y="61"/>
                      <a:pt x="27" y="61"/>
                    </a:cubicBezTo>
                    <a:cubicBezTo>
                      <a:pt x="26" y="64"/>
                      <a:pt x="25" y="67"/>
                      <a:pt x="25" y="69"/>
                    </a:cubicBezTo>
                    <a:cubicBezTo>
                      <a:pt x="26" y="79"/>
                      <a:pt x="33" y="87"/>
                      <a:pt x="43" y="86"/>
                    </a:cubicBezTo>
                    <a:cubicBezTo>
                      <a:pt x="55" y="85"/>
                      <a:pt x="58" y="73"/>
                      <a:pt x="56" y="6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61"/>
              <p:cNvSpPr/>
              <p:nvPr/>
            </p:nvSpPr>
            <p:spPr bwMode="auto">
              <a:xfrm>
                <a:off x="3041651" y="912813"/>
                <a:ext cx="4763" cy="4763"/>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62"/>
              <p:cNvSpPr/>
              <p:nvPr/>
            </p:nvSpPr>
            <p:spPr bwMode="auto">
              <a:xfrm>
                <a:off x="3046413" y="917576"/>
                <a:ext cx="4763" cy="3175"/>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0" y="0"/>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63"/>
              <p:cNvSpPr/>
              <p:nvPr/>
            </p:nvSpPr>
            <p:spPr bwMode="auto">
              <a:xfrm>
                <a:off x="2978151" y="938213"/>
                <a:ext cx="9525" cy="4763"/>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1" y="1"/>
                      <a:pt x="0" y="0"/>
                    </a:cubicBezTo>
                    <a:cubicBezTo>
                      <a:pt x="1" y="1"/>
                      <a:pt x="1" y="1"/>
                      <a:pt x="2"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64"/>
              <p:cNvSpPr/>
              <p:nvPr/>
            </p:nvSpPr>
            <p:spPr bwMode="auto">
              <a:xfrm>
                <a:off x="2974976" y="887413"/>
                <a:ext cx="84138" cy="101600"/>
              </a:xfrm>
              <a:custGeom>
                <a:avLst/>
                <a:gdLst>
                  <a:gd name="T0" fmla="*/ 11 w 20"/>
                  <a:gd name="T1" fmla="*/ 22 h 24"/>
                  <a:gd name="T2" fmla="*/ 14 w 20"/>
                  <a:gd name="T3" fmla="*/ 20 h 24"/>
                  <a:gd name="T4" fmla="*/ 16 w 20"/>
                  <a:gd name="T5" fmla="*/ 17 h 24"/>
                  <a:gd name="T6" fmla="*/ 17 w 20"/>
                  <a:gd name="T7" fmla="*/ 7 h 24"/>
                  <a:gd name="T8" fmla="*/ 16 w 20"/>
                  <a:gd name="T9" fmla="*/ 6 h 24"/>
                  <a:gd name="T10" fmla="*/ 12 w 20"/>
                  <a:gd name="T11" fmla="*/ 2 h 24"/>
                  <a:gd name="T12" fmla="*/ 10 w 20"/>
                  <a:gd name="T13" fmla="*/ 2 h 24"/>
                  <a:gd name="T14" fmla="*/ 9 w 20"/>
                  <a:gd name="T15" fmla="*/ 1 h 24"/>
                  <a:gd name="T16" fmla="*/ 0 w 20"/>
                  <a:gd name="T17" fmla="*/ 8 h 24"/>
                  <a:gd name="T18" fmla="*/ 3 w 20"/>
                  <a:gd name="T19" fmla="*/ 13 h 24"/>
                  <a:gd name="T20" fmla="*/ 3 w 20"/>
                  <a:gd name="T21" fmla="*/ 13 h 24"/>
                  <a:gd name="T22" fmla="*/ 3 w 20"/>
                  <a:gd name="T23" fmla="*/ 13 h 24"/>
                  <a:gd name="T24" fmla="*/ 3 w 20"/>
                  <a:gd name="T25" fmla="*/ 17 h 24"/>
                  <a:gd name="T26" fmla="*/ 3 w 20"/>
                  <a:gd name="T27" fmla="*/ 16 h 24"/>
                  <a:gd name="T28" fmla="*/ 11 w 20"/>
                  <a:gd name="T2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11" y="22"/>
                    </a:moveTo>
                    <a:cubicBezTo>
                      <a:pt x="12" y="22"/>
                      <a:pt x="13" y="21"/>
                      <a:pt x="14" y="20"/>
                    </a:cubicBezTo>
                    <a:cubicBezTo>
                      <a:pt x="15" y="19"/>
                      <a:pt x="16" y="18"/>
                      <a:pt x="16" y="17"/>
                    </a:cubicBezTo>
                    <a:cubicBezTo>
                      <a:pt x="19" y="15"/>
                      <a:pt x="20" y="9"/>
                      <a:pt x="17" y="7"/>
                    </a:cubicBezTo>
                    <a:cubicBezTo>
                      <a:pt x="16" y="6"/>
                      <a:pt x="16" y="6"/>
                      <a:pt x="16" y="6"/>
                    </a:cubicBezTo>
                    <a:cubicBezTo>
                      <a:pt x="16" y="4"/>
                      <a:pt x="14" y="2"/>
                      <a:pt x="12" y="2"/>
                    </a:cubicBezTo>
                    <a:cubicBezTo>
                      <a:pt x="11" y="2"/>
                      <a:pt x="10" y="2"/>
                      <a:pt x="10" y="2"/>
                    </a:cubicBezTo>
                    <a:cubicBezTo>
                      <a:pt x="9" y="2"/>
                      <a:pt x="9" y="2"/>
                      <a:pt x="9" y="1"/>
                    </a:cubicBezTo>
                    <a:cubicBezTo>
                      <a:pt x="5" y="0"/>
                      <a:pt x="0" y="4"/>
                      <a:pt x="0" y="8"/>
                    </a:cubicBezTo>
                    <a:cubicBezTo>
                      <a:pt x="1" y="10"/>
                      <a:pt x="1" y="12"/>
                      <a:pt x="3" y="13"/>
                    </a:cubicBezTo>
                    <a:cubicBezTo>
                      <a:pt x="3" y="13"/>
                      <a:pt x="3" y="13"/>
                      <a:pt x="3" y="13"/>
                    </a:cubicBezTo>
                    <a:cubicBezTo>
                      <a:pt x="3" y="13"/>
                      <a:pt x="3" y="13"/>
                      <a:pt x="3" y="13"/>
                    </a:cubicBezTo>
                    <a:cubicBezTo>
                      <a:pt x="2" y="15"/>
                      <a:pt x="2" y="16"/>
                      <a:pt x="3" y="17"/>
                    </a:cubicBezTo>
                    <a:cubicBezTo>
                      <a:pt x="3" y="17"/>
                      <a:pt x="3" y="17"/>
                      <a:pt x="3" y="16"/>
                    </a:cubicBezTo>
                    <a:cubicBezTo>
                      <a:pt x="3" y="20"/>
                      <a:pt x="7" y="24"/>
                      <a:pt x="11" y="2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5"/>
              <p:cNvSpPr/>
              <p:nvPr/>
            </p:nvSpPr>
            <p:spPr bwMode="auto">
              <a:xfrm>
                <a:off x="3419476" y="641351"/>
                <a:ext cx="217488" cy="238125"/>
              </a:xfrm>
              <a:custGeom>
                <a:avLst/>
                <a:gdLst>
                  <a:gd name="T0" fmla="*/ 37 w 51"/>
                  <a:gd name="T1" fmla="*/ 40 h 56"/>
                  <a:gd name="T2" fmla="*/ 39 w 51"/>
                  <a:gd name="T3" fmla="*/ 41 h 56"/>
                  <a:gd name="T4" fmla="*/ 49 w 51"/>
                  <a:gd name="T5" fmla="*/ 29 h 56"/>
                  <a:gd name="T6" fmla="*/ 45 w 51"/>
                  <a:gd name="T7" fmla="*/ 24 h 56"/>
                  <a:gd name="T8" fmla="*/ 47 w 51"/>
                  <a:gd name="T9" fmla="*/ 21 h 56"/>
                  <a:gd name="T10" fmla="*/ 39 w 51"/>
                  <a:gd name="T11" fmla="*/ 8 h 56"/>
                  <a:gd name="T12" fmla="*/ 31 w 51"/>
                  <a:gd name="T13" fmla="*/ 11 h 56"/>
                  <a:gd name="T14" fmla="*/ 29 w 51"/>
                  <a:gd name="T15" fmla="*/ 12 h 56"/>
                  <a:gd name="T16" fmla="*/ 29 w 51"/>
                  <a:gd name="T17" fmla="*/ 8 h 56"/>
                  <a:gd name="T18" fmla="*/ 17 w 51"/>
                  <a:gd name="T19" fmla="*/ 1 h 56"/>
                  <a:gd name="T20" fmla="*/ 10 w 51"/>
                  <a:gd name="T21" fmla="*/ 12 h 56"/>
                  <a:gd name="T22" fmla="*/ 12 w 51"/>
                  <a:gd name="T23" fmla="*/ 19 h 56"/>
                  <a:gd name="T24" fmla="*/ 9 w 51"/>
                  <a:gd name="T25" fmla="*/ 19 h 56"/>
                  <a:gd name="T26" fmla="*/ 3 w 51"/>
                  <a:gd name="T27" fmla="*/ 33 h 56"/>
                  <a:gd name="T28" fmla="*/ 17 w 51"/>
                  <a:gd name="T29" fmla="*/ 39 h 56"/>
                  <a:gd name="T30" fmla="*/ 18 w 51"/>
                  <a:gd name="T31" fmla="*/ 39 h 56"/>
                  <a:gd name="T32" fmla="*/ 17 w 51"/>
                  <a:gd name="T33" fmla="*/ 45 h 56"/>
                  <a:gd name="T34" fmla="*/ 28 w 51"/>
                  <a:gd name="T35" fmla="*/ 56 h 56"/>
                  <a:gd name="T36" fmla="*/ 37 w 51"/>
                  <a:gd name="T3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6">
                    <a:moveTo>
                      <a:pt x="37" y="40"/>
                    </a:moveTo>
                    <a:cubicBezTo>
                      <a:pt x="38" y="40"/>
                      <a:pt x="38" y="41"/>
                      <a:pt x="39" y="41"/>
                    </a:cubicBezTo>
                    <a:cubicBezTo>
                      <a:pt x="45" y="41"/>
                      <a:pt x="51" y="35"/>
                      <a:pt x="49" y="29"/>
                    </a:cubicBezTo>
                    <a:cubicBezTo>
                      <a:pt x="48" y="26"/>
                      <a:pt x="47" y="25"/>
                      <a:pt x="45" y="24"/>
                    </a:cubicBezTo>
                    <a:cubicBezTo>
                      <a:pt x="46" y="23"/>
                      <a:pt x="47" y="22"/>
                      <a:pt x="47" y="21"/>
                    </a:cubicBezTo>
                    <a:cubicBezTo>
                      <a:pt x="49" y="15"/>
                      <a:pt x="46" y="8"/>
                      <a:pt x="39" y="8"/>
                    </a:cubicBezTo>
                    <a:cubicBezTo>
                      <a:pt x="36" y="7"/>
                      <a:pt x="33" y="9"/>
                      <a:pt x="31" y="11"/>
                    </a:cubicBezTo>
                    <a:cubicBezTo>
                      <a:pt x="30" y="11"/>
                      <a:pt x="30" y="12"/>
                      <a:pt x="29" y="12"/>
                    </a:cubicBezTo>
                    <a:cubicBezTo>
                      <a:pt x="29" y="11"/>
                      <a:pt x="29" y="10"/>
                      <a:pt x="29" y="8"/>
                    </a:cubicBezTo>
                    <a:cubicBezTo>
                      <a:pt x="28" y="3"/>
                      <a:pt x="22" y="0"/>
                      <a:pt x="17" y="1"/>
                    </a:cubicBezTo>
                    <a:cubicBezTo>
                      <a:pt x="11" y="2"/>
                      <a:pt x="9" y="8"/>
                      <a:pt x="10" y="12"/>
                    </a:cubicBezTo>
                    <a:cubicBezTo>
                      <a:pt x="10" y="14"/>
                      <a:pt x="11" y="17"/>
                      <a:pt x="12" y="19"/>
                    </a:cubicBezTo>
                    <a:cubicBezTo>
                      <a:pt x="11" y="19"/>
                      <a:pt x="10" y="19"/>
                      <a:pt x="9" y="19"/>
                    </a:cubicBezTo>
                    <a:cubicBezTo>
                      <a:pt x="2" y="21"/>
                      <a:pt x="0" y="28"/>
                      <a:pt x="3" y="33"/>
                    </a:cubicBezTo>
                    <a:cubicBezTo>
                      <a:pt x="5" y="39"/>
                      <a:pt x="11" y="41"/>
                      <a:pt x="17" y="39"/>
                    </a:cubicBezTo>
                    <a:cubicBezTo>
                      <a:pt x="17" y="39"/>
                      <a:pt x="17" y="39"/>
                      <a:pt x="18" y="39"/>
                    </a:cubicBezTo>
                    <a:cubicBezTo>
                      <a:pt x="17" y="41"/>
                      <a:pt x="17" y="43"/>
                      <a:pt x="17" y="45"/>
                    </a:cubicBezTo>
                    <a:cubicBezTo>
                      <a:pt x="17" y="51"/>
                      <a:pt x="22" y="56"/>
                      <a:pt x="28" y="56"/>
                    </a:cubicBezTo>
                    <a:cubicBezTo>
                      <a:pt x="36" y="55"/>
                      <a:pt x="38" y="47"/>
                      <a:pt x="37" y="4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6"/>
              <p:cNvSpPr/>
              <p:nvPr/>
            </p:nvSpPr>
            <p:spPr bwMode="auto">
              <a:xfrm>
                <a:off x="3551238" y="738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7"/>
              <p:cNvSpPr/>
              <p:nvPr/>
            </p:nvSpPr>
            <p:spPr bwMode="auto">
              <a:xfrm>
                <a:off x="3551238" y="738188"/>
                <a:ext cx="4763" cy="4763"/>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8"/>
              <p:cNvSpPr/>
              <p:nvPr/>
            </p:nvSpPr>
            <p:spPr bwMode="auto">
              <a:xfrm>
                <a:off x="3508376" y="755651"/>
                <a:ext cx="4763" cy="476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0" y="0"/>
                    </a:cubicBezTo>
                    <a:cubicBezTo>
                      <a:pt x="1" y="0"/>
                      <a:pt x="1"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69"/>
              <p:cNvSpPr/>
              <p:nvPr/>
            </p:nvSpPr>
            <p:spPr bwMode="auto">
              <a:xfrm>
                <a:off x="3505201" y="722313"/>
                <a:ext cx="55563" cy="68263"/>
              </a:xfrm>
              <a:custGeom>
                <a:avLst/>
                <a:gdLst>
                  <a:gd name="T0" fmla="*/ 8 w 13"/>
                  <a:gd name="T1" fmla="*/ 15 h 16"/>
                  <a:gd name="T2" fmla="*/ 10 w 13"/>
                  <a:gd name="T3" fmla="*/ 13 h 16"/>
                  <a:gd name="T4" fmla="*/ 11 w 13"/>
                  <a:gd name="T5" fmla="*/ 11 h 16"/>
                  <a:gd name="T6" fmla="*/ 11 w 13"/>
                  <a:gd name="T7" fmla="*/ 4 h 16"/>
                  <a:gd name="T8" fmla="*/ 11 w 13"/>
                  <a:gd name="T9" fmla="*/ 4 h 16"/>
                  <a:gd name="T10" fmla="*/ 8 w 13"/>
                  <a:gd name="T11" fmla="*/ 1 h 16"/>
                  <a:gd name="T12" fmla="*/ 7 w 13"/>
                  <a:gd name="T13" fmla="*/ 1 h 16"/>
                  <a:gd name="T14" fmla="*/ 6 w 13"/>
                  <a:gd name="T15" fmla="*/ 1 h 16"/>
                  <a:gd name="T16" fmla="*/ 0 w 13"/>
                  <a:gd name="T17" fmla="*/ 7 h 16"/>
                  <a:gd name="T18" fmla="*/ 1 w 13"/>
                  <a:gd name="T19" fmla="*/ 11 h 16"/>
                  <a:gd name="T20" fmla="*/ 1 w 13"/>
                  <a:gd name="T21" fmla="*/ 11 h 16"/>
                  <a:gd name="T22" fmla="*/ 2 w 13"/>
                  <a:gd name="T23" fmla="*/ 10 h 16"/>
                  <a:gd name="T24" fmla="*/ 2 w 13"/>
                  <a:gd name="T25" fmla="*/ 12 h 16"/>
                  <a:gd name="T26" fmla="*/ 2 w 13"/>
                  <a:gd name="T27" fmla="*/ 11 h 16"/>
                  <a:gd name="T28" fmla="*/ 8 w 13"/>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6">
                    <a:moveTo>
                      <a:pt x="8" y="15"/>
                    </a:moveTo>
                    <a:cubicBezTo>
                      <a:pt x="8" y="14"/>
                      <a:pt x="9" y="14"/>
                      <a:pt x="10" y="13"/>
                    </a:cubicBezTo>
                    <a:cubicBezTo>
                      <a:pt x="10" y="12"/>
                      <a:pt x="11" y="12"/>
                      <a:pt x="11" y="11"/>
                    </a:cubicBezTo>
                    <a:cubicBezTo>
                      <a:pt x="13" y="10"/>
                      <a:pt x="13" y="6"/>
                      <a:pt x="11" y="4"/>
                    </a:cubicBezTo>
                    <a:cubicBezTo>
                      <a:pt x="11" y="4"/>
                      <a:pt x="11" y="4"/>
                      <a:pt x="11" y="4"/>
                    </a:cubicBezTo>
                    <a:cubicBezTo>
                      <a:pt x="11" y="2"/>
                      <a:pt x="10" y="1"/>
                      <a:pt x="8" y="1"/>
                    </a:cubicBezTo>
                    <a:cubicBezTo>
                      <a:pt x="8" y="1"/>
                      <a:pt x="7" y="1"/>
                      <a:pt x="7" y="1"/>
                    </a:cubicBezTo>
                    <a:cubicBezTo>
                      <a:pt x="7" y="1"/>
                      <a:pt x="7" y="1"/>
                      <a:pt x="6" y="1"/>
                    </a:cubicBezTo>
                    <a:cubicBezTo>
                      <a:pt x="4" y="0"/>
                      <a:pt x="0" y="4"/>
                      <a:pt x="0" y="7"/>
                    </a:cubicBezTo>
                    <a:cubicBezTo>
                      <a:pt x="0" y="8"/>
                      <a:pt x="2" y="6"/>
                      <a:pt x="1" y="11"/>
                    </a:cubicBezTo>
                    <a:cubicBezTo>
                      <a:pt x="1" y="11"/>
                      <a:pt x="1" y="11"/>
                      <a:pt x="1" y="11"/>
                    </a:cubicBezTo>
                    <a:cubicBezTo>
                      <a:pt x="1" y="11"/>
                      <a:pt x="2" y="10"/>
                      <a:pt x="2" y="10"/>
                    </a:cubicBezTo>
                    <a:cubicBezTo>
                      <a:pt x="1" y="11"/>
                      <a:pt x="2" y="11"/>
                      <a:pt x="2" y="12"/>
                    </a:cubicBezTo>
                    <a:cubicBezTo>
                      <a:pt x="2" y="12"/>
                      <a:pt x="2" y="11"/>
                      <a:pt x="2" y="11"/>
                    </a:cubicBezTo>
                    <a:cubicBezTo>
                      <a:pt x="2" y="13"/>
                      <a:pt x="5" y="16"/>
                      <a:pt x="8" y="1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70"/>
              <p:cNvSpPr/>
              <p:nvPr/>
            </p:nvSpPr>
            <p:spPr bwMode="auto">
              <a:xfrm>
                <a:off x="3543301" y="700088"/>
                <a:ext cx="241300" cy="217488"/>
              </a:xfrm>
              <a:custGeom>
                <a:avLst/>
                <a:gdLst>
                  <a:gd name="T0" fmla="*/ 18 w 57"/>
                  <a:gd name="T1" fmla="*/ 38 h 51"/>
                  <a:gd name="T2" fmla="*/ 18 w 57"/>
                  <a:gd name="T3" fmla="*/ 40 h 51"/>
                  <a:gd name="T4" fmla="*/ 31 w 57"/>
                  <a:gd name="T5" fmla="*/ 49 h 51"/>
                  <a:gd name="T6" fmla="*/ 36 w 57"/>
                  <a:gd name="T7" fmla="*/ 44 h 51"/>
                  <a:gd name="T8" fmla="*/ 39 w 57"/>
                  <a:gd name="T9" fmla="*/ 46 h 51"/>
                  <a:gd name="T10" fmla="*/ 51 w 57"/>
                  <a:gd name="T11" fmla="*/ 37 h 51"/>
                  <a:gd name="T12" fmla="*/ 47 w 57"/>
                  <a:gd name="T13" fmla="*/ 28 h 51"/>
                  <a:gd name="T14" fmla="*/ 45 w 57"/>
                  <a:gd name="T15" fmla="*/ 27 h 51"/>
                  <a:gd name="T16" fmla="*/ 49 w 57"/>
                  <a:gd name="T17" fmla="*/ 26 h 51"/>
                  <a:gd name="T18" fmla="*/ 55 w 57"/>
                  <a:gd name="T19" fmla="*/ 13 h 51"/>
                  <a:gd name="T20" fmla="*/ 43 w 57"/>
                  <a:gd name="T21" fmla="*/ 8 h 51"/>
                  <a:gd name="T22" fmla="*/ 37 w 57"/>
                  <a:gd name="T23" fmla="*/ 11 h 51"/>
                  <a:gd name="T24" fmla="*/ 36 w 57"/>
                  <a:gd name="T25" fmla="*/ 8 h 51"/>
                  <a:gd name="T26" fmla="*/ 21 w 57"/>
                  <a:gd name="T27" fmla="*/ 3 h 51"/>
                  <a:gd name="T28" fmla="*/ 17 w 57"/>
                  <a:gd name="T29" fmla="*/ 18 h 51"/>
                  <a:gd name="T30" fmla="*/ 17 w 57"/>
                  <a:gd name="T31" fmla="*/ 19 h 51"/>
                  <a:gd name="T32" fmla="*/ 12 w 57"/>
                  <a:gd name="T33" fmla="*/ 19 h 51"/>
                  <a:gd name="T34" fmla="*/ 2 w 57"/>
                  <a:gd name="T35" fmla="*/ 31 h 51"/>
                  <a:gd name="T36" fmla="*/ 18 w 57"/>
                  <a:gd name="T37"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1">
                    <a:moveTo>
                      <a:pt x="18" y="38"/>
                    </a:moveTo>
                    <a:cubicBezTo>
                      <a:pt x="18" y="39"/>
                      <a:pt x="18" y="40"/>
                      <a:pt x="18" y="40"/>
                    </a:cubicBezTo>
                    <a:cubicBezTo>
                      <a:pt x="18" y="46"/>
                      <a:pt x="25" y="51"/>
                      <a:pt x="31" y="49"/>
                    </a:cubicBezTo>
                    <a:cubicBezTo>
                      <a:pt x="33" y="48"/>
                      <a:pt x="35" y="46"/>
                      <a:pt x="36" y="44"/>
                    </a:cubicBezTo>
                    <a:cubicBezTo>
                      <a:pt x="37" y="45"/>
                      <a:pt x="38" y="45"/>
                      <a:pt x="39" y="46"/>
                    </a:cubicBezTo>
                    <a:cubicBezTo>
                      <a:pt x="45" y="47"/>
                      <a:pt x="51" y="43"/>
                      <a:pt x="51" y="37"/>
                    </a:cubicBezTo>
                    <a:cubicBezTo>
                      <a:pt x="51" y="33"/>
                      <a:pt x="49" y="30"/>
                      <a:pt x="47" y="28"/>
                    </a:cubicBezTo>
                    <a:cubicBezTo>
                      <a:pt x="46" y="28"/>
                      <a:pt x="46" y="27"/>
                      <a:pt x="45" y="27"/>
                    </a:cubicBezTo>
                    <a:cubicBezTo>
                      <a:pt x="47" y="27"/>
                      <a:pt x="48" y="27"/>
                      <a:pt x="49" y="26"/>
                    </a:cubicBezTo>
                    <a:cubicBezTo>
                      <a:pt x="54" y="24"/>
                      <a:pt x="57" y="18"/>
                      <a:pt x="55" y="13"/>
                    </a:cubicBezTo>
                    <a:cubicBezTo>
                      <a:pt x="53" y="8"/>
                      <a:pt x="47" y="7"/>
                      <a:pt x="43" y="8"/>
                    </a:cubicBezTo>
                    <a:cubicBezTo>
                      <a:pt x="41" y="9"/>
                      <a:pt x="39" y="10"/>
                      <a:pt x="37" y="11"/>
                    </a:cubicBezTo>
                    <a:cubicBezTo>
                      <a:pt x="36" y="10"/>
                      <a:pt x="36" y="9"/>
                      <a:pt x="36" y="8"/>
                    </a:cubicBezTo>
                    <a:cubicBezTo>
                      <a:pt x="34" y="2"/>
                      <a:pt x="26" y="0"/>
                      <a:pt x="21" y="3"/>
                    </a:cubicBezTo>
                    <a:cubicBezTo>
                      <a:pt x="16" y="7"/>
                      <a:pt x="15" y="13"/>
                      <a:pt x="17" y="18"/>
                    </a:cubicBezTo>
                    <a:cubicBezTo>
                      <a:pt x="17" y="18"/>
                      <a:pt x="17" y="19"/>
                      <a:pt x="17" y="19"/>
                    </a:cubicBezTo>
                    <a:cubicBezTo>
                      <a:pt x="15" y="18"/>
                      <a:pt x="13" y="18"/>
                      <a:pt x="12" y="19"/>
                    </a:cubicBezTo>
                    <a:cubicBezTo>
                      <a:pt x="5" y="20"/>
                      <a:pt x="0" y="25"/>
                      <a:pt x="2" y="31"/>
                    </a:cubicBezTo>
                    <a:cubicBezTo>
                      <a:pt x="4" y="39"/>
                      <a:pt x="12" y="40"/>
                      <a:pt x="18" y="3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71"/>
              <p:cNvSpPr/>
              <p:nvPr/>
            </p:nvSpPr>
            <p:spPr bwMode="auto">
              <a:xfrm>
                <a:off x="3690938" y="828676"/>
                <a:ext cx="0" cy="3175"/>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72"/>
              <p:cNvSpPr/>
              <p:nvPr/>
            </p:nvSpPr>
            <p:spPr bwMode="auto">
              <a:xfrm>
                <a:off x="3687763" y="831851"/>
                <a:ext cx="3175"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73"/>
              <p:cNvSpPr/>
              <p:nvPr/>
            </p:nvSpPr>
            <p:spPr bwMode="auto">
              <a:xfrm>
                <a:off x="3665538" y="790576"/>
                <a:ext cx="4763"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cubicBezTo>
                      <a:pt x="0" y="0"/>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74"/>
              <p:cNvSpPr/>
              <p:nvPr/>
            </p:nvSpPr>
            <p:spPr bwMode="auto">
              <a:xfrm>
                <a:off x="3640138" y="781051"/>
                <a:ext cx="63500" cy="60325"/>
              </a:xfrm>
              <a:custGeom>
                <a:avLst/>
                <a:gdLst>
                  <a:gd name="T0" fmla="*/ 1 w 15"/>
                  <a:gd name="T1" fmla="*/ 9 h 14"/>
                  <a:gd name="T2" fmla="*/ 3 w 15"/>
                  <a:gd name="T3" fmla="*/ 11 h 14"/>
                  <a:gd name="T4" fmla="*/ 5 w 15"/>
                  <a:gd name="T5" fmla="*/ 12 h 14"/>
                  <a:gd name="T6" fmla="*/ 12 w 15"/>
                  <a:gd name="T7" fmla="*/ 12 h 14"/>
                  <a:gd name="T8" fmla="*/ 12 w 15"/>
                  <a:gd name="T9" fmla="*/ 11 h 14"/>
                  <a:gd name="T10" fmla="*/ 14 w 15"/>
                  <a:gd name="T11" fmla="*/ 8 h 14"/>
                  <a:gd name="T12" fmla="*/ 14 w 15"/>
                  <a:gd name="T13" fmla="*/ 7 h 14"/>
                  <a:gd name="T14" fmla="*/ 14 w 15"/>
                  <a:gd name="T15" fmla="*/ 6 h 14"/>
                  <a:gd name="T16" fmla="*/ 8 w 15"/>
                  <a:gd name="T17" fmla="*/ 1 h 14"/>
                  <a:gd name="T18" fmla="*/ 4 w 15"/>
                  <a:gd name="T19" fmla="*/ 3 h 14"/>
                  <a:gd name="T20" fmla="*/ 3 w 15"/>
                  <a:gd name="T21" fmla="*/ 3 h 14"/>
                  <a:gd name="T22" fmla="*/ 4 w 15"/>
                  <a:gd name="T23" fmla="*/ 4 h 14"/>
                  <a:gd name="T24" fmla="*/ 3 w 15"/>
                  <a:gd name="T25" fmla="*/ 4 h 14"/>
                  <a:gd name="T26" fmla="*/ 4 w 15"/>
                  <a:gd name="T27" fmla="*/ 3 h 14"/>
                  <a:gd name="T28" fmla="*/ 1 w 15"/>
                  <a:gd name="T2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4">
                    <a:moveTo>
                      <a:pt x="1" y="9"/>
                    </a:moveTo>
                    <a:cubicBezTo>
                      <a:pt x="1" y="10"/>
                      <a:pt x="2" y="11"/>
                      <a:pt x="3" y="11"/>
                    </a:cubicBezTo>
                    <a:cubicBezTo>
                      <a:pt x="3" y="12"/>
                      <a:pt x="4" y="12"/>
                      <a:pt x="5" y="12"/>
                    </a:cubicBezTo>
                    <a:cubicBezTo>
                      <a:pt x="6" y="14"/>
                      <a:pt x="10" y="14"/>
                      <a:pt x="12" y="12"/>
                    </a:cubicBezTo>
                    <a:cubicBezTo>
                      <a:pt x="12" y="11"/>
                      <a:pt x="12" y="11"/>
                      <a:pt x="12" y="11"/>
                    </a:cubicBezTo>
                    <a:cubicBezTo>
                      <a:pt x="13" y="11"/>
                      <a:pt x="14" y="10"/>
                      <a:pt x="14" y="8"/>
                    </a:cubicBezTo>
                    <a:cubicBezTo>
                      <a:pt x="14" y="7"/>
                      <a:pt x="14" y="7"/>
                      <a:pt x="14" y="7"/>
                    </a:cubicBezTo>
                    <a:cubicBezTo>
                      <a:pt x="14" y="6"/>
                      <a:pt x="14" y="6"/>
                      <a:pt x="14" y="6"/>
                    </a:cubicBezTo>
                    <a:cubicBezTo>
                      <a:pt x="15" y="3"/>
                      <a:pt x="11" y="0"/>
                      <a:pt x="8" y="1"/>
                    </a:cubicBezTo>
                    <a:cubicBezTo>
                      <a:pt x="7" y="1"/>
                      <a:pt x="9" y="3"/>
                      <a:pt x="4" y="3"/>
                    </a:cubicBezTo>
                    <a:cubicBezTo>
                      <a:pt x="4" y="3"/>
                      <a:pt x="3" y="3"/>
                      <a:pt x="3" y="3"/>
                    </a:cubicBezTo>
                    <a:cubicBezTo>
                      <a:pt x="3" y="3"/>
                      <a:pt x="4" y="4"/>
                      <a:pt x="4" y="4"/>
                    </a:cubicBezTo>
                    <a:cubicBezTo>
                      <a:pt x="4" y="3"/>
                      <a:pt x="3" y="3"/>
                      <a:pt x="3" y="4"/>
                    </a:cubicBezTo>
                    <a:cubicBezTo>
                      <a:pt x="3" y="4"/>
                      <a:pt x="3" y="3"/>
                      <a:pt x="4" y="3"/>
                    </a:cubicBezTo>
                    <a:cubicBezTo>
                      <a:pt x="1" y="4"/>
                      <a:pt x="0" y="7"/>
                      <a:pt x="1"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75"/>
              <p:cNvSpPr/>
              <p:nvPr/>
            </p:nvSpPr>
            <p:spPr bwMode="auto">
              <a:xfrm>
                <a:off x="3703638" y="815976"/>
                <a:ext cx="242888" cy="211138"/>
              </a:xfrm>
              <a:custGeom>
                <a:avLst/>
                <a:gdLst>
                  <a:gd name="T0" fmla="*/ 11 w 57"/>
                  <a:gd name="T1" fmla="*/ 25 h 50"/>
                  <a:gd name="T2" fmla="*/ 10 w 57"/>
                  <a:gd name="T3" fmla="*/ 27 h 50"/>
                  <a:gd name="T4" fmla="*/ 14 w 57"/>
                  <a:gd name="T5" fmla="*/ 42 h 50"/>
                  <a:gd name="T6" fmla="*/ 21 w 57"/>
                  <a:gd name="T7" fmla="*/ 41 h 50"/>
                  <a:gd name="T8" fmla="*/ 22 w 57"/>
                  <a:gd name="T9" fmla="*/ 45 h 50"/>
                  <a:gd name="T10" fmla="*/ 37 w 57"/>
                  <a:gd name="T11" fmla="*/ 46 h 50"/>
                  <a:gd name="T12" fmla="*/ 39 w 57"/>
                  <a:gd name="T13" fmla="*/ 37 h 50"/>
                  <a:gd name="T14" fmla="*/ 39 w 57"/>
                  <a:gd name="T15" fmla="*/ 35 h 50"/>
                  <a:gd name="T16" fmla="*/ 42 w 57"/>
                  <a:gd name="T17" fmla="*/ 37 h 50"/>
                  <a:gd name="T18" fmla="*/ 55 w 57"/>
                  <a:gd name="T19" fmla="*/ 31 h 50"/>
                  <a:gd name="T20" fmla="*/ 50 w 57"/>
                  <a:gd name="T21" fmla="*/ 19 h 50"/>
                  <a:gd name="T22" fmla="*/ 43 w 57"/>
                  <a:gd name="T23" fmla="*/ 17 h 50"/>
                  <a:gd name="T24" fmla="*/ 45 w 57"/>
                  <a:gd name="T25" fmla="*/ 14 h 50"/>
                  <a:gd name="T26" fmla="*/ 37 w 57"/>
                  <a:gd name="T27" fmla="*/ 1 h 50"/>
                  <a:gd name="T28" fmla="*/ 24 w 57"/>
                  <a:gd name="T29" fmla="*/ 9 h 50"/>
                  <a:gd name="T30" fmla="*/ 23 w 57"/>
                  <a:gd name="T31" fmla="*/ 10 h 50"/>
                  <a:gd name="T32" fmla="*/ 19 w 57"/>
                  <a:gd name="T33" fmla="*/ 6 h 50"/>
                  <a:gd name="T34" fmla="*/ 4 w 57"/>
                  <a:gd name="T35" fmla="*/ 9 h 50"/>
                  <a:gd name="T36" fmla="*/ 11 w 57"/>
                  <a:gd name="T3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0">
                    <a:moveTo>
                      <a:pt x="11" y="25"/>
                    </a:moveTo>
                    <a:cubicBezTo>
                      <a:pt x="11" y="26"/>
                      <a:pt x="10" y="26"/>
                      <a:pt x="10" y="27"/>
                    </a:cubicBezTo>
                    <a:cubicBezTo>
                      <a:pt x="6" y="31"/>
                      <a:pt x="7" y="39"/>
                      <a:pt x="14" y="42"/>
                    </a:cubicBezTo>
                    <a:cubicBezTo>
                      <a:pt x="16" y="43"/>
                      <a:pt x="19" y="42"/>
                      <a:pt x="21" y="41"/>
                    </a:cubicBezTo>
                    <a:cubicBezTo>
                      <a:pt x="21" y="42"/>
                      <a:pt x="21" y="43"/>
                      <a:pt x="22" y="45"/>
                    </a:cubicBezTo>
                    <a:cubicBezTo>
                      <a:pt x="25" y="49"/>
                      <a:pt x="33" y="50"/>
                      <a:pt x="37" y="46"/>
                    </a:cubicBezTo>
                    <a:cubicBezTo>
                      <a:pt x="39" y="43"/>
                      <a:pt x="40" y="40"/>
                      <a:pt x="39" y="37"/>
                    </a:cubicBezTo>
                    <a:cubicBezTo>
                      <a:pt x="39" y="36"/>
                      <a:pt x="39" y="35"/>
                      <a:pt x="39" y="35"/>
                    </a:cubicBezTo>
                    <a:cubicBezTo>
                      <a:pt x="40" y="36"/>
                      <a:pt x="41" y="36"/>
                      <a:pt x="42" y="37"/>
                    </a:cubicBezTo>
                    <a:cubicBezTo>
                      <a:pt x="48" y="39"/>
                      <a:pt x="53" y="36"/>
                      <a:pt x="55" y="31"/>
                    </a:cubicBezTo>
                    <a:cubicBezTo>
                      <a:pt x="57" y="26"/>
                      <a:pt x="54" y="21"/>
                      <a:pt x="50" y="19"/>
                    </a:cubicBezTo>
                    <a:cubicBezTo>
                      <a:pt x="48" y="18"/>
                      <a:pt x="46" y="17"/>
                      <a:pt x="43" y="17"/>
                    </a:cubicBezTo>
                    <a:cubicBezTo>
                      <a:pt x="44" y="16"/>
                      <a:pt x="44" y="15"/>
                      <a:pt x="45" y="14"/>
                    </a:cubicBezTo>
                    <a:cubicBezTo>
                      <a:pt x="47" y="8"/>
                      <a:pt x="43" y="2"/>
                      <a:pt x="37" y="1"/>
                    </a:cubicBezTo>
                    <a:cubicBezTo>
                      <a:pt x="31" y="0"/>
                      <a:pt x="26" y="4"/>
                      <a:pt x="24" y="9"/>
                    </a:cubicBezTo>
                    <a:cubicBezTo>
                      <a:pt x="24" y="9"/>
                      <a:pt x="23" y="10"/>
                      <a:pt x="23" y="10"/>
                    </a:cubicBezTo>
                    <a:cubicBezTo>
                      <a:pt x="22" y="8"/>
                      <a:pt x="21" y="7"/>
                      <a:pt x="19" y="6"/>
                    </a:cubicBezTo>
                    <a:cubicBezTo>
                      <a:pt x="14" y="3"/>
                      <a:pt x="7" y="3"/>
                      <a:pt x="4" y="9"/>
                    </a:cubicBezTo>
                    <a:cubicBezTo>
                      <a:pt x="0" y="16"/>
                      <a:pt x="5" y="23"/>
                      <a:pt x="11"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76"/>
              <p:cNvSpPr/>
              <p:nvPr/>
            </p:nvSpPr>
            <p:spPr bwMode="auto">
              <a:xfrm>
                <a:off x="3827463" y="9429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77"/>
              <p:cNvSpPr/>
              <p:nvPr/>
            </p:nvSpPr>
            <p:spPr bwMode="auto">
              <a:xfrm>
                <a:off x="3822701" y="950913"/>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78"/>
              <p:cNvSpPr/>
              <p:nvPr/>
            </p:nvSpPr>
            <p:spPr bwMode="auto">
              <a:xfrm>
                <a:off x="3832226" y="900113"/>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79"/>
              <p:cNvSpPr/>
              <p:nvPr/>
            </p:nvSpPr>
            <p:spPr bwMode="auto">
              <a:xfrm>
                <a:off x="3797301" y="892176"/>
                <a:ext cx="60325" cy="53975"/>
              </a:xfrm>
              <a:custGeom>
                <a:avLst/>
                <a:gdLst>
                  <a:gd name="T0" fmla="*/ 0 w 14"/>
                  <a:gd name="T1" fmla="*/ 3 h 13"/>
                  <a:gd name="T2" fmla="*/ 0 w 14"/>
                  <a:gd name="T3" fmla="*/ 6 h 13"/>
                  <a:gd name="T4" fmla="*/ 1 w 14"/>
                  <a:gd name="T5" fmla="*/ 8 h 13"/>
                  <a:gd name="T6" fmla="*/ 7 w 14"/>
                  <a:gd name="T7" fmla="*/ 12 h 13"/>
                  <a:gd name="T8" fmla="*/ 7 w 14"/>
                  <a:gd name="T9" fmla="*/ 12 h 13"/>
                  <a:gd name="T10" fmla="*/ 11 w 14"/>
                  <a:gd name="T11" fmla="*/ 11 h 13"/>
                  <a:gd name="T12" fmla="*/ 12 w 14"/>
                  <a:gd name="T13" fmla="*/ 10 h 13"/>
                  <a:gd name="T14" fmla="*/ 12 w 14"/>
                  <a:gd name="T15" fmla="*/ 10 h 13"/>
                  <a:gd name="T16" fmla="*/ 11 w 14"/>
                  <a:gd name="T17" fmla="*/ 2 h 13"/>
                  <a:gd name="T18" fmla="*/ 6 w 14"/>
                  <a:gd name="T19" fmla="*/ 0 h 13"/>
                  <a:gd name="T20" fmla="*/ 6 w 14"/>
                  <a:gd name="T21" fmla="*/ 1 h 13"/>
                  <a:gd name="T22" fmla="*/ 6 w 14"/>
                  <a:gd name="T23" fmla="*/ 2 h 13"/>
                  <a:gd name="T24" fmla="*/ 5 w 14"/>
                  <a:gd name="T25" fmla="*/ 1 h 13"/>
                  <a:gd name="T26" fmla="*/ 6 w 14"/>
                  <a:gd name="T27" fmla="*/ 1 h 13"/>
                  <a:gd name="T28" fmla="*/ 0 w 14"/>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3">
                    <a:moveTo>
                      <a:pt x="0" y="3"/>
                    </a:moveTo>
                    <a:cubicBezTo>
                      <a:pt x="0" y="4"/>
                      <a:pt x="0" y="5"/>
                      <a:pt x="0" y="6"/>
                    </a:cubicBezTo>
                    <a:cubicBezTo>
                      <a:pt x="0" y="7"/>
                      <a:pt x="1" y="8"/>
                      <a:pt x="1" y="8"/>
                    </a:cubicBezTo>
                    <a:cubicBezTo>
                      <a:pt x="1" y="11"/>
                      <a:pt x="4" y="13"/>
                      <a:pt x="7" y="12"/>
                    </a:cubicBezTo>
                    <a:cubicBezTo>
                      <a:pt x="7" y="12"/>
                      <a:pt x="7" y="12"/>
                      <a:pt x="7" y="12"/>
                    </a:cubicBezTo>
                    <a:cubicBezTo>
                      <a:pt x="8" y="13"/>
                      <a:pt x="10" y="13"/>
                      <a:pt x="11" y="11"/>
                    </a:cubicBezTo>
                    <a:cubicBezTo>
                      <a:pt x="11" y="11"/>
                      <a:pt x="12" y="11"/>
                      <a:pt x="12" y="10"/>
                    </a:cubicBezTo>
                    <a:cubicBezTo>
                      <a:pt x="12" y="10"/>
                      <a:pt x="12" y="10"/>
                      <a:pt x="12" y="10"/>
                    </a:cubicBezTo>
                    <a:cubicBezTo>
                      <a:pt x="14" y="8"/>
                      <a:pt x="14" y="3"/>
                      <a:pt x="11" y="2"/>
                    </a:cubicBezTo>
                    <a:cubicBezTo>
                      <a:pt x="10" y="1"/>
                      <a:pt x="10" y="4"/>
                      <a:pt x="6" y="0"/>
                    </a:cubicBezTo>
                    <a:cubicBezTo>
                      <a:pt x="6" y="0"/>
                      <a:pt x="6" y="1"/>
                      <a:pt x="6" y="1"/>
                    </a:cubicBezTo>
                    <a:cubicBezTo>
                      <a:pt x="6" y="1"/>
                      <a:pt x="6" y="2"/>
                      <a:pt x="6" y="2"/>
                    </a:cubicBezTo>
                    <a:cubicBezTo>
                      <a:pt x="6" y="1"/>
                      <a:pt x="6" y="1"/>
                      <a:pt x="5" y="1"/>
                    </a:cubicBezTo>
                    <a:cubicBezTo>
                      <a:pt x="5" y="1"/>
                      <a:pt x="6" y="1"/>
                      <a:pt x="6" y="1"/>
                    </a:cubicBezTo>
                    <a:cubicBezTo>
                      <a:pt x="4" y="0"/>
                      <a:pt x="1" y="1"/>
                      <a:pt x="0" y="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80"/>
              <p:cNvSpPr/>
              <p:nvPr/>
            </p:nvSpPr>
            <p:spPr bwMode="auto">
              <a:xfrm>
                <a:off x="3810001" y="1222376"/>
                <a:ext cx="230188" cy="220663"/>
              </a:xfrm>
              <a:custGeom>
                <a:avLst/>
                <a:gdLst>
                  <a:gd name="T0" fmla="*/ 45 w 54"/>
                  <a:gd name="T1" fmla="*/ 30 h 52"/>
                  <a:gd name="T2" fmla="*/ 47 w 54"/>
                  <a:gd name="T3" fmla="*/ 28 h 52"/>
                  <a:gd name="T4" fmla="*/ 47 w 54"/>
                  <a:gd name="T5" fmla="*/ 13 h 52"/>
                  <a:gd name="T6" fmla="*/ 40 w 54"/>
                  <a:gd name="T7" fmla="*/ 12 h 52"/>
                  <a:gd name="T8" fmla="*/ 39 w 54"/>
                  <a:gd name="T9" fmla="*/ 8 h 52"/>
                  <a:gd name="T10" fmla="*/ 25 w 54"/>
                  <a:gd name="T11" fmla="*/ 4 h 52"/>
                  <a:gd name="T12" fmla="*/ 21 w 54"/>
                  <a:gd name="T13" fmla="*/ 12 h 52"/>
                  <a:gd name="T14" fmla="*/ 20 w 54"/>
                  <a:gd name="T15" fmla="*/ 14 h 52"/>
                  <a:gd name="T16" fmla="*/ 18 w 54"/>
                  <a:gd name="T17" fmla="*/ 11 h 52"/>
                  <a:gd name="T18" fmla="*/ 3 w 54"/>
                  <a:gd name="T19" fmla="*/ 14 h 52"/>
                  <a:gd name="T20" fmla="*/ 6 w 54"/>
                  <a:gd name="T21" fmla="*/ 27 h 52"/>
                  <a:gd name="T22" fmla="*/ 12 w 54"/>
                  <a:gd name="T23" fmla="*/ 30 h 52"/>
                  <a:gd name="T24" fmla="*/ 10 w 54"/>
                  <a:gd name="T25" fmla="*/ 33 h 52"/>
                  <a:gd name="T26" fmla="*/ 15 w 54"/>
                  <a:gd name="T27" fmla="*/ 47 h 52"/>
                  <a:gd name="T28" fmla="*/ 29 w 54"/>
                  <a:gd name="T29" fmla="*/ 42 h 52"/>
                  <a:gd name="T30" fmla="*/ 30 w 54"/>
                  <a:gd name="T31" fmla="*/ 42 h 52"/>
                  <a:gd name="T32" fmla="*/ 33 w 54"/>
                  <a:gd name="T33" fmla="*/ 46 h 52"/>
                  <a:gd name="T34" fmla="*/ 49 w 54"/>
                  <a:gd name="T35" fmla="*/ 47 h 52"/>
                  <a:gd name="T36" fmla="*/ 45 w 54"/>
                  <a:gd name="T3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2">
                    <a:moveTo>
                      <a:pt x="45" y="30"/>
                    </a:moveTo>
                    <a:cubicBezTo>
                      <a:pt x="46" y="29"/>
                      <a:pt x="46" y="29"/>
                      <a:pt x="47" y="28"/>
                    </a:cubicBezTo>
                    <a:cubicBezTo>
                      <a:pt x="52" y="25"/>
                      <a:pt x="52" y="17"/>
                      <a:pt x="47" y="13"/>
                    </a:cubicBezTo>
                    <a:cubicBezTo>
                      <a:pt x="44" y="12"/>
                      <a:pt x="42" y="11"/>
                      <a:pt x="40" y="12"/>
                    </a:cubicBezTo>
                    <a:cubicBezTo>
                      <a:pt x="40" y="11"/>
                      <a:pt x="40" y="10"/>
                      <a:pt x="39" y="8"/>
                    </a:cubicBezTo>
                    <a:cubicBezTo>
                      <a:pt x="37" y="3"/>
                      <a:pt x="30" y="0"/>
                      <a:pt x="25" y="4"/>
                    </a:cubicBezTo>
                    <a:cubicBezTo>
                      <a:pt x="22" y="6"/>
                      <a:pt x="21" y="8"/>
                      <a:pt x="21" y="12"/>
                    </a:cubicBezTo>
                    <a:cubicBezTo>
                      <a:pt x="20" y="12"/>
                      <a:pt x="20" y="13"/>
                      <a:pt x="20" y="14"/>
                    </a:cubicBezTo>
                    <a:cubicBezTo>
                      <a:pt x="20" y="13"/>
                      <a:pt x="19" y="12"/>
                      <a:pt x="18" y="11"/>
                    </a:cubicBezTo>
                    <a:cubicBezTo>
                      <a:pt x="13" y="8"/>
                      <a:pt x="7" y="9"/>
                      <a:pt x="3" y="14"/>
                    </a:cubicBezTo>
                    <a:cubicBezTo>
                      <a:pt x="0" y="18"/>
                      <a:pt x="3" y="24"/>
                      <a:pt x="6" y="27"/>
                    </a:cubicBezTo>
                    <a:cubicBezTo>
                      <a:pt x="8" y="28"/>
                      <a:pt x="10" y="29"/>
                      <a:pt x="12" y="30"/>
                    </a:cubicBezTo>
                    <a:cubicBezTo>
                      <a:pt x="11" y="31"/>
                      <a:pt x="11" y="32"/>
                      <a:pt x="10" y="33"/>
                    </a:cubicBezTo>
                    <a:cubicBezTo>
                      <a:pt x="6" y="38"/>
                      <a:pt x="10" y="45"/>
                      <a:pt x="15" y="47"/>
                    </a:cubicBezTo>
                    <a:cubicBezTo>
                      <a:pt x="21" y="49"/>
                      <a:pt x="26" y="47"/>
                      <a:pt x="29" y="42"/>
                    </a:cubicBezTo>
                    <a:cubicBezTo>
                      <a:pt x="30" y="42"/>
                      <a:pt x="30" y="42"/>
                      <a:pt x="30" y="42"/>
                    </a:cubicBezTo>
                    <a:cubicBezTo>
                      <a:pt x="31" y="43"/>
                      <a:pt x="32" y="45"/>
                      <a:pt x="33" y="46"/>
                    </a:cubicBezTo>
                    <a:cubicBezTo>
                      <a:pt x="37" y="51"/>
                      <a:pt x="45" y="52"/>
                      <a:pt x="49" y="47"/>
                    </a:cubicBezTo>
                    <a:cubicBezTo>
                      <a:pt x="54" y="41"/>
                      <a:pt x="50" y="33"/>
                      <a:pt x="45" y="3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81"/>
              <p:cNvSpPr/>
              <p:nvPr/>
            </p:nvSpPr>
            <p:spPr bwMode="auto">
              <a:xfrm>
                <a:off x="3933826" y="1308101"/>
                <a:ext cx="0" cy="3175"/>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0"/>
                      <a:pt x="0" y="1"/>
                    </a:cubicBezTo>
                    <a:cubicBezTo>
                      <a:pt x="0" y="1"/>
                      <a:pt x="0" y="1"/>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82"/>
              <p:cNvSpPr/>
              <p:nvPr/>
            </p:nvSpPr>
            <p:spPr bwMode="auto">
              <a:xfrm>
                <a:off x="3938588" y="1308101"/>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83"/>
              <p:cNvSpPr/>
              <p:nvPr/>
            </p:nvSpPr>
            <p:spPr bwMode="auto">
              <a:xfrm>
                <a:off x="3916363" y="1349376"/>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84"/>
              <p:cNvSpPr/>
              <p:nvPr/>
            </p:nvSpPr>
            <p:spPr bwMode="auto">
              <a:xfrm>
                <a:off x="3895726" y="1308101"/>
                <a:ext cx="58738" cy="53975"/>
              </a:xfrm>
              <a:custGeom>
                <a:avLst/>
                <a:gdLst>
                  <a:gd name="T0" fmla="*/ 14 w 14"/>
                  <a:gd name="T1" fmla="*/ 11 h 13"/>
                  <a:gd name="T2" fmla="*/ 14 w 14"/>
                  <a:gd name="T3" fmla="*/ 8 h 13"/>
                  <a:gd name="T4" fmla="*/ 14 w 14"/>
                  <a:gd name="T5" fmla="*/ 6 h 13"/>
                  <a:gd name="T6" fmla="*/ 10 w 14"/>
                  <a:gd name="T7" fmla="*/ 1 h 13"/>
                  <a:gd name="T8" fmla="*/ 9 w 14"/>
                  <a:gd name="T9" fmla="*/ 0 h 13"/>
                  <a:gd name="T10" fmla="*/ 5 w 14"/>
                  <a:gd name="T11" fmla="*/ 0 h 13"/>
                  <a:gd name="T12" fmla="*/ 4 w 14"/>
                  <a:gd name="T13" fmla="*/ 1 h 13"/>
                  <a:gd name="T14" fmla="*/ 4 w 14"/>
                  <a:gd name="T15" fmla="*/ 1 h 13"/>
                  <a:gd name="T16" fmla="*/ 2 w 14"/>
                  <a:gd name="T17" fmla="*/ 7 h 13"/>
                  <a:gd name="T18" fmla="*/ 5 w 14"/>
                  <a:gd name="T19" fmla="*/ 7 h 13"/>
                  <a:gd name="T20" fmla="*/ 5 w 14"/>
                  <a:gd name="T21" fmla="*/ 7 h 13"/>
                  <a:gd name="T22" fmla="*/ 5 w 14"/>
                  <a:gd name="T23" fmla="*/ 8 h 13"/>
                  <a:gd name="T24" fmla="*/ 7 w 14"/>
                  <a:gd name="T25" fmla="*/ 11 h 13"/>
                  <a:gd name="T26" fmla="*/ 7 w 14"/>
                  <a:gd name="T27" fmla="*/ 11 h 13"/>
                  <a:gd name="T28" fmla="*/ 14 w 14"/>
                  <a:gd name="T29"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3">
                    <a:moveTo>
                      <a:pt x="14" y="11"/>
                    </a:moveTo>
                    <a:cubicBezTo>
                      <a:pt x="14" y="10"/>
                      <a:pt x="14" y="9"/>
                      <a:pt x="14" y="8"/>
                    </a:cubicBezTo>
                    <a:cubicBezTo>
                      <a:pt x="14" y="7"/>
                      <a:pt x="14" y="7"/>
                      <a:pt x="14" y="6"/>
                    </a:cubicBezTo>
                    <a:cubicBezTo>
                      <a:pt x="14" y="3"/>
                      <a:pt x="12" y="1"/>
                      <a:pt x="10" y="1"/>
                    </a:cubicBezTo>
                    <a:cubicBezTo>
                      <a:pt x="9" y="0"/>
                      <a:pt x="9" y="0"/>
                      <a:pt x="9" y="0"/>
                    </a:cubicBezTo>
                    <a:cubicBezTo>
                      <a:pt x="8" y="0"/>
                      <a:pt x="6" y="0"/>
                      <a:pt x="5" y="0"/>
                    </a:cubicBezTo>
                    <a:cubicBezTo>
                      <a:pt x="5" y="1"/>
                      <a:pt x="4" y="1"/>
                      <a:pt x="4" y="1"/>
                    </a:cubicBezTo>
                    <a:cubicBezTo>
                      <a:pt x="4" y="1"/>
                      <a:pt x="4" y="1"/>
                      <a:pt x="4" y="1"/>
                    </a:cubicBezTo>
                    <a:cubicBezTo>
                      <a:pt x="1" y="3"/>
                      <a:pt x="0" y="5"/>
                      <a:pt x="2" y="7"/>
                    </a:cubicBezTo>
                    <a:cubicBezTo>
                      <a:pt x="3" y="8"/>
                      <a:pt x="3" y="2"/>
                      <a:pt x="5" y="7"/>
                    </a:cubicBezTo>
                    <a:cubicBezTo>
                      <a:pt x="5" y="7"/>
                      <a:pt x="5" y="7"/>
                      <a:pt x="5" y="7"/>
                    </a:cubicBezTo>
                    <a:cubicBezTo>
                      <a:pt x="5" y="7"/>
                      <a:pt x="5" y="8"/>
                      <a:pt x="5" y="8"/>
                    </a:cubicBezTo>
                    <a:cubicBezTo>
                      <a:pt x="6" y="9"/>
                      <a:pt x="7" y="11"/>
                      <a:pt x="7" y="11"/>
                    </a:cubicBezTo>
                    <a:cubicBezTo>
                      <a:pt x="7" y="11"/>
                      <a:pt x="7" y="11"/>
                      <a:pt x="7" y="11"/>
                    </a:cubicBezTo>
                    <a:cubicBezTo>
                      <a:pt x="9" y="13"/>
                      <a:pt x="12" y="13"/>
                      <a:pt x="14"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85"/>
              <p:cNvSpPr/>
              <p:nvPr/>
            </p:nvSpPr>
            <p:spPr bwMode="auto">
              <a:xfrm>
                <a:off x="4329113" y="1443038"/>
                <a:ext cx="211138" cy="228600"/>
              </a:xfrm>
              <a:custGeom>
                <a:avLst/>
                <a:gdLst>
                  <a:gd name="T0" fmla="*/ 39 w 50"/>
                  <a:gd name="T1" fmla="*/ 33 h 54"/>
                  <a:gd name="T2" fmla="*/ 41 w 50"/>
                  <a:gd name="T3" fmla="*/ 33 h 54"/>
                  <a:gd name="T4" fmla="*/ 46 w 50"/>
                  <a:gd name="T5" fmla="*/ 18 h 54"/>
                  <a:gd name="T6" fmla="*/ 40 w 50"/>
                  <a:gd name="T7" fmla="*/ 15 h 54"/>
                  <a:gd name="T8" fmla="*/ 41 w 50"/>
                  <a:gd name="T9" fmla="*/ 11 h 54"/>
                  <a:gd name="T10" fmla="*/ 29 w 50"/>
                  <a:gd name="T11" fmla="*/ 2 h 54"/>
                  <a:gd name="T12" fmla="*/ 22 w 50"/>
                  <a:gd name="T13" fmla="*/ 8 h 54"/>
                  <a:gd name="T14" fmla="*/ 22 w 50"/>
                  <a:gd name="T15" fmla="*/ 10 h 54"/>
                  <a:gd name="T16" fmla="*/ 20 w 50"/>
                  <a:gd name="T17" fmla="*/ 6 h 54"/>
                  <a:gd name="T18" fmla="*/ 6 w 50"/>
                  <a:gd name="T19" fmla="*/ 4 h 54"/>
                  <a:gd name="T20" fmla="*/ 4 w 50"/>
                  <a:gd name="T21" fmla="*/ 17 h 54"/>
                  <a:gd name="T22" fmla="*/ 8 w 50"/>
                  <a:gd name="T23" fmla="*/ 22 h 54"/>
                  <a:gd name="T24" fmla="*/ 5 w 50"/>
                  <a:gd name="T25" fmla="*/ 24 h 54"/>
                  <a:gd name="T26" fmla="*/ 5 w 50"/>
                  <a:gd name="T27" fmla="*/ 39 h 54"/>
                  <a:gd name="T28" fmla="*/ 20 w 50"/>
                  <a:gd name="T29" fmla="*/ 40 h 54"/>
                  <a:gd name="T30" fmla="*/ 21 w 50"/>
                  <a:gd name="T31" fmla="*/ 39 h 54"/>
                  <a:gd name="T32" fmla="*/ 22 w 50"/>
                  <a:gd name="T33" fmla="*/ 44 h 54"/>
                  <a:gd name="T34" fmla="*/ 37 w 50"/>
                  <a:gd name="T35" fmla="*/ 50 h 54"/>
                  <a:gd name="T36" fmla="*/ 39 w 50"/>
                  <a:gd name="T37"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4">
                    <a:moveTo>
                      <a:pt x="39" y="33"/>
                    </a:moveTo>
                    <a:cubicBezTo>
                      <a:pt x="40" y="33"/>
                      <a:pt x="41" y="33"/>
                      <a:pt x="41" y="33"/>
                    </a:cubicBezTo>
                    <a:cubicBezTo>
                      <a:pt x="47" y="31"/>
                      <a:pt x="50" y="23"/>
                      <a:pt x="46" y="18"/>
                    </a:cubicBezTo>
                    <a:cubicBezTo>
                      <a:pt x="45" y="16"/>
                      <a:pt x="43" y="15"/>
                      <a:pt x="40" y="15"/>
                    </a:cubicBezTo>
                    <a:cubicBezTo>
                      <a:pt x="41" y="14"/>
                      <a:pt x="41" y="12"/>
                      <a:pt x="41" y="11"/>
                    </a:cubicBezTo>
                    <a:cubicBezTo>
                      <a:pt x="41" y="5"/>
                      <a:pt x="35" y="0"/>
                      <a:pt x="29" y="2"/>
                    </a:cubicBezTo>
                    <a:cubicBezTo>
                      <a:pt x="26" y="3"/>
                      <a:pt x="24" y="5"/>
                      <a:pt x="22" y="8"/>
                    </a:cubicBezTo>
                    <a:cubicBezTo>
                      <a:pt x="22" y="8"/>
                      <a:pt x="22" y="9"/>
                      <a:pt x="22" y="10"/>
                    </a:cubicBezTo>
                    <a:cubicBezTo>
                      <a:pt x="21" y="8"/>
                      <a:pt x="21" y="7"/>
                      <a:pt x="20" y="6"/>
                    </a:cubicBezTo>
                    <a:cubicBezTo>
                      <a:pt x="17" y="1"/>
                      <a:pt x="10" y="1"/>
                      <a:pt x="6" y="4"/>
                    </a:cubicBezTo>
                    <a:cubicBezTo>
                      <a:pt x="1" y="7"/>
                      <a:pt x="2" y="13"/>
                      <a:pt x="4" y="17"/>
                    </a:cubicBezTo>
                    <a:cubicBezTo>
                      <a:pt x="5" y="19"/>
                      <a:pt x="6" y="21"/>
                      <a:pt x="8" y="22"/>
                    </a:cubicBezTo>
                    <a:cubicBezTo>
                      <a:pt x="7" y="22"/>
                      <a:pt x="6" y="23"/>
                      <a:pt x="5" y="24"/>
                    </a:cubicBezTo>
                    <a:cubicBezTo>
                      <a:pt x="0" y="27"/>
                      <a:pt x="1" y="35"/>
                      <a:pt x="5" y="39"/>
                    </a:cubicBezTo>
                    <a:cubicBezTo>
                      <a:pt x="9" y="43"/>
                      <a:pt x="15" y="43"/>
                      <a:pt x="20" y="40"/>
                    </a:cubicBezTo>
                    <a:cubicBezTo>
                      <a:pt x="20" y="39"/>
                      <a:pt x="21" y="39"/>
                      <a:pt x="21" y="39"/>
                    </a:cubicBezTo>
                    <a:cubicBezTo>
                      <a:pt x="21" y="41"/>
                      <a:pt x="21" y="43"/>
                      <a:pt x="22" y="44"/>
                    </a:cubicBezTo>
                    <a:cubicBezTo>
                      <a:pt x="25" y="50"/>
                      <a:pt x="31" y="54"/>
                      <a:pt x="37" y="50"/>
                    </a:cubicBezTo>
                    <a:cubicBezTo>
                      <a:pt x="44" y="47"/>
                      <a:pt x="43" y="38"/>
                      <a:pt x="39"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86"/>
              <p:cNvSpPr/>
              <p:nvPr/>
            </p:nvSpPr>
            <p:spPr bwMode="auto">
              <a:xfrm>
                <a:off x="4443413" y="1524001"/>
                <a:ext cx="317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87"/>
              <p:cNvSpPr/>
              <p:nvPr/>
            </p:nvSpPr>
            <p:spPr bwMode="auto">
              <a:xfrm>
                <a:off x="4443413" y="1531938"/>
                <a:ext cx="3175" cy="4763"/>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0"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88"/>
              <p:cNvSpPr/>
              <p:nvPr/>
            </p:nvSpPr>
            <p:spPr bwMode="auto">
              <a:xfrm>
                <a:off x="4413251" y="1554163"/>
                <a:ext cx="4763" cy="3175"/>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cubicBezTo>
                      <a:pt x="0" y="0"/>
                      <a:pt x="0"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89"/>
              <p:cNvSpPr/>
              <p:nvPr/>
            </p:nvSpPr>
            <p:spPr bwMode="auto">
              <a:xfrm>
                <a:off x="4400551" y="1516063"/>
                <a:ext cx="58738" cy="63500"/>
              </a:xfrm>
              <a:custGeom>
                <a:avLst/>
                <a:gdLst>
                  <a:gd name="T0" fmla="*/ 11 w 14"/>
                  <a:gd name="T1" fmla="*/ 13 h 15"/>
                  <a:gd name="T2" fmla="*/ 13 w 14"/>
                  <a:gd name="T3" fmla="*/ 11 h 15"/>
                  <a:gd name="T4" fmla="*/ 13 w 14"/>
                  <a:gd name="T5" fmla="*/ 9 h 15"/>
                  <a:gd name="T6" fmla="*/ 11 w 14"/>
                  <a:gd name="T7" fmla="*/ 2 h 15"/>
                  <a:gd name="T8" fmla="*/ 10 w 14"/>
                  <a:gd name="T9" fmla="*/ 2 h 15"/>
                  <a:gd name="T10" fmla="*/ 7 w 14"/>
                  <a:gd name="T11" fmla="*/ 0 h 15"/>
                  <a:gd name="T12" fmla="*/ 5 w 14"/>
                  <a:gd name="T13" fmla="*/ 1 h 15"/>
                  <a:gd name="T14" fmla="*/ 5 w 14"/>
                  <a:gd name="T15" fmla="*/ 1 h 15"/>
                  <a:gd name="T16" fmla="*/ 1 w 14"/>
                  <a:gd name="T17" fmla="*/ 8 h 15"/>
                  <a:gd name="T18" fmla="*/ 4 w 14"/>
                  <a:gd name="T19" fmla="*/ 12 h 15"/>
                  <a:gd name="T20" fmla="*/ 4 w 14"/>
                  <a:gd name="T21" fmla="*/ 12 h 15"/>
                  <a:gd name="T22" fmla="*/ 4 w 14"/>
                  <a:gd name="T23" fmla="*/ 11 h 15"/>
                  <a:gd name="T24" fmla="*/ 5 w 14"/>
                  <a:gd name="T25" fmla="*/ 13 h 15"/>
                  <a:gd name="T26" fmla="*/ 5 w 14"/>
                  <a:gd name="T27" fmla="*/ 12 h 15"/>
                  <a:gd name="T28" fmla="*/ 11 w 14"/>
                  <a:gd name="T2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11" y="13"/>
                    </a:moveTo>
                    <a:cubicBezTo>
                      <a:pt x="12" y="12"/>
                      <a:pt x="12" y="12"/>
                      <a:pt x="13" y="11"/>
                    </a:cubicBezTo>
                    <a:cubicBezTo>
                      <a:pt x="13" y="10"/>
                      <a:pt x="13" y="9"/>
                      <a:pt x="13" y="9"/>
                    </a:cubicBezTo>
                    <a:cubicBezTo>
                      <a:pt x="14" y="7"/>
                      <a:pt x="13" y="3"/>
                      <a:pt x="11" y="2"/>
                    </a:cubicBezTo>
                    <a:cubicBezTo>
                      <a:pt x="11" y="2"/>
                      <a:pt x="10" y="2"/>
                      <a:pt x="10" y="2"/>
                    </a:cubicBezTo>
                    <a:cubicBezTo>
                      <a:pt x="9" y="1"/>
                      <a:pt x="8" y="0"/>
                      <a:pt x="7" y="0"/>
                    </a:cubicBezTo>
                    <a:cubicBezTo>
                      <a:pt x="6" y="0"/>
                      <a:pt x="6" y="1"/>
                      <a:pt x="5" y="1"/>
                    </a:cubicBezTo>
                    <a:cubicBezTo>
                      <a:pt x="5" y="1"/>
                      <a:pt x="5" y="1"/>
                      <a:pt x="5" y="1"/>
                    </a:cubicBezTo>
                    <a:cubicBezTo>
                      <a:pt x="2" y="1"/>
                      <a:pt x="0" y="6"/>
                      <a:pt x="1" y="8"/>
                    </a:cubicBezTo>
                    <a:cubicBezTo>
                      <a:pt x="2" y="9"/>
                      <a:pt x="3" y="7"/>
                      <a:pt x="4" y="12"/>
                    </a:cubicBezTo>
                    <a:cubicBezTo>
                      <a:pt x="4" y="12"/>
                      <a:pt x="4" y="12"/>
                      <a:pt x="4" y="12"/>
                    </a:cubicBezTo>
                    <a:cubicBezTo>
                      <a:pt x="4" y="12"/>
                      <a:pt x="4" y="11"/>
                      <a:pt x="4" y="11"/>
                    </a:cubicBezTo>
                    <a:cubicBezTo>
                      <a:pt x="4" y="12"/>
                      <a:pt x="4" y="12"/>
                      <a:pt x="5" y="13"/>
                    </a:cubicBezTo>
                    <a:cubicBezTo>
                      <a:pt x="5" y="12"/>
                      <a:pt x="5" y="12"/>
                      <a:pt x="5" y="12"/>
                    </a:cubicBezTo>
                    <a:cubicBezTo>
                      <a:pt x="5" y="14"/>
                      <a:pt x="9" y="15"/>
                      <a:pt x="11" y="1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90"/>
              <p:cNvSpPr/>
              <p:nvPr/>
            </p:nvSpPr>
            <p:spPr bwMode="auto">
              <a:xfrm>
                <a:off x="4005263" y="1252538"/>
                <a:ext cx="212725" cy="228600"/>
              </a:xfrm>
              <a:custGeom>
                <a:avLst/>
                <a:gdLst>
                  <a:gd name="T0" fmla="*/ 39 w 50"/>
                  <a:gd name="T1" fmla="*/ 33 h 54"/>
                  <a:gd name="T2" fmla="*/ 41 w 50"/>
                  <a:gd name="T3" fmla="*/ 33 h 54"/>
                  <a:gd name="T4" fmla="*/ 46 w 50"/>
                  <a:gd name="T5" fmla="*/ 18 h 54"/>
                  <a:gd name="T6" fmla="*/ 40 w 50"/>
                  <a:gd name="T7" fmla="*/ 15 h 54"/>
                  <a:gd name="T8" fmla="*/ 41 w 50"/>
                  <a:gd name="T9" fmla="*/ 11 h 54"/>
                  <a:gd name="T10" fmla="*/ 29 w 50"/>
                  <a:gd name="T11" fmla="*/ 2 h 54"/>
                  <a:gd name="T12" fmla="*/ 22 w 50"/>
                  <a:gd name="T13" fmla="*/ 8 h 54"/>
                  <a:gd name="T14" fmla="*/ 21 w 50"/>
                  <a:gd name="T15" fmla="*/ 10 h 54"/>
                  <a:gd name="T16" fmla="*/ 20 w 50"/>
                  <a:gd name="T17" fmla="*/ 6 h 54"/>
                  <a:gd name="T18" fmla="*/ 6 w 50"/>
                  <a:gd name="T19" fmla="*/ 4 h 54"/>
                  <a:gd name="T20" fmla="*/ 4 w 50"/>
                  <a:gd name="T21" fmla="*/ 17 h 54"/>
                  <a:gd name="T22" fmla="*/ 8 w 50"/>
                  <a:gd name="T23" fmla="*/ 22 h 54"/>
                  <a:gd name="T24" fmla="*/ 5 w 50"/>
                  <a:gd name="T25" fmla="*/ 24 h 54"/>
                  <a:gd name="T26" fmla="*/ 5 w 50"/>
                  <a:gd name="T27" fmla="*/ 39 h 54"/>
                  <a:gd name="T28" fmla="*/ 20 w 50"/>
                  <a:gd name="T29" fmla="*/ 40 h 54"/>
                  <a:gd name="T30" fmla="*/ 21 w 50"/>
                  <a:gd name="T31" fmla="*/ 39 h 54"/>
                  <a:gd name="T32" fmla="*/ 22 w 50"/>
                  <a:gd name="T33" fmla="*/ 45 h 54"/>
                  <a:gd name="T34" fmla="*/ 37 w 50"/>
                  <a:gd name="T35" fmla="*/ 51 h 54"/>
                  <a:gd name="T36" fmla="*/ 39 w 50"/>
                  <a:gd name="T37"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4">
                    <a:moveTo>
                      <a:pt x="39" y="33"/>
                    </a:moveTo>
                    <a:cubicBezTo>
                      <a:pt x="40" y="33"/>
                      <a:pt x="40" y="33"/>
                      <a:pt x="41" y="33"/>
                    </a:cubicBezTo>
                    <a:cubicBezTo>
                      <a:pt x="47" y="31"/>
                      <a:pt x="50" y="23"/>
                      <a:pt x="46" y="18"/>
                    </a:cubicBezTo>
                    <a:cubicBezTo>
                      <a:pt x="45" y="16"/>
                      <a:pt x="42" y="15"/>
                      <a:pt x="40" y="15"/>
                    </a:cubicBezTo>
                    <a:cubicBezTo>
                      <a:pt x="41" y="14"/>
                      <a:pt x="41" y="13"/>
                      <a:pt x="41" y="11"/>
                    </a:cubicBezTo>
                    <a:cubicBezTo>
                      <a:pt x="41" y="5"/>
                      <a:pt x="35" y="0"/>
                      <a:pt x="29" y="2"/>
                    </a:cubicBezTo>
                    <a:cubicBezTo>
                      <a:pt x="26" y="3"/>
                      <a:pt x="24" y="5"/>
                      <a:pt x="22" y="8"/>
                    </a:cubicBezTo>
                    <a:cubicBezTo>
                      <a:pt x="22" y="9"/>
                      <a:pt x="22" y="9"/>
                      <a:pt x="21" y="10"/>
                    </a:cubicBezTo>
                    <a:cubicBezTo>
                      <a:pt x="21" y="9"/>
                      <a:pt x="20" y="7"/>
                      <a:pt x="20" y="6"/>
                    </a:cubicBezTo>
                    <a:cubicBezTo>
                      <a:pt x="16" y="2"/>
                      <a:pt x="10" y="1"/>
                      <a:pt x="6" y="4"/>
                    </a:cubicBezTo>
                    <a:cubicBezTo>
                      <a:pt x="1" y="7"/>
                      <a:pt x="1" y="13"/>
                      <a:pt x="4" y="17"/>
                    </a:cubicBezTo>
                    <a:cubicBezTo>
                      <a:pt x="5" y="19"/>
                      <a:pt x="6" y="21"/>
                      <a:pt x="8" y="22"/>
                    </a:cubicBezTo>
                    <a:cubicBezTo>
                      <a:pt x="7" y="23"/>
                      <a:pt x="6" y="23"/>
                      <a:pt x="5" y="24"/>
                    </a:cubicBezTo>
                    <a:cubicBezTo>
                      <a:pt x="0" y="28"/>
                      <a:pt x="0" y="35"/>
                      <a:pt x="5" y="39"/>
                    </a:cubicBezTo>
                    <a:cubicBezTo>
                      <a:pt x="9" y="43"/>
                      <a:pt x="15" y="43"/>
                      <a:pt x="20" y="40"/>
                    </a:cubicBezTo>
                    <a:cubicBezTo>
                      <a:pt x="20" y="40"/>
                      <a:pt x="20" y="39"/>
                      <a:pt x="21" y="39"/>
                    </a:cubicBezTo>
                    <a:cubicBezTo>
                      <a:pt x="21" y="41"/>
                      <a:pt x="21" y="43"/>
                      <a:pt x="22" y="45"/>
                    </a:cubicBezTo>
                    <a:cubicBezTo>
                      <a:pt x="24" y="50"/>
                      <a:pt x="31" y="54"/>
                      <a:pt x="37" y="51"/>
                    </a:cubicBezTo>
                    <a:cubicBezTo>
                      <a:pt x="43" y="47"/>
                      <a:pt x="43" y="39"/>
                      <a:pt x="39"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91"/>
              <p:cNvSpPr/>
              <p:nvPr/>
            </p:nvSpPr>
            <p:spPr bwMode="auto">
              <a:xfrm>
                <a:off x="4121151" y="1333501"/>
                <a:ext cx="317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92"/>
              <p:cNvSpPr/>
              <p:nvPr/>
            </p:nvSpPr>
            <p:spPr bwMode="auto">
              <a:xfrm>
                <a:off x="4121151" y="1336676"/>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93"/>
              <p:cNvSpPr/>
              <p:nvPr/>
            </p:nvSpPr>
            <p:spPr bwMode="auto">
              <a:xfrm>
                <a:off x="4090988" y="1362076"/>
                <a:ext cx="3175" cy="476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1"/>
                      <a:pt x="0" y="0"/>
                    </a:cubicBezTo>
                    <a:cubicBezTo>
                      <a:pt x="0" y="1"/>
                      <a:pt x="0"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94"/>
              <p:cNvSpPr/>
              <p:nvPr/>
            </p:nvSpPr>
            <p:spPr bwMode="auto">
              <a:xfrm>
                <a:off x="4078288" y="1323976"/>
                <a:ext cx="58738" cy="63500"/>
              </a:xfrm>
              <a:custGeom>
                <a:avLst/>
                <a:gdLst>
                  <a:gd name="T0" fmla="*/ 11 w 14"/>
                  <a:gd name="T1" fmla="*/ 13 h 15"/>
                  <a:gd name="T2" fmla="*/ 12 w 14"/>
                  <a:gd name="T3" fmla="*/ 11 h 15"/>
                  <a:gd name="T4" fmla="*/ 13 w 14"/>
                  <a:gd name="T5" fmla="*/ 9 h 15"/>
                  <a:gd name="T6" fmla="*/ 11 w 14"/>
                  <a:gd name="T7" fmla="*/ 2 h 15"/>
                  <a:gd name="T8" fmla="*/ 10 w 14"/>
                  <a:gd name="T9" fmla="*/ 2 h 15"/>
                  <a:gd name="T10" fmla="*/ 6 w 14"/>
                  <a:gd name="T11" fmla="*/ 1 h 15"/>
                  <a:gd name="T12" fmla="*/ 5 w 14"/>
                  <a:gd name="T13" fmla="*/ 1 h 15"/>
                  <a:gd name="T14" fmla="*/ 5 w 14"/>
                  <a:gd name="T15" fmla="*/ 1 h 15"/>
                  <a:gd name="T16" fmla="*/ 1 w 14"/>
                  <a:gd name="T17" fmla="*/ 9 h 15"/>
                  <a:gd name="T18" fmla="*/ 4 w 14"/>
                  <a:gd name="T19" fmla="*/ 12 h 15"/>
                  <a:gd name="T20" fmla="*/ 3 w 14"/>
                  <a:gd name="T21" fmla="*/ 12 h 15"/>
                  <a:gd name="T22" fmla="*/ 4 w 14"/>
                  <a:gd name="T23" fmla="*/ 11 h 15"/>
                  <a:gd name="T24" fmla="*/ 5 w 14"/>
                  <a:gd name="T25" fmla="*/ 13 h 15"/>
                  <a:gd name="T26" fmla="*/ 4 w 14"/>
                  <a:gd name="T27" fmla="*/ 12 h 15"/>
                  <a:gd name="T28" fmla="*/ 11 w 14"/>
                  <a:gd name="T2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11" y="13"/>
                    </a:moveTo>
                    <a:cubicBezTo>
                      <a:pt x="12" y="13"/>
                      <a:pt x="12" y="12"/>
                      <a:pt x="12" y="11"/>
                    </a:cubicBezTo>
                    <a:cubicBezTo>
                      <a:pt x="13" y="10"/>
                      <a:pt x="13" y="10"/>
                      <a:pt x="13" y="9"/>
                    </a:cubicBezTo>
                    <a:cubicBezTo>
                      <a:pt x="14" y="7"/>
                      <a:pt x="13" y="3"/>
                      <a:pt x="11" y="2"/>
                    </a:cubicBezTo>
                    <a:cubicBezTo>
                      <a:pt x="10" y="2"/>
                      <a:pt x="10" y="2"/>
                      <a:pt x="10" y="2"/>
                    </a:cubicBezTo>
                    <a:cubicBezTo>
                      <a:pt x="9" y="1"/>
                      <a:pt x="8" y="0"/>
                      <a:pt x="6" y="1"/>
                    </a:cubicBezTo>
                    <a:cubicBezTo>
                      <a:pt x="6" y="1"/>
                      <a:pt x="5" y="1"/>
                      <a:pt x="5" y="1"/>
                    </a:cubicBezTo>
                    <a:cubicBezTo>
                      <a:pt x="5" y="1"/>
                      <a:pt x="5" y="1"/>
                      <a:pt x="5" y="1"/>
                    </a:cubicBezTo>
                    <a:cubicBezTo>
                      <a:pt x="2" y="1"/>
                      <a:pt x="0" y="6"/>
                      <a:pt x="1" y="9"/>
                    </a:cubicBezTo>
                    <a:cubicBezTo>
                      <a:pt x="2" y="10"/>
                      <a:pt x="3" y="4"/>
                      <a:pt x="4" y="12"/>
                    </a:cubicBezTo>
                    <a:cubicBezTo>
                      <a:pt x="4" y="12"/>
                      <a:pt x="3" y="12"/>
                      <a:pt x="3" y="12"/>
                    </a:cubicBezTo>
                    <a:cubicBezTo>
                      <a:pt x="3" y="12"/>
                      <a:pt x="4" y="11"/>
                      <a:pt x="4" y="11"/>
                    </a:cubicBezTo>
                    <a:cubicBezTo>
                      <a:pt x="4" y="12"/>
                      <a:pt x="4" y="12"/>
                      <a:pt x="5" y="13"/>
                    </a:cubicBezTo>
                    <a:cubicBezTo>
                      <a:pt x="5" y="13"/>
                      <a:pt x="5" y="12"/>
                      <a:pt x="4" y="12"/>
                    </a:cubicBezTo>
                    <a:cubicBezTo>
                      <a:pt x="5" y="14"/>
                      <a:pt x="9" y="15"/>
                      <a:pt x="11" y="1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95"/>
              <p:cNvSpPr/>
              <p:nvPr/>
            </p:nvSpPr>
            <p:spPr bwMode="auto">
              <a:xfrm>
                <a:off x="3665538" y="1163638"/>
                <a:ext cx="217488" cy="241300"/>
              </a:xfrm>
              <a:custGeom>
                <a:avLst/>
                <a:gdLst>
                  <a:gd name="T0" fmla="*/ 36 w 51"/>
                  <a:gd name="T1" fmla="*/ 41 h 57"/>
                  <a:gd name="T2" fmla="*/ 39 w 51"/>
                  <a:gd name="T3" fmla="*/ 41 h 57"/>
                  <a:gd name="T4" fmla="*/ 49 w 51"/>
                  <a:gd name="T5" fmla="*/ 30 h 57"/>
                  <a:gd name="T6" fmla="*/ 44 w 51"/>
                  <a:gd name="T7" fmla="*/ 24 h 57"/>
                  <a:gd name="T8" fmla="*/ 47 w 51"/>
                  <a:gd name="T9" fmla="*/ 21 h 57"/>
                  <a:gd name="T10" fmla="*/ 39 w 51"/>
                  <a:gd name="T11" fmla="*/ 8 h 57"/>
                  <a:gd name="T12" fmla="*/ 30 w 51"/>
                  <a:gd name="T13" fmla="*/ 11 h 57"/>
                  <a:gd name="T14" fmla="*/ 29 w 51"/>
                  <a:gd name="T15" fmla="*/ 13 h 57"/>
                  <a:gd name="T16" fmla="*/ 29 w 51"/>
                  <a:gd name="T17" fmla="*/ 9 h 57"/>
                  <a:gd name="T18" fmla="*/ 16 w 51"/>
                  <a:gd name="T19" fmla="*/ 1 h 57"/>
                  <a:gd name="T20" fmla="*/ 10 w 51"/>
                  <a:gd name="T21" fmla="*/ 13 h 57"/>
                  <a:gd name="T22" fmla="*/ 12 w 51"/>
                  <a:gd name="T23" fmla="*/ 19 h 57"/>
                  <a:gd name="T24" fmla="*/ 8 w 51"/>
                  <a:gd name="T25" fmla="*/ 20 h 57"/>
                  <a:gd name="T26" fmla="*/ 3 w 51"/>
                  <a:gd name="T27" fmla="*/ 34 h 57"/>
                  <a:gd name="T28" fmla="*/ 16 w 51"/>
                  <a:gd name="T29" fmla="*/ 40 h 57"/>
                  <a:gd name="T30" fmla="*/ 17 w 51"/>
                  <a:gd name="T31" fmla="*/ 40 h 57"/>
                  <a:gd name="T32" fmla="*/ 16 w 51"/>
                  <a:gd name="T33" fmla="*/ 45 h 57"/>
                  <a:gd name="T34" fmla="*/ 28 w 51"/>
                  <a:gd name="T35" fmla="*/ 56 h 57"/>
                  <a:gd name="T36" fmla="*/ 36 w 51"/>
                  <a:gd name="T37"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7">
                    <a:moveTo>
                      <a:pt x="36" y="41"/>
                    </a:moveTo>
                    <a:cubicBezTo>
                      <a:pt x="37" y="41"/>
                      <a:pt x="38" y="41"/>
                      <a:pt x="39" y="41"/>
                    </a:cubicBezTo>
                    <a:cubicBezTo>
                      <a:pt x="45" y="42"/>
                      <a:pt x="51" y="36"/>
                      <a:pt x="49" y="30"/>
                    </a:cubicBezTo>
                    <a:cubicBezTo>
                      <a:pt x="48" y="27"/>
                      <a:pt x="46" y="25"/>
                      <a:pt x="44" y="24"/>
                    </a:cubicBezTo>
                    <a:cubicBezTo>
                      <a:pt x="45" y="23"/>
                      <a:pt x="46" y="23"/>
                      <a:pt x="47" y="21"/>
                    </a:cubicBezTo>
                    <a:cubicBezTo>
                      <a:pt x="49" y="16"/>
                      <a:pt x="45" y="9"/>
                      <a:pt x="39" y="8"/>
                    </a:cubicBezTo>
                    <a:cubicBezTo>
                      <a:pt x="36" y="8"/>
                      <a:pt x="33" y="9"/>
                      <a:pt x="30" y="11"/>
                    </a:cubicBezTo>
                    <a:cubicBezTo>
                      <a:pt x="30" y="12"/>
                      <a:pt x="29" y="12"/>
                      <a:pt x="29" y="13"/>
                    </a:cubicBezTo>
                    <a:cubicBezTo>
                      <a:pt x="29" y="11"/>
                      <a:pt x="29" y="10"/>
                      <a:pt x="29" y="9"/>
                    </a:cubicBezTo>
                    <a:cubicBezTo>
                      <a:pt x="27" y="3"/>
                      <a:pt x="22" y="0"/>
                      <a:pt x="16" y="1"/>
                    </a:cubicBezTo>
                    <a:cubicBezTo>
                      <a:pt x="11" y="2"/>
                      <a:pt x="9" y="8"/>
                      <a:pt x="10" y="13"/>
                    </a:cubicBezTo>
                    <a:cubicBezTo>
                      <a:pt x="10" y="15"/>
                      <a:pt x="11" y="17"/>
                      <a:pt x="12" y="19"/>
                    </a:cubicBezTo>
                    <a:cubicBezTo>
                      <a:pt x="11" y="19"/>
                      <a:pt x="10" y="19"/>
                      <a:pt x="8" y="20"/>
                    </a:cubicBezTo>
                    <a:cubicBezTo>
                      <a:pt x="2" y="21"/>
                      <a:pt x="0" y="28"/>
                      <a:pt x="3" y="34"/>
                    </a:cubicBezTo>
                    <a:cubicBezTo>
                      <a:pt x="5" y="39"/>
                      <a:pt x="11" y="41"/>
                      <a:pt x="16" y="40"/>
                    </a:cubicBezTo>
                    <a:cubicBezTo>
                      <a:pt x="17" y="40"/>
                      <a:pt x="17" y="40"/>
                      <a:pt x="17" y="40"/>
                    </a:cubicBezTo>
                    <a:cubicBezTo>
                      <a:pt x="17" y="41"/>
                      <a:pt x="16" y="43"/>
                      <a:pt x="16" y="45"/>
                    </a:cubicBezTo>
                    <a:cubicBezTo>
                      <a:pt x="17" y="51"/>
                      <a:pt x="21" y="57"/>
                      <a:pt x="28" y="56"/>
                    </a:cubicBezTo>
                    <a:cubicBezTo>
                      <a:pt x="36" y="55"/>
                      <a:pt x="38" y="47"/>
                      <a:pt x="36" y="4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96"/>
              <p:cNvSpPr/>
              <p:nvPr/>
            </p:nvSpPr>
            <p:spPr bwMode="auto">
              <a:xfrm>
                <a:off x="3797301" y="1260476"/>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97"/>
              <p:cNvSpPr/>
              <p:nvPr/>
            </p:nvSpPr>
            <p:spPr bwMode="auto">
              <a:xfrm>
                <a:off x="3797301" y="1265238"/>
                <a:ext cx="4763" cy="4763"/>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0" y="0"/>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98"/>
              <p:cNvSpPr/>
              <p:nvPr/>
            </p:nvSpPr>
            <p:spPr bwMode="auto">
              <a:xfrm>
                <a:off x="3756026" y="1277938"/>
                <a:ext cx="3175" cy="476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cubicBezTo>
                      <a:pt x="0" y="1"/>
                      <a:pt x="1"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99"/>
              <p:cNvSpPr/>
              <p:nvPr/>
            </p:nvSpPr>
            <p:spPr bwMode="auto">
              <a:xfrm>
                <a:off x="3746501" y="1244601"/>
                <a:ext cx="60325" cy="66675"/>
              </a:xfrm>
              <a:custGeom>
                <a:avLst/>
                <a:gdLst>
                  <a:gd name="T0" fmla="*/ 8 w 14"/>
                  <a:gd name="T1" fmla="*/ 15 h 16"/>
                  <a:gd name="T2" fmla="*/ 10 w 14"/>
                  <a:gd name="T3" fmla="*/ 14 h 16"/>
                  <a:gd name="T4" fmla="*/ 11 w 14"/>
                  <a:gd name="T5" fmla="*/ 11 h 16"/>
                  <a:gd name="T6" fmla="*/ 12 w 14"/>
                  <a:gd name="T7" fmla="*/ 5 h 16"/>
                  <a:gd name="T8" fmla="*/ 12 w 14"/>
                  <a:gd name="T9" fmla="*/ 4 h 16"/>
                  <a:gd name="T10" fmla="*/ 9 w 14"/>
                  <a:gd name="T11" fmla="*/ 2 h 16"/>
                  <a:gd name="T12" fmla="*/ 7 w 14"/>
                  <a:gd name="T13" fmla="*/ 1 h 16"/>
                  <a:gd name="T14" fmla="*/ 7 w 14"/>
                  <a:gd name="T15" fmla="*/ 1 h 16"/>
                  <a:gd name="T16" fmla="*/ 0 w 14"/>
                  <a:gd name="T17" fmla="*/ 8 h 16"/>
                  <a:gd name="T18" fmla="*/ 1 w 14"/>
                  <a:gd name="T19" fmla="*/ 13 h 16"/>
                  <a:gd name="T20" fmla="*/ 1 w 14"/>
                  <a:gd name="T21" fmla="*/ 13 h 16"/>
                  <a:gd name="T22" fmla="*/ 2 w 14"/>
                  <a:gd name="T23" fmla="*/ 11 h 16"/>
                  <a:gd name="T24" fmla="*/ 3 w 14"/>
                  <a:gd name="T25" fmla="*/ 13 h 16"/>
                  <a:gd name="T26" fmla="*/ 3 w 14"/>
                  <a:gd name="T27" fmla="*/ 12 h 16"/>
                  <a:gd name="T28" fmla="*/ 8 w 14"/>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
                    <a:moveTo>
                      <a:pt x="8" y="15"/>
                    </a:moveTo>
                    <a:cubicBezTo>
                      <a:pt x="9" y="15"/>
                      <a:pt x="10" y="14"/>
                      <a:pt x="10" y="14"/>
                    </a:cubicBezTo>
                    <a:cubicBezTo>
                      <a:pt x="11" y="13"/>
                      <a:pt x="11" y="12"/>
                      <a:pt x="11" y="11"/>
                    </a:cubicBezTo>
                    <a:cubicBezTo>
                      <a:pt x="14" y="10"/>
                      <a:pt x="14" y="7"/>
                      <a:pt x="12" y="5"/>
                    </a:cubicBezTo>
                    <a:cubicBezTo>
                      <a:pt x="12" y="5"/>
                      <a:pt x="12" y="4"/>
                      <a:pt x="12" y="4"/>
                    </a:cubicBezTo>
                    <a:cubicBezTo>
                      <a:pt x="11" y="3"/>
                      <a:pt x="10" y="2"/>
                      <a:pt x="9" y="2"/>
                    </a:cubicBezTo>
                    <a:cubicBezTo>
                      <a:pt x="8" y="1"/>
                      <a:pt x="8" y="1"/>
                      <a:pt x="7" y="1"/>
                    </a:cubicBezTo>
                    <a:cubicBezTo>
                      <a:pt x="7" y="1"/>
                      <a:pt x="7" y="1"/>
                      <a:pt x="7" y="1"/>
                    </a:cubicBezTo>
                    <a:cubicBezTo>
                      <a:pt x="4" y="0"/>
                      <a:pt x="0" y="5"/>
                      <a:pt x="0" y="8"/>
                    </a:cubicBezTo>
                    <a:cubicBezTo>
                      <a:pt x="1" y="9"/>
                      <a:pt x="2" y="8"/>
                      <a:pt x="1" y="13"/>
                    </a:cubicBezTo>
                    <a:cubicBezTo>
                      <a:pt x="1" y="13"/>
                      <a:pt x="1" y="13"/>
                      <a:pt x="1" y="13"/>
                    </a:cubicBezTo>
                    <a:cubicBezTo>
                      <a:pt x="1" y="13"/>
                      <a:pt x="2" y="11"/>
                      <a:pt x="2" y="11"/>
                    </a:cubicBezTo>
                    <a:cubicBezTo>
                      <a:pt x="2" y="12"/>
                      <a:pt x="2" y="12"/>
                      <a:pt x="3" y="13"/>
                    </a:cubicBezTo>
                    <a:cubicBezTo>
                      <a:pt x="2" y="13"/>
                      <a:pt x="3" y="12"/>
                      <a:pt x="3" y="12"/>
                    </a:cubicBezTo>
                    <a:cubicBezTo>
                      <a:pt x="3" y="14"/>
                      <a:pt x="6" y="16"/>
                      <a:pt x="8" y="1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00"/>
              <p:cNvSpPr/>
              <p:nvPr/>
            </p:nvSpPr>
            <p:spPr bwMode="auto">
              <a:xfrm>
                <a:off x="2995613" y="981076"/>
                <a:ext cx="334963" cy="342900"/>
              </a:xfrm>
              <a:custGeom>
                <a:avLst/>
                <a:gdLst>
                  <a:gd name="T0" fmla="*/ 66 w 79"/>
                  <a:gd name="T1" fmla="*/ 47 h 81"/>
                  <a:gd name="T2" fmla="*/ 69 w 79"/>
                  <a:gd name="T3" fmla="*/ 46 h 81"/>
                  <a:gd name="T4" fmla="*/ 71 w 79"/>
                  <a:gd name="T5" fmla="*/ 22 h 81"/>
                  <a:gd name="T6" fmla="*/ 61 w 79"/>
                  <a:gd name="T7" fmla="*/ 19 h 81"/>
                  <a:gd name="T8" fmla="*/ 61 w 79"/>
                  <a:gd name="T9" fmla="*/ 14 h 81"/>
                  <a:gd name="T10" fmla="*/ 40 w 79"/>
                  <a:gd name="T11" fmla="*/ 4 h 81"/>
                  <a:gd name="T12" fmla="*/ 32 w 79"/>
                  <a:gd name="T13" fmla="*/ 16 h 81"/>
                  <a:gd name="T14" fmla="*/ 31 w 79"/>
                  <a:gd name="T15" fmla="*/ 19 h 81"/>
                  <a:gd name="T16" fmla="*/ 27 w 79"/>
                  <a:gd name="T17" fmla="*/ 14 h 81"/>
                  <a:gd name="T18" fmla="*/ 5 w 79"/>
                  <a:gd name="T19" fmla="*/ 16 h 81"/>
                  <a:gd name="T20" fmla="*/ 8 w 79"/>
                  <a:gd name="T21" fmla="*/ 36 h 81"/>
                  <a:gd name="T22" fmla="*/ 16 w 79"/>
                  <a:gd name="T23" fmla="*/ 42 h 81"/>
                  <a:gd name="T24" fmla="*/ 12 w 79"/>
                  <a:gd name="T25" fmla="*/ 46 h 81"/>
                  <a:gd name="T26" fmla="*/ 17 w 79"/>
                  <a:gd name="T27" fmla="*/ 68 h 81"/>
                  <a:gd name="T28" fmla="*/ 40 w 79"/>
                  <a:gd name="T29" fmla="*/ 64 h 81"/>
                  <a:gd name="T30" fmla="*/ 41 w 79"/>
                  <a:gd name="T31" fmla="*/ 63 h 81"/>
                  <a:gd name="T32" fmla="*/ 45 w 79"/>
                  <a:gd name="T33" fmla="*/ 70 h 81"/>
                  <a:gd name="T34" fmla="*/ 69 w 79"/>
                  <a:gd name="T35" fmla="*/ 74 h 81"/>
                  <a:gd name="T36" fmla="*/ 66 w 79"/>
                  <a:gd name="T37"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81">
                    <a:moveTo>
                      <a:pt x="66" y="47"/>
                    </a:moveTo>
                    <a:cubicBezTo>
                      <a:pt x="67" y="47"/>
                      <a:pt x="68" y="46"/>
                      <a:pt x="69" y="46"/>
                    </a:cubicBezTo>
                    <a:cubicBezTo>
                      <a:pt x="77" y="41"/>
                      <a:pt x="79" y="29"/>
                      <a:pt x="71" y="22"/>
                    </a:cubicBezTo>
                    <a:cubicBezTo>
                      <a:pt x="68" y="20"/>
                      <a:pt x="64" y="19"/>
                      <a:pt x="61" y="19"/>
                    </a:cubicBezTo>
                    <a:cubicBezTo>
                      <a:pt x="61" y="18"/>
                      <a:pt x="62" y="16"/>
                      <a:pt x="61" y="14"/>
                    </a:cubicBezTo>
                    <a:cubicBezTo>
                      <a:pt x="59" y="5"/>
                      <a:pt x="48" y="0"/>
                      <a:pt x="40" y="4"/>
                    </a:cubicBezTo>
                    <a:cubicBezTo>
                      <a:pt x="35" y="7"/>
                      <a:pt x="33" y="11"/>
                      <a:pt x="32" y="16"/>
                    </a:cubicBezTo>
                    <a:cubicBezTo>
                      <a:pt x="31" y="17"/>
                      <a:pt x="31" y="18"/>
                      <a:pt x="31" y="19"/>
                    </a:cubicBezTo>
                    <a:cubicBezTo>
                      <a:pt x="30" y="17"/>
                      <a:pt x="29" y="16"/>
                      <a:pt x="27" y="14"/>
                    </a:cubicBezTo>
                    <a:cubicBezTo>
                      <a:pt x="21" y="8"/>
                      <a:pt x="11" y="10"/>
                      <a:pt x="5" y="16"/>
                    </a:cubicBezTo>
                    <a:cubicBezTo>
                      <a:pt x="0" y="22"/>
                      <a:pt x="3" y="31"/>
                      <a:pt x="8" y="36"/>
                    </a:cubicBezTo>
                    <a:cubicBezTo>
                      <a:pt x="10" y="38"/>
                      <a:pt x="13" y="40"/>
                      <a:pt x="16" y="42"/>
                    </a:cubicBezTo>
                    <a:cubicBezTo>
                      <a:pt x="14" y="43"/>
                      <a:pt x="13" y="44"/>
                      <a:pt x="12" y="46"/>
                    </a:cubicBezTo>
                    <a:cubicBezTo>
                      <a:pt x="5" y="53"/>
                      <a:pt x="9" y="64"/>
                      <a:pt x="17" y="68"/>
                    </a:cubicBezTo>
                    <a:cubicBezTo>
                      <a:pt x="25" y="73"/>
                      <a:pt x="34" y="71"/>
                      <a:pt x="40" y="64"/>
                    </a:cubicBezTo>
                    <a:cubicBezTo>
                      <a:pt x="40" y="63"/>
                      <a:pt x="40" y="63"/>
                      <a:pt x="41" y="63"/>
                    </a:cubicBezTo>
                    <a:cubicBezTo>
                      <a:pt x="42" y="65"/>
                      <a:pt x="43" y="68"/>
                      <a:pt x="45" y="70"/>
                    </a:cubicBezTo>
                    <a:cubicBezTo>
                      <a:pt x="50" y="78"/>
                      <a:pt x="61" y="81"/>
                      <a:pt x="69" y="74"/>
                    </a:cubicBezTo>
                    <a:cubicBezTo>
                      <a:pt x="77" y="66"/>
                      <a:pt x="73" y="54"/>
                      <a:pt x="66" y="4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01"/>
              <p:cNvSpPr/>
              <p:nvPr/>
            </p:nvSpPr>
            <p:spPr bwMode="auto">
              <a:xfrm>
                <a:off x="3178176" y="1112838"/>
                <a:ext cx="476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02"/>
              <p:cNvSpPr/>
              <p:nvPr/>
            </p:nvSpPr>
            <p:spPr bwMode="auto">
              <a:xfrm>
                <a:off x="3178176" y="1116013"/>
                <a:ext cx="7938" cy="4763"/>
              </a:xfrm>
              <a:custGeom>
                <a:avLst/>
                <a:gdLst>
                  <a:gd name="T0" fmla="*/ 0 w 2"/>
                  <a:gd name="T1" fmla="*/ 0 h 1"/>
                  <a:gd name="T2" fmla="*/ 0 w 2"/>
                  <a:gd name="T3" fmla="*/ 0 h 1"/>
                  <a:gd name="T4" fmla="*/ 0 w 2"/>
                  <a:gd name="T5" fmla="*/ 0 h 1"/>
                </a:gdLst>
                <a:ahLst/>
                <a:cxnLst>
                  <a:cxn ang="0">
                    <a:pos x="T0" y="T1"/>
                  </a:cxn>
                  <a:cxn ang="0">
                    <a:pos x="T2" y="T3"/>
                  </a:cxn>
                  <a:cxn ang="0">
                    <a:pos x="T4" y="T5"/>
                  </a:cxn>
                </a:cxnLst>
                <a:rect l="0" t="0" r="r" b="b"/>
                <a:pathLst>
                  <a:path w="2" h="1">
                    <a:moveTo>
                      <a:pt x="0" y="0"/>
                    </a:moveTo>
                    <a:cubicBezTo>
                      <a:pt x="0" y="0"/>
                      <a:pt x="0" y="0"/>
                      <a:pt x="0" y="0"/>
                    </a:cubicBezTo>
                    <a:cubicBezTo>
                      <a:pt x="1" y="1"/>
                      <a:pt x="2"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03"/>
              <p:cNvSpPr/>
              <p:nvPr/>
            </p:nvSpPr>
            <p:spPr bwMode="auto">
              <a:xfrm>
                <a:off x="3143251" y="1166813"/>
                <a:ext cx="4763" cy="476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0" y="0"/>
                      <a:pt x="0" y="0"/>
                    </a:cubicBezTo>
                    <a:cubicBezTo>
                      <a:pt x="0" y="0"/>
                      <a:pt x="1"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04"/>
              <p:cNvSpPr/>
              <p:nvPr/>
            </p:nvSpPr>
            <p:spPr bwMode="auto">
              <a:xfrm>
                <a:off x="3117851" y="1103313"/>
                <a:ext cx="90488" cy="88900"/>
              </a:xfrm>
              <a:custGeom>
                <a:avLst/>
                <a:gdLst>
                  <a:gd name="T0" fmla="*/ 19 w 21"/>
                  <a:gd name="T1" fmla="*/ 18 h 21"/>
                  <a:gd name="T2" fmla="*/ 21 w 21"/>
                  <a:gd name="T3" fmla="*/ 14 h 21"/>
                  <a:gd name="T4" fmla="*/ 20 w 21"/>
                  <a:gd name="T5" fmla="*/ 10 h 21"/>
                  <a:gd name="T6" fmla="*/ 15 w 21"/>
                  <a:gd name="T7" fmla="*/ 2 h 21"/>
                  <a:gd name="T8" fmla="*/ 14 w 21"/>
                  <a:gd name="T9" fmla="*/ 1 h 21"/>
                  <a:gd name="T10" fmla="*/ 8 w 21"/>
                  <a:gd name="T11" fmla="*/ 1 h 21"/>
                  <a:gd name="T12" fmla="*/ 6 w 21"/>
                  <a:gd name="T13" fmla="*/ 2 h 21"/>
                  <a:gd name="T14" fmla="*/ 6 w 21"/>
                  <a:gd name="T15" fmla="*/ 2 h 21"/>
                  <a:gd name="T16" fmla="*/ 3 w 21"/>
                  <a:gd name="T17" fmla="*/ 15 h 21"/>
                  <a:gd name="T18" fmla="*/ 8 w 21"/>
                  <a:gd name="T19" fmla="*/ 19 h 21"/>
                  <a:gd name="T20" fmla="*/ 8 w 21"/>
                  <a:gd name="T21" fmla="*/ 19 h 21"/>
                  <a:gd name="T22" fmla="*/ 8 w 21"/>
                  <a:gd name="T23" fmla="*/ 17 h 21"/>
                  <a:gd name="T24" fmla="*/ 10 w 21"/>
                  <a:gd name="T25" fmla="*/ 20 h 21"/>
                  <a:gd name="T26" fmla="*/ 9 w 21"/>
                  <a:gd name="T27" fmla="*/ 18 h 21"/>
                  <a:gd name="T28" fmla="*/ 19 w 21"/>
                  <a:gd name="T2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1">
                    <a:moveTo>
                      <a:pt x="19" y="18"/>
                    </a:moveTo>
                    <a:cubicBezTo>
                      <a:pt x="20" y="17"/>
                      <a:pt x="21" y="16"/>
                      <a:pt x="21" y="14"/>
                    </a:cubicBezTo>
                    <a:cubicBezTo>
                      <a:pt x="21" y="13"/>
                      <a:pt x="21" y="12"/>
                      <a:pt x="20" y="10"/>
                    </a:cubicBezTo>
                    <a:cubicBezTo>
                      <a:pt x="21" y="7"/>
                      <a:pt x="19" y="2"/>
                      <a:pt x="15" y="2"/>
                    </a:cubicBezTo>
                    <a:cubicBezTo>
                      <a:pt x="14" y="2"/>
                      <a:pt x="14" y="1"/>
                      <a:pt x="14" y="1"/>
                    </a:cubicBezTo>
                    <a:cubicBezTo>
                      <a:pt x="12" y="0"/>
                      <a:pt x="10" y="0"/>
                      <a:pt x="8" y="1"/>
                    </a:cubicBezTo>
                    <a:cubicBezTo>
                      <a:pt x="7" y="1"/>
                      <a:pt x="7" y="1"/>
                      <a:pt x="6" y="2"/>
                    </a:cubicBezTo>
                    <a:cubicBezTo>
                      <a:pt x="6" y="2"/>
                      <a:pt x="6" y="2"/>
                      <a:pt x="6" y="2"/>
                    </a:cubicBezTo>
                    <a:cubicBezTo>
                      <a:pt x="1" y="3"/>
                      <a:pt x="0" y="12"/>
                      <a:pt x="3" y="15"/>
                    </a:cubicBezTo>
                    <a:cubicBezTo>
                      <a:pt x="4" y="16"/>
                      <a:pt x="6" y="15"/>
                      <a:pt x="8" y="19"/>
                    </a:cubicBezTo>
                    <a:cubicBezTo>
                      <a:pt x="8" y="19"/>
                      <a:pt x="8" y="19"/>
                      <a:pt x="8" y="19"/>
                    </a:cubicBezTo>
                    <a:cubicBezTo>
                      <a:pt x="8" y="19"/>
                      <a:pt x="8" y="17"/>
                      <a:pt x="8" y="17"/>
                    </a:cubicBezTo>
                    <a:cubicBezTo>
                      <a:pt x="8" y="19"/>
                      <a:pt x="9" y="19"/>
                      <a:pt x="10" y="20"/>
                    </a:cubicBezTo>
                    <a:cubicBezTo>
                      <a:pt x="10" y="19"/>
                      <a:pt x="9" y="19"/>
                      <a:pt x="9" y="18"/>
                    </a:cubicBezTo>
                    <a:cubicBezTo>
                      <a:pt x="11" y="21"/>
                      <a:pt x="17" y="21"/>
                      <a:pt x="19" y="18"/>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05"/>
              <p:cNvSpPr/>
              <p:nvPr/>
            </p:nvSpPr>
            <p:spPr bwMode="auto">
              <a:xfrm>
                <a:off x="3262313" y="1074738"/>
                <a:ext cx="285750" cy="266700"/>
              </a:xfrm>
              <a:custGeom>
                <a:avLst/>
                <a:gdLst>
                  <a:gd name="T0" fmla="*/ 26 w 67"/>
                  <a:gd name="T1" fmla="*/ 49 h 63"/>
                  <a:gd name="T2" fmla="*/ 27 w 67"/>
                  <a:gd name="T3" fmla="*/ 52 h 63"/>
                  <a:gd name="T4" fmla="*/ 45 w 67"/>
                  <a:gd name="T5" fmla="*/ 58 h 63"/>
                  <a:gd name="T6" fmla="*/ 49 w 67"/>
                  <a:gd name="T7" fmla="*/ 50 h 63"/>
                  <a:gd name="T8" fmla="*/ 54 w 67"/>
                  <a:gd name="T9" fmla="*/ 52 h 63"/>
                  <a:gd name="T10" fmla="*/ 65 w 67"/>
                  <a:gd name="T11" fmla="*/ 37 h 63"/>
                  <a:gd name="T12" fmla="*/ 57 w 67"/>
                  <a:gd name="T13" fmla="*/ 28 h 63"/>
                  <a:gd name="T14" fmla="*/ 55 w 67"/>
                  <a:gd name="T15" fmla="*/ 27 h 63"/>
                  <a:gd name="T16" fmla="*/ 59 w 67"/>
                  <a:gd name="T17" fmla="*/ 25 h 63"/>
                  <a:gd name="T18" fmla="*/ 62 w 67"/>
                  <a:gd name="T19" fmla="*/ 7 h 63"/>
                  <a:gd name="T20" fmla="*/ 45 w 67"/>
                  <a:gd name="T21" fmla="*/ 5 h 63"/>
                  <a:gd name="T22" fmla="*/ 39 w 67"/>
                  <a:gd name="T23" fmla="*/ 11 h 63"/>
                  <a:gd name="T24" fmla="*/ 37 w 67"/>
                  <a:gd name="T25" fmla="*/ 7 h 63"/>
                  <a:gd name="T26" fmla="*/ 18 w 67"/>
                  <a:gd name="T27" fmla="*/ 7 h 63"/>
                  <a:gd name="T28" fmla="*/ 18 w 67"/>
                  <a:gd name="T29" fmla="*/ 26 h 63"/>
                  <a:gd name="T30" fmla="*/ 18 w 67"/>
                  <a:gd name="T31" fmla="*/ 27 h 63"/>
                  <a:gd name="T32" fmla="*/ 12 w 67"/>
                  <a:gd name="T33" fmla="*/ 28 h 63"/>
                  <a:gd name="T34" fmla="*/ 4 w 67"/>
                  <a:gd name="T35" fmla="*/ 47 h 63"/>
                  <a:gd name="T36" fmla="*/ 26 w 67"/>
                  <a:gd name="T3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3">
                    <a:moveTo>
                      <a:pt x="26" y="49"/>
                    </a:moveTo>
                    <a:cubicBezTo>
                      <a:pt x="26" y="50"/>
                      <a:pt x="27" y="51"/>
                      <a:pt x="27" y="52"/>
                    </a:cubicBezTo>
                    <a:cubicBezTo>
                      <a:pt x="29" y="59"/>
                      <a:pt x="39" y="63"/>
                      <a:pt x="45" y="58"/>
                    </a:cubicBezTo>
                    <a:cubicBezTo>
                      <a:pt x="48" y="56"/>
                      <a:pt x="49" y="53"/>
                      <a:pt x="49" y="50"/>
                    </a:cubicBezTo>
                    <a:cubicBezTo>
                      <a:pt x="50" y="51"/>
                      <a:pt x="52" y="52"/>
                      <a:pt x="54" y="52"/>
                    </a:cubicBezTo>
                    <a:cubicBezTo>
                      <a:pt x="61" y="52"/>
                      <a:pt x="67" y="44"/>
                      <a:pt x="65" y="37"/>
                    </a:cubicBezTo>
                    <a:cubicBezTo>
                      <a:pt x="64" y="33"/>
                      <a:pt x="61" y="30"/>
                      <a:pt x="57" y="28"/>
                    </a:cubicBezTo>
                    <a:cubicBezTo>
                      <a:pt x="57" y="28"/>
                      <a:pt x="56" y="27"/>
                      <a:pt x="55" y="27"/>
                    </a:cubicBezTo>
                    <a:cubicBezTo>
                      <a:pt x="57" y="27"/>
                      <a:pt x="58" y="26"/>
                      <a:pt x="59" y="25"/>
                    </a:cubicBezTo>
                    <a:cubicBezTo>
                      <a:pt x="65" y="21"/>
                      <a:pt x="66" y="13"/>
                      <a:pt x="62" y="7"/>
                    </a:cubicBezTo>
                    <a:cubicBezTo>
                      <a:pt x="58" y="2"/>
                      <a:pt x="50" y="2"/>
                      <a:pt x="45" y="5"/>
                    </a:cubicBezTo>
                    <a:cubicBezTo>
                      <a:pt x="43" y="6"/>
                      <a:pt x="41" y="8"/>
                      <a:pt x="39" y="11"/>
                    </a:cubicBezTo>
                    <a:cubicBezTo>
                      <a:pt x="39" y="9"/>
                      <a:pt x="38" y="8"/>
                      <a:pt x="37" y="7"/>
                    </a:cubicBezTo>
                    <a:cubicBezTo>
                      <a:pt x="32" y="0"/>
                      <a:pt x="23" y="1"/>
                      <a:pt x="18" y="7"/>
                    </a:cubicBezTo>
                    <a:cubicBezTo>
                      <a:pt x="13" y="12"/>
                      <a:pt x="13" y="20"/>
                      <a:pt x="18" y="26"/>
                    </a:cubicBezTo>
                    <a:cubicBezTo>
                      <a:pt x="18" y="26"/>
                      <a:pt x="18" y="26"/>
                      <a:pt x="18" y="27"/>
                    </a:cubicBezTo>
                    <a:cubicBezTo>
                      <a:pt x="16" y="27"/>
                      <a:pt x="14" y="27"/>
                      <a:pt x="12" y="28"/>
                    </a:cubicBezTo>
                    <a:cubicBezTo>
                      <a:pt x="5" y="32"/>
                      <a:pt x="0" y="40"/>
                      <a:pt x="4" y="47"/>
                    </a:cubicBezTo>
                    <a:cubicBezTo>
                      <a:pt x="9" y="55"/>
                      <a:pt x="19" y="54"/>
                      <a:pt x="26" y="4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06"/>
              <p:cNvSpPr/>
              <p:nvPr/>
            </p:nvSpPr>
            <p:spPr bwMode="auto">
              <a:xfrm>
                <a:off x="3444876" y="12223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07"/>
              <p:cNvSpPr/>
              <p:nvPr/>
            </p:nvSpPr>
            <p:spPr bwMode="auto">
              <a:xfrm>
                <a:off x="3436938" y="1219201"/>
                <a:ext cx="4763" cy="3175"/>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1"/>
                      <a:pt x="0" y="1"/>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108"/>
              <p:cNvSpPr/>
              <p:nvPr/>
            </p:nvSpPr>
            <p:spPr bwMode="auto">
              <a:xfrm>
                <a:off x="3406776" y="1179513"/>
                <a:ext cx="0" cy="476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1"/>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09"/>
              <p:cNvSpPr/>
              <p:nvPr/>
            </p:nvSpPr>
            <p:spPr bwMode="auto">
              <a:xfrm>
                <a:off x="3378201" y="1163638"/>
                <a:ext cx="79375" cy="76200"/>
              </a:xfrm>
              <a:custGeom>
                <a:avLst/>
                <a:gdLst>
                  <a:gd name="T0" fmla="*/ 3 w 19"/>
                  <a:gd name="T1" fmla="*/ 14 h 18"/>
                  <a:gd name="T2" fmla="*/ 5 w 19"/>
                  <a:gd name="T3" fmla="*/ 16 h 18"/>
                  <a:gd name="T4" fmla="*/ 8 w 19"/>
                  <a:gd name="T5" fmla="*/ 17 h 18"/>
                  <a:gd name="T6" fmla="*/ 16 w 19"/>
                  <a:gd name="T7" fmla="*/ 14 h 18"/>
                  <a:gd name="T8" fmla="*/ 17 w 19"/>
                  <a:gd name="T9" fmla="*/ 13 h 18"/>
                  <a:gd name="T10" fmla="*/ 18 w 19"/>
                  <a:gd name="T11" fmla="*/ 9 h 18"/>
                  <a:gd name="T12" fmla="*/ 18 w 19"/>
                  <a:gd name="T13" fmla="*/ 7 h 18"/>
                  <a:gd name="T14" fmla="*/ 18 w 19"/>
                  <a:gd name="T15" fmla="*/ 7 h 18"/>
                  <a:gd name="T16" fmla="*/ 10 w 19"/>
                  <a:gd name="T17" fmla="*/ 2 h 18"/>
                  <a:gd name="T18" fmla="*/ 7 w 19"/>
                  <a:gd name="T19" fmla="*/ 6 h 18"/>
                  <a:gd name="T20" fmla="*/ 7 w 19"/>
                  <a:gd name="T21" fmla="*/ 6 h 18"/>
                  <a:gd name="T22" fmla="*/ 7 w 19"/>
                  <a:gd name="T23" fmla="*/ 6 h 18"/>
                  <a:gd name="T24" fmla="*/ 4 w 19"/>
                  <a:gd name="T25" fmla="*/ 7 h 18"/>
                  <a:gd name="T26" fmla="*/ 5 w 19"/>
                  <a:gd name="T27" fmla="*/ 7 h 18"/>
                  <a:gd name="T28" fmla="*/ 3 w 19"/>
                  <a:gd name="T2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18">
                    <a:moveTo>
                      <a:pt x="3" y="14"/>
                    </a:moveTo>
                    <a:cubicBezTo>
                      <a:pt x="3" y="15"/>
                      <a:pt x="4" y="16"/>
                      <a:pt x="5" y="16"/>
                    </a:cubicBezTo>
                    <a:cubicBezTo>
                      <a:pt x="6" y="17"/>
                      <a:pt x="7" y="17"/>
                      <a:pt x="8" y="17"/>
                    </a:cubicBezTo>
                    <a:cubicBezTo>
                      <a:pt x="11" y="18"/>
                      <a:pt x="15" y="17"/>
                      <a:pt x="16" y="14"/>
                    </a:cubicBezTo>
                    <a:cubicBezTo>
                      <a:pt x="16" y="14"/>
                      <a:pt x="17" y="13"/>
                      <a:pt x="17" y="13"/>
                    </a:cubicBezTo>
                    <a:cubicBezTo>
                      <a:pt x="18" y="12"/>
                      <a:pt x="19" y="11"/>
                      <a:pt x="18" y="9"/>
                    </a:cubicBezTo>
                    <a:cubicBezTo>
                      <a:pt x="18" y="8"/>
                      <a:pt x="18" y="7"/>
                      <a:pt x="18" y="7"/>
                    </a:cubicBezTo>
                    <a:cubicBezTo>
                      <a:pt x="18" y="7"/>
                      <a:pt x="18" y="7"/>
                      <a:pt x="18" y="7"/>
                    </a:cubicBezTo>
                    <a:cubicBezTo>
                      <a:pt x="17" y="3"/>
                      <a:pt x="13" y="0"/>
                      <a:pt x="10" y="2"/>
                    </a:cubicBezTo>
                    <a:cubicBezTo>
                      <a:pt x="8" y="3"/>
                      <a:pt x="8" y="4"/>
                      <a:pt x="7" y="6"/>
                    </a:cubicBezTo>
                    <a:cubicBezTo>
                      <a:pt x="7" y="6"/>
                      <a:pt x="7" y="6"/>
                      <a:pt x="7" y="6"/>
                    </a:cubicBezTo>
                    <a:cubicBezTo>
                      <a:pt x="7" y="6"/>
                      <a:pt x="7" y="6"/>
                      <a:pt x="7" y="6"/>
                    </a:cubicBezTo>
                    <a:cubicBezTo>
                      <a:pt x="7" y="6"/>
                      <a:pt x="5" y="6"/>
                      <a:pt x="4" y="7"/>
                    </a:cubicBezTo>
                    <a:cubicBezTo>
                      <a:pt x="4" y="7"/>
                      <a:pt x="4" y="7"/>
                      <a:pt x="5" y="7"/>
                    </a:cubicBezTo>
                    <a:cubicBezTo>
                      <a:pt x="2" y="8"/>
                      <a:pt x="0" y="12"/>
                      <a:pt x="3" y="1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10"/>
              <p:cNvSpPr/>
              <p:nvPr/>
            </p:nvSpPr>
            <p:spPr bwMode="auto">
              <a:xfrm>
                <a:off x="3021013" y="569913"/>
                <a:ext cx="322263" cy="338138"/>
              </a:xfrm>
              <a:custGeom>
                <a:avLst/>
                <a:gdLst>
                  <a:gd name="T0" fmla="*/ 75 w 76"/>
                  <a:gd name="T1" fmla="*/ 50 h 80"/>
                  <a:gd name="T2" fmla="*/ 64 w 76"/>
                  <a:gd name="T3" fmla="*/ 39 h 80"/>
                  <a:gd name="T4" fmla="*/ 63 w 76"/>
                  <a:gd name="T5" fmla="*/ 39 h 80"/>
                  <a:gd name="T6" fmla="*/ 70 w 76"/>
                  <a:gd name="T7" fmla="*/ 25 h 80"/>
                  <a:gd name="T8" fmla="*/ 54 w 76"/>
                  <a:gd name="T9" fmla="*/ 10 h 80"/>
                  <a:gd name="T10" fmla="*/ 45 w 76"/>
                  <a:gd name="T11" fmla="*/ 14 h 80"/>
                  <a:gd name="T12" fmla="*/ 43 w 76"/>
                  <a:gd name="T13" fmla="*/ 8 h 80"/>
                  <a:gd name="T14" fmla="*/ 36 w 76"/>
                  <a:gd name="T15" fmla="*/ 2 h 80"/>
                  <a:gd name="T16" fmla="*/ 34 w 76"/>
                  <a:gd name="T17" fmla="*/ 0 h 80"/>
                  <a:gd name="T18" fmla="*/ 26 w 76"/>
                  <a:gd name="T19" fmla="*/ 1 h 80"/>
                  <a:gd name="T20" fmla="*/ 16 w 76"/>
                  <a:gd name="T21" fmla="*/ 22 h 80"/>
                  <a:gd name="T22" fmla="*/ 16 w 76"/>
                  <a:gd name="T23" fmla="*/ 24 h 80"/>
                  <a:gd name="T24" fmla="*/ 13 w 76"/>
                  <a:gd name="T25" fmla="*/ 24 h 80"/>
                  <a:gd name="T26" fmla="*/ 7 w 76"/>
                  <a:gd name="T27" fmla="*/ 26 h 80"/>
                  <a:gd name="T28" fmla="*/ 0 w 76"/>
                  <a:gd name="T29" fmla="*/ 37 h 80"/>
                  <a:gd name="T30" fmla="*/ 10 w 76"/>
                  <a:gd name="T31" fmla="*/ 50 h 80"/>
                  <a:gd name="T32" fmla="*/ 20 w 76"/>
                  <a:gd name="T33" fmla="*/ 50 h 80"/>
                  <a:gd name="T34" fmla="*/ 31 w 76"/>
                  <a:gd name="T35" fmla="*/ 79 h 80"/>
                  <a:gd name="T36" fmla="*/ 46 w 76"/>
                  <a:gd name="T37" fmla="*/ 71 h 80"/>
                  <a:gd name="T38" fmla="*/ 48 w 76"/>
                  <a:gd name="T39" fmla="*/ 67 h 80"/>
                  <a:gd name="T40" fmla="*/ 51 w 76"/>
                  <a:gd name="T41" fmla="*/ 69 h 80"/>
                  <a:gd name="T42" fmla="*/ 70 w 76"/>
                  <a:gd name="T43" fmla="*/ 64 h 80"/>
                  <a:gd name="T44" fmla="*/ 75 w 76"/>
                  <a:gd name="T45" fmla="*/ 5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 h="80">
                    <a:moveTo>
                      <a:pt x="75" y="50"/>
                    </a:moveTo>
                    <a:cubicBezTo>
                      <a:pt x="73" y="44"/>
                      <a:pt x="69" y="41"/>
                      <a:pt x="64" y="39"/>
                    </a:cubicBezTo>
                    <a:cubicBezTo>
                      <a:pt x="64" y="39"/>
                      <a:pt x="64" y="39"/>
                      <a:pt x="63" y="39"/>
                    </a:cubicBezTo>
                    <a:cubicBezTo>
                      <a:pt x="67" y="35"/>
                      <a:pt x="69" y="30"/>
                      <a:pt x="70" y="25"/>
                    </a:cubicBezTo>
                    <a:cubicBezTo>
                      <a:pt x="71" y="16"/>
                      <a:pt x="62" y="9"/>
                      <a:pt x="54" y="10"/>
                    </a:cubicBezTo>
                    <a:cubicBezTo>
                      <a:pt x="51" y="11"/>
                      <a:pt x="48" y="12"/>
                      <a:pt x="45" y="14"/>
                    </a:cubicBezTo>
                    <a:cubicBezTo>
                      <a:pt x="45" y="12"/>
                      <a:pt x="44" y="10"/>
                      <a:pt x="43" y="8"/>
                    </a:cubicBezTo>
                    <a:cubicBezTo>
                      <a:pt x="42" y="5"/>
                      <a:pt x="39" y="3"/>
                      <a:pt x="36" y="2"/>
                    </a:cubicBezTo>
                    <a:cubicBezTo>
                      <a:pt x="36" y="1"/>
                      <a:pt x="35" y="1"/>
                      <a:pt x="34" y="0"/>
                    </a:cubicBezTo>
                    <a:cubicBezTo>
                      <a:pt x="31" y="0"/>
                      <a:pt x="28" y="0"/>
                      <a:pt x="26" y="1"/>
                    </a:cubicBezTo>
                    <a:cubicBezTo>
                      <a:pt x="19" y="4"/>
                      <a:pt x="14" y="14"/>
                      <a:pt x="16" y="22"/>
                    </a:cubicBezTo>
                    <a:cubicBezTo>
                      <a:pt x="16" y="23"/>
                      <a:pt x="16" y="23"/>
                      <a:pt x="16" y="24"/>
                    </a:cubicBezTo>
                    <a:cubicBezTo>
                      <a:pt x="15" y="24"/>
                      <a:pt x="14" y="24"/>
                      <a:pt x="13" y="24"/>
                    </a:cubicBezTo>
                    <a:cubicBezTo>
                      <a:pt x="11" y="24"/>
                      <a:pt x="9" y="25"/>
                      <a:pt x="7" y="26"/>
                    </a:cubicBezTo>
                    <a:cubicBezTo>
                      <a:pt x="3" y="27"/>
                      <a:pt x="0" y="32"/>
                      <a:pt x="0" y="37"/>
                    </a:cubicBezTo>
                    <a:cubicBezTo>
                      <a:pt x="0" y="43"/>
                      <a:pt x="4" y="48"/>
                      <a:pt x="10" y="50"/>
                    </a:cubicBezTo>
                    <a:cubicBezTo>
                      <a:pt x="13" y="51"/>
                      <a:pt x="16" y="51"/>
                      <a:pt x="20" y="50"/>
                    </a:cubicBezTo>
                    <a:cubicBezTo>
                      <a:pt x="13" y="62"/>
                      <a:pt x="15" y="80"/>
                      <a:pt x="31" y="79"/>
                    </a:cubicBezTo>
                    <a:cubicBezTo>
                      <a:pt x="37" y="79"/>
                      <a:pt x="43" y="76"/>
                      <a:pt x="46" y="71"/>
                    </a:cubicBezTo>
                    <a:cubicBezTo>
                      <a:pt x="47" y="70"/>
                      <a:pt x="48" y="69"/>
                      <a:pt x="48" y="67"/>
                    </a:cubicBezTo>
                    <a:cubicBezTo>
                      <a:pt x="49" y="68"/>
                      <a:pt x="50" y="68"/>
                      <a:pt x="51" y="69"/>
                    </a:cubicBezTo>
                    <a:cubicBezTo>
                      <a:pt x="57" y="71"/>
                      <a:pt x="64" y="68"/>
                      <a:pt x="70" y="64"/>
                    </a:cubicBezTo>
                    <a:cubicBezTo>
                      <a:pt x="74" y="61"/>
                      <a:pt x="76" y="55"/>
                      <a:pt x="75" y="5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11"/>
              <p:cNvSpPr/>
              <p:nvPr/>
            </p:nvSpPr>
            <p:spPr bwMode="auto">
              <a:xfrm>
                <a:off x="3130551" y="696913"/>
                <a:ext cx="115888" cy="96838"/>
              </a:xfrm>
              <a:custGeom>
                <a:avLst/>
                <a:gdLst>
                  <a:gd name="T0" fmla="*/ 22 w 27"/>
                  <a:gd name="T1" fmla="*/ 9 h 23"/>
                  <a:gd name="T2" fmla="*/ 20 w 27"/>
                  <a:gd name="T3" fmla="*/ 7 h 23"/>
                  <a:gd name="T4" fmla="*/ 20 w 27"/>
                  <a:gd name="T5" fmla="*/ 7 h 23"/>
                  <a:gd name="T6" fmla="*/ 19 w 27"/>
                  <a:gd name="T7" fmla="*/ 5 h 23"/>
                  <a:gd name="T8" fmla="*/ 16 w 27"/>
                  <a:gd name="T9" fmla="*/ 1 h 23"/>
                  <a:gd name="T10" fmla="*/ 9 w 27"/>
                  <a:gd name="T11" fmla="*/ 2 h 23"/>
                  <a:gd name="T12" fmla="*/ 1 w 27"/>
                  <a:gd name="T13" fmla="*/ 7 h 23"/>
                  <a:gd name="T14" fmla="*/ 4 w 27"/>
                  <a:gd name="T15" fmla="*/ 15 h 23"/>
                  <a:gd name="T16" fmla="*/ 9 w 27"/>
                  <a:gd name="T17" fmla="*/ 20 h 23"/>
                  <a:gd name="T18" fmla="*/ 13 w 27"/>
                  <a:gd name="T19" fmla="*/ 20 h 23"/>
                  <a:gd name="T20" fmla="*/ 14 w 27"/>
                  <a:gd name="T21" fmla="*/ 20 h 23"/>
                  <a:gd name="T22" fmla="*/ 15 w 27"/>
                  <a:gd name="T23" fmla="*/ 21 h 23"/>
                  <a:gd name="T24" fmla="*/ 24 w 27"/>
                  <a:gd name="T25" fmla="*/ 20 h 23"/>
                  <a:gd name="T26" fmla="*/ 22 w 27"/>
                  <a:gd name="T2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3">
                    <a:moveTo>
                      <a:pt x="22" y="9"/>
                    </a:moveTo>
                    <a:cubicBezTo>
                      <a:pt x="22" y="8"/>
                      <a:pt x="21" y="8"/>
                      <a:pt x="20" y="7"/>
                    </a:cubicBezTo>
                    <a:cubicBezTo>
                      <a:pt x="20" y="7"/>
                      <a:pt x="20" y="7"/>
                      <a:pt x="20" y="7"/>
                    </a:cubicBezTo>
                    <a:cubicBezTo>
                      <a:pt x="20" y="6"/>
                      <a:pt x="19" y="6"/>
                      <a:pt x="19" y="5"/>
                    </a:cubicBezTo>
                    <a:cubicBezTo>
                      <a:pt x="18" y="3"/>
                      <a:pt x="17" y="2"/>
                      <a:pt x="16" y="1"/>
                    </a:cubicBezTo>
                    <a:cubicBezTo>
                      <a:pt x="13" y="0"/>
                      <a:pt x="11" y="0"/>
                      <a:pt x="9" y="2"/>
                    </a:cubicBezTo>
                    <a:cubicBezTo>
                      <a:pt x="6" y="2"/>
                      <a:pt x="2" y="3"/>
                      <a:pt x="1" y="7"/>
                    </a:cubicBezTo>
                    <a:cubicBezTo>
                      <a:pt x="0" y="10"/>
                      <a:pt x="2" y="14"/>
                      <a:pt x="4" y="15"/>
                    </a:cubicBezTo>
                    <a:cubicBezTo>
                      <a:pt x="5" y="17"/>
                      <a:pt x="6" y="19"/>
                      <a:pt x="9" y="20"/>
                    </a:cubicBezTo>
                    <a:cubicBezTo>
                      <a:pt x="10" y="20"/>
                      <a:pt x="11" y="20"/>
                      <a:pt x="13" y="20"/>
                    </a:cubicBezTo>
                    <a:cubicBezTo>
                      <a:pt x="13" y="20"/>
                      <a:pt x="13" y="20"/>
                      <a:pt x="14" y="20"/>
                    </a:cubicBezTo>
                    <a:cubicBezTo>
                      <a:pt x="14" y="21"/>
                      <a:pt x="15" y="21"/>
                      <a:pt x="15" y="21"/>
                    </a:cubicBezTo>
                    <a:cubicBezTo>
                      <a:pt x="18" y="23"/>
                      <a:pt x="21" y="23"/>
                      <a:pt x="24" y="20"/>
                    </a:cubicBezTo>
                    <a:cubicBezTo>
                      <a:pt x="27" y="17"/>
                      <a:pt x="26" y="11"/>
                      <a:pt x="22"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12"/>
              <p:cNvSpPr/>
              <p:nvPr/>
            </p:nvSpPr>
            <p:spPr bwMode="auto">
              <a:xfrm>
                <a:off x="3089276" y="798513"/>
                <a:ext cx="327025" cy="339725"/>
              </a:xfrm>
              <a:custGeom>
                <a:avLst/>
                <a:gdLst>
                  <a:gd name="T0" fmla="*/ 75 w 77"/>
                  <a:gd name="T1" fmla="*/ 51 h 80"/>
                  <a:gd name="T2" fmla="*/ 64 w 77"/>
                  <a:gd name="T3" fmla="*/ 40 h 80"/>
                  <a:gd name="T4" fmla="*/ 64 w 77"/>
                  <a:gd name="T5" fmla="*/ 39 h 80"/>
                  <a:gd name="T6" fmla="*/ 70 w 77"/>
                  <a:gd name="T7" fmla="*/ 25 h 80"/>
                  <a:gd name="T8" fmla="*/ 55 w 77"/>
                  <a:gd name="T9" fmla="*/ 11 h 80"/>
                  <a:gd name="T10" fmla="*/ 45 w 77"/>
                  <a:gd name="T11" fmla="*/ 15 h 80"/>
                  <a:gd name="T12" fmla="*/ 44 w 77"/>
                  <a:gd name="T13" fmla="*/ 9 h 80"/>
                  <a:gd name="T14" fmla="*/ 37 w 77"/>
                  <a:gd name="T15" fmla="*/ 3 h 80"/>
                  <a:gd name="T16" fmla="*/ 34 w 77"/>
                  <a:gd name="T17" fmla="*/ 1 h 80"/>
                  <a:gd name="T18" fmla="*/ 27 w 77"/>
                  <a:gd name="T19" fmla="*/ 2 h 80"/>
                  <a:gd name="T20" fmla="*/ 16 w 77"/>
                  <a:gd name="T21" fmla="*/ 23 h 80"/>
                  <a:gd name="T22" fmla="*/ 17 w 77"/>
                  <a:gd name="T23" fmla="*/ 25 h 80"/>
                  <a:gd name="T24" fmla="*/ 13 w 77"/>
                  <a:gd name="T25" fmla="*/ 25 h 80"/>
                  <a:gd name="T26" fmla="*/ 8 w 77"/>
                  <a:gd name="T27" fmla="*/ 26 h 80"/>
                  <a:gd name="T28" fmla="*/ 1 w 77"/>
                  <a:gd name="T29" fmla="*/ 38 h 80"/>
                  <a:gd name="T30" fmla="*/ 10 w 77"/>
                  <a:gd name="T31" fmla="*/ 51 h 80"/>
                  <a:gd name="T32" fmla="*/ 20 w 77"/>
                  <a:gd name="T33" fmla="*/ 51 h 80"/>
                  <a:gd name="T34" fmla="*/ 31 w 77"/>
                  <a:gd name="T35" fmla="*/ 80 h 80"/>
                  <a:gd name="T36" fmla="*/ 47 w 77"/>
                  <a:gd name="T37" fmla="*/ 72 h 80"/>
                  <a:gd name="T38" fmla="*/ 49 w 77"/>
                  <a:gd name="T39" fmla="*/ 68 h 80"/>
                  <a:gd name="T40" fmla="*/ 51 w 77"/>
                  <a:gd name="T41" fmla="*/ 69 h 80"/>
                  <a:gd name="T42" fmla="*/ 70 w 77"/>
                  <a:gd name="T43" fmla="*/ 65 h 80"/>
                  <a:gd name="T44" fmla="*/ 75 w 77"/>
                  <a:gd name="T45" fmla="*/ 5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0">
                    <a:moveTo>
                      <a:pt x="75" y="51"/>
                    </a:moveTo>
                    <a:cubicBezTo>
                      <a:pt x="73" y="45"/>
                      <a:pt x="69" y="42"/>
                      <a:pt x="64" y="40"/>
                    </a:cubicBezTo>
                    <a:cubicBezTo>
                      <a:pt x="64" y="40"/>
                      <a:pt x="64" y="40"/>
                      <a:pt x="64" y="39"/>
                    </a:cubicBezTo>
                    <a:cubicBezTo>
                      <a:pt x="67" y="35"/>
                      <a:pt x="70" y="31"/>
                      <a:pt x="70" y="25"/>
                    </a:cubicBezTo>
                    <a:cubicBezTo>
                      <a:pt x="71" y="17"/>
                      <a:pt x="63" y="10"/>
                      <a:pt x="55" y="11"/>
                    </a:cubicBezTo>
                    <a:cubicBezTo>
                      <a:pt x="51" y="11"/>
                      <a:pt x="48" y="13"/>
                      <a:pt x="45" y="15"/>
                    </a:cubicBezTo>
                    <a:cubicBezTo>
                      <a:pt x="45" y="13"/>
                      <a:pt x="45" y="11"/>
                      <a:pt x="44" y="9"/>
                    </a:cubicBezTo>
                    <a:cubicBezTo>
                      <a:pt x="42" y="6"/>
                      <a:pt x="40" y="4"/>
                      <a:pt x="37" y="3"/>
                    </a:cubicBezTo>
                    <a:cubicBezTo>
                      <a:pt x="36" y="2"/>
                      <a:pt x="35" y="2"/>
                      <a:pt x="34" y="1"/>
                    </a:cubicBezTo>
                    <a:cubicBezTo>
                      <a:pt x="31" y="0"/>
                      <a:pt x="29" y="1"/>
                      <a:pt x="27" y="2"/>
                    </a:cubicBezTo>
                    <a:cubicBezTo>
                      <a:pt x="19" y="5"/>
                      <a:pt x="14" y="15"/>
                      <a:pt x="16" y="23"/>
                    </a:cubicBezTo>
                    <a:cubicBezTo>
                      <a:pt x="16" y="23"/>
                      <a:pt x="17" y="24"/>
                      <a:pt x="17" y="25"/>
                    </a:cubicBezTo>
                    <a:cubicBezTo>
                      <a:pt x="16" y="25"/>
                      <a:pt x="14" y="25"/>
                      <a:pt x="13" y="25"/>
                    </a:cubicBezTo>
                    <a:cubicBezTo>
                      <a:pt x="11" y="25"/>
                      <a:pt x="10" y="25"/>
                      <a:pt x="8" y="26"/>
                    </a:cubicBezTo>
                    <a:cubicBezTo>
                      <a:pt x="4" y="28"/>
                      <a:pt x="1" y="33"/>
                      <a:pt x="1" y="38"/>
                    </a:cubicBezTo>
                    <a:cubicBezTo>
                      <a:pt x="0" y="44"/>
                      <a:pt x="5" y="49"/>
                      <a:pt x="10" y="51"/>
                    </a:cubicBezTo>
                    <a:cubicBezTo>
                      <a:pt x="13" y="52"/>
                      <a:pt x="17" y="52"/>
                      <a:pt x="20" y="51"/>
                    </a:cubicBezTo>
                    <a:cubicBezTo>
                      <a:pt x="14" y="62"/>
                      <a:pt x="16" y="80"/>
                      <a:pt x="31" y="80"/>
                    </a:cubicBezTo>
                    <a:cubicBezTo>
                      <a:pt x="37" y="79"/>
                      <a:pt x="43" y="77"/>
                      <a:pt x="47" y="72"/>
                    </a:cubicBezTo>
                    <a:cubicBezTo>
                      <a:pt x="47" y="71"/>
                      <a:pt x="48" y="69"/>
                      <a:pt x="49" y="68"/>
                    </a:cubicBezTo>
                    <a:cubicBezTo>
                      <a:pt x="49" y="69"/>
                      <a:pt x="50" y="69"/>
                      <a:pt x="51" y="69"/>
                    </a:cubicBezTo>
                    <a:cubicBezTo>
                      <a:pt x="58" y="71"/>
                      <a:pt x="65" y="69"/>
                      <a:pt x="70" y="65"/>
                    </a:cubicBezTo>
                    <a:cubicBezTo>
                      <a:pt x="74" y="62"/>
                      <a:pt x="77" y="56"/>
                      <a:pt x="75" y="5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13"/>
              <p:cNvSpPr/>
              <p:nvPr/>
            </p:nvSpPr>
            <p:spPr bwMode="auto">
              <a:xfrm>
                <a:off x="3203576" y="925513"/>
                <a:ext cx="114300" cy="98425"/>
              </a:xfrm>
              <a:custGeom>
                <a:avLst/>
                <a:gdLst>
                  <a:gd name="T0" fmla="*/ 22 w 27"/>
                  <a:gd name="T1" fmla="*/ 10 h 23"/>
                  <a:gd name="T2" fmla="*/ 19 w 27"/>
                  <a:gd name="T3" fmla="*/ 8 h 23"/>
                  <a:gd name="T4" fmla="*/ 19 w 27"/>
                  <a:gd name="T5" fmla="*/ 8 h 23"/>
                  <a:gd name="T6" fmla="*/ 18 w 27"/>
                  <a:gd name="T7" fmla="*/ 5 h 23"/>
                  <a:gd name="T8" fmla="*/ 15 w 27"/>
                  <a:gd name="T9" fmla="*/ 2 h 23"/>
                  <a:gd name="T10" fmla="*/ 9 w 27"/>
                  <a:gd name="T11" fmla="*/ 3 h 23"/>
                  <a:gd name="T12" fmla="*/ 1 w 27"/>
                  <a:gd name="T13" fmla="*/ 8 h 23"/>
                  <a:gd name="T14" fmla="*/ 4 w 27"/>
                  <a:gd name="T15" fmla="*/ 16 h 23"/>
                  <a:gd name="T16" fmla="*/ 8 w 27"/>
                  <a:gd name="T17" fmla="*/ 21 h 23"/>
                  <a:gd name="T18" fmla="*/ 12 w 27"/>
                  <a:gd name="T19" fmla="*/ 21 h 23"/>
                  <a:gd name="T20" fmla="*/ 13 w 27"/>
                  <a:gd name="T21" fmla="*/ 21 h 23"/>
                  <a:gd name="T22" fmla="*/ 15 w 27"/>
                  <a:gd name="T23" fmla="*/ 21 h 23"/>
                  <a:gd name="T24" fmla="*/ 23 w 27"/>
                  <a:gd name="T25" fmla="*/ 21 h 23"/>
                  <a:gd name="T26" fmla="*/ 22 w 27"/>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3">
                    <a:moveTo>
                      <a:pt x="22" y="10"/>
                    </a:moveTo>
                    <a:cubicBezTo>
                      <a:pt x="21" y="9"/>
                      <a:pt x="20" y="8"/>
                      <a:pt x="19" y="8"/>
                    </a:cubicBezTo>
                    <a:cubicBezTo>
                      <a:pt x="19" y="8"/>
                      <a:pt x="19" y="8"/>
                      <a:pt x="19" y="8"/>
                    </a:cubicBezTo>
                    <a:cubicBezTo>
                      <a:pt x="19" y="7"/>
                      <a:pt x="19" y="6"/>
                      <a:pt x="18" y="5"/>
                    </a:cubicBezTo>
                    <a:cubicBezTo>
                      <a:pt x="18" y="4"/>
                      <a:pt x="17" y="3"/>
                      <a:pt x="15" y="2"/>
                    </a:cubicBezTo>
                    <a:cubicBezTo>
                      <a:pt x="13" y="0"/>
                      <a:pt x="10" y="1"/>
                      <a:pt x="9" y="3"/>
                    </a:cubicBezTo>
                    <a:cubicBezTo>
                      <a:pt x="5" y="3"/>
                      <a:pt x="2" y="4"/>
                      <a:pt x="1" y="8"/>
                    </a:cubicBezTo>
                    <a:cubicBezTo>
                      <a:pt x="0" y="11"/>
                      <a:pt x="1" y="14"/>
                      <a:pt x="4" y="16"/>
                    </a:cubicBezTo>
                    <a:cubicBezTo>
                      <a:pt x="4" y="18"/>
                      <a:pt x="6" y="20"/>
                      <a:pt x="8" y="21"/>
                    </a:cubicBezTo>
                    <a:cubicBezTo>
                      <a:pt x="10" y="21"/>
                      <a:pt x="11" y="21"/>
                      <a:pt x="12" y="21"/>
                    </a:cubicBezTo>
                    <a:cubicBezTo>
                      <a:pt x="13" y="21"/>
                      <a:pt x="13" y="21"/>
                      <a:pt x="13" y="21"/>
                    </a:cubicBezTo>
                    <a:cubicBezTo>
                      <a:pt x="14" y="21"/>
                      <a:pt x="14" y="21"/>
                      <a:pt x="15" y="21"/>
                    </a:cubicBezTo>
                    <a:cubicBezTo>
                      <a:pt x="17" y="23"/>
                      <a:pt x="21" y="23"/>
                      <a:pt x="23" y="21"/>
                    </a:cubicBezTo>
                    <a:cubicBezTo>
                      <a:pt x="27" y="18"/>
                      <a:pt x="26" y="12"/>
                      <a:pt x="22" y="1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14"/>
              <p:cNvSpPr/>
              <p:nvPr/>
            </p:nvSpPr>
            <p:spPr bwMode="auto">
              <a:xfrm>
                <a:off x="3262313" y="620713"/>
                <a:ext cx="263525" cy="271463"/>
              </a:xfrm>
              <a:custGeom>
                <a:avLst/>
                <a:gdLst>
                  <a:gd name="T0" fmla="*/ 60 w 62"/>
                  <a:gd name="T1" fmla="*/ 41 h 64"/>
                  <a:gd name="T2" fmla="*/ 51 w 62"/>
                  <a:gd name="T3" fmla="*/ 31 h 64"/>
                  <a:gd name="T4" fmla="*/ 51 w 62"/>
                  <a:gd name="T5" fmla="*/ 31 h 64"/>
                  <a:gd name="T6" fmla="*/ 56 w 62"/>
                  <a:gd name="T7" fmla="*/ 20 h 64"/>
                  <a:gd name="T8" fmla="*/ 44 w 62"/>
                  <a:gd name="T9" fmla="*/ 8 h 64"/>
                  <a:gd name="T10" fmla="*/ 36 w 62"/>
                  <a:gd name="T11" fmla="*/ 11 h 64"/>
                  <a:gd name="T12" fmla="*/ 35 w 62"/>
                  <a:gd name="T13" fmla="*/ 6 h 64"/>
                  <a:gd name="T14" fmla="*/ 29 w 62"/>
                  <a:gd name="T15" fmla="*/ 2 h 64"/>
                  <a:gd name="T16" fmla="*/ 27 w 62"/>
                  <a:gd name="T17" fmla="*/ 0 h 64"/>
                  <a:gd name="T18" fmla="*/ 21 w 62"/>
                  <a:gd name="T19" fmla="*/ 1 h 64"/>
                  <a:gd name="T20" fmla="*/ 12 w 62"/>
                  <a:gd name="T21" fmla="*/ 18 h 64"/>
                  <a:gd name="T22" fmla="*/ 13 w 62"/>
                  <a:gd name="T23" fmla="*/ 19 h 64"/>
                  <a:gd name="T24" fmla="*/ 10 w 62"/>
                  <a:gd name="T25" fmla="*/ 20 h 64"/>
                  <a:gd name="T26" fmla="*/ 6 w 62"/>
                  <a:gd name="T27" fmla="*/ 21 h 64"/>
                  <a:gd name="T28" fmla="*/ 0 w 62"/>
                  <a:gd name="T29" fmla="*/ 30 h 64"/>
                  <a:gd name="T30" fmla="*/ 7 w 62"/>
                  <a:gd name="T31" fmla="*/ 41 h 64"/>
                  <a:gd name="T32" fmla="*/ 16 w 62"/>
                  <a:gd name="T33" fmla="*/ 41 h 64"/>
                  <a:gd name="T34" fmla="*/ 25 w 62"/>
                  <a:gd name="T35" fmla="*/ 64 h 64"/>
                  <a:gd name="T36" fmla="*/ 37 w 62"/>
                  <a:gd name="T37" fmla="*/ 58 h 64"/>
                  <a:gd name="T38" fmla="*/ 39 w 62"/>
                  <a:gd name="T39" fmla="*/ 55 h 64"/>
                  <a:gd name="T40" fmla="*/ 41 w 62"/>
                  <a:gd name="T41" fmla="*/ 55 h 64"/>
                  <a:gd name="T42" fmla="*/ 56 w 62"/>
                  <a:gd name="T43" fmla="*/ 52 h 64"/>
                  <a:gd name="T44" fmla="*/ 60 w 62"/>
                  <a:gd name="T45"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64">
                    <a:moveTo>
                      <a:pt x="60" y="41"/>
                    </a:moveTo>
                    <a:cubicBezTo>
                      <a:pt x="59" y="36"/>
                      <a:pt x="56" y="33"/>
                      <a:pt x="51" y="31"/>
                    </a:cubicBezTo>
                    <a:cubicBezTo>
                      <a:pt x="51" y="31"/>
                      <a:pt x="51" y="31"/>
                      <a:pt x="51" y="31"/>
                    </a:cubicBezTo>
                    <a:cubicBezTo>
                      <a:pt x="54" y="28"/>
                      <a:pt x="56" y="24"/>
                      <a:pt x="56" y="20"/>
                    </a:cubicBezTo>
                    <a:cubicBezTo>
                      <a:pt x="57" y="13"/>
                      <a:pt x="50" y="7"/>
                      <a:pt x="44" y="8"/>
                    </a:cubicBezTo>
                    <a:cubicBezTo>
                      <a:pt x="41" y="9"/>
                      <a:pt x="38" y="10"/>
                      <a:pt x="36" y="11"/>
                    </a:cubicBezTo>
                    <a:cubicBezTo>
                      <a:pt x="36" y="10"/>
                      <a:pt x="36" y="8"/>
                      <a:pt x="35" y="6"/>
                    </a:cubicBezTo>
                    <a:cubicBezTo>
                      <a:pt x="33" y="4"/>
                      <a:pt x="31" y="2"/>
                      <a:pt x="29" y="2"/>
                    </a:cubicBezTo>
                    <a:cubicBezTo>
                      <a:pt x="29" y="1"/>
                      <a:pt x="28" y="1"/>
                      <a:pt x="27" y="0"/>
                    </a:cubicBezTo>
                    <a:cubicBezTo>
                      <a:pt x="25" y="0"/>
                      <a:pt x="23" y="0"/>
                      <a:pt x="21" y="1"/>
                    </a:cubicBezTo>
                    <a:cubicBezTo>
                      <a:pt x="15" y="3"/>
                      <a:pt x="11" y="12"/>
                      <a:pt x="12" y="18"/>
                    </a:cubicBezTo>
                    <a:cubicBezTo>
                      <a:pt x="13" y="18"/>
                      <a:pt x="13" y="19"/>
                      <a:pt x="13" y="19"/>
                    </a:cubicBezTo>
                    <a:cubicBezTo>
                      <a:pt x="12" y="19"/>
                      <a:pt x="11" y="19"/>
                      <a:pt x="10" y="20"/>
                    </a:cubicBezTo>
                    <a:cubicBezTo>
                      <a:pt x="9" y="20"/>
                      <a:pt x="7" y="20"/>
                      <a:pt x="6" y="21"/>
                    </a:cubicBezTo>
                    <a:cubicBezTo>
                      <a:pt x="2" y="22"/>
                      <a:pt x="0" y="26"/>
                      <a:pt x="0" y="30"/>
                    </a:cubicBezTo>
                    <a:cubicBezTo>
                      <a:pt x="0" y="35"/>
                      <a:pt x="3" y="39"/>
                      <a:pt x="7" y="41"/>
                    </a:cubicBezTo>
                    <a:cubicBezTo>
                      <a:pt x="10" y="41"/>
                      <a:pt x="13" y="41"/>
                      <a:pt x="16" y="41"/>
                    </a:cubicBezTo>
                    <a:cubicBezTo>
                      <a:pt x="10" y="50"/>
                      <a:pt x="12" y="64"/>
                      <a:pt x="25" y="64"/>
                    </a:cubicBezTo>
                    <a:cubicBezTo>
                      <a:pt x="29" y="64"/>
                      <a:pt x="34" y="62"/>
                      <a:pt x="37" y="58"/>
                    </a:cubicBezTo>
                    <a:cubicBezTo>
                      <a:pt x="38" y="57"/>
                      <a:pt x="38" y="56"/>
                      <a:pt x="39" y="55"/>
                    </a:cubicBezTo>
                    <a:cubicBezTo>
                      <a:pt x="39" y="55"/>
                      <a:pt x="40" y="55"/>
                      <a:pt x="41" y="55"/>
                    </a:cubicBezTo>
                    <a:cubicBezTo>
                      <a:pt x="46" y="57"/>
                      <a:pt x="52" y="55"/>
                      <a:pt x="56" y="52"/>
                    </a:cubicBezTo>
                    <a:cubicBezTo>
                      <a:pt x="60" y="50"/>
                      <a:pt x="62" y="44"/>
                      <a:pt x="60" y="4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15"/>
              <p:cNvSpPr/>
              <p:nvPr/>
            </p:nvSpPr>
            <p:spPr bwMode="auto">
              <a:xfrm>
                <a:off x="3352801" y="722313"/>
                <a:ext cx="92075" cy="80963"/>
              </a:xfrm>
              <a:custGeom>
                <a:avLst/>
                <a:gdLst>
                  <a:gd name="T0" fmla="*/ 18 w 22"/>
                  <a:gd name="T1" fmla="*/ 7 h 19"/>
                  <a:gd name="T2" fmla="*/ 16 w 22"/>
                  <a:gd name="T3" fmla="*/ 6 h 19"/>
                  <a:gd name="T4" fmla="*/ 16 w 22"/>
                  <a:gd name="T5" fmla="*/ 6 h 19"/>
                  <a:gd name="T6" fmla="*/ 15 w 22"/>
                  <a:gd name="T7" fmla="*/ 4 h 19"/>
                  <a:gd name="T8" fmla="*/ 12 w 22"/>
                  <a:gd name="T9" fmla="*/ 1 h 19"/>
                  <a:gd name="T10" fmla="*/ 7 w 22"/>
                  <a:gd name="T11" fmla="*/ 2 h 19"/>
                  <a:gd name="T12" fmla="*/ 1 w 22"/>
                  <a:gd name="T13" fmla="*/ 6 h 19"/>
                  <a:gd name="T14" fmla="*/ 3 w 22"/>
                  <a:gd name="T15" fmla="*/ 13 h 19"/>
                  <a:gd name="T16" fmla="*/ 7 w 22"/>
                  <a:gd name="T17" fmla="*/ 16 h 19"/>
                  <a:gd name="T18" fmla="*/ 10 w 22"/>
                  <a:gd name="T19" fmla="*/ 16 h 19"/>
                  <a:gd name="T20" fmla="*/ 11 w 22"/>
                  <a:gd name="T21" fmla="*/ 17 h 19"/>
                  <a:gd name="T22" fmla="*/ 12 w 22"/>
                  <a:gd name="T23" fmla="*/ 17 h 19"/>
                  <a:gd name="T24" fmla="*/ 19 w 22"/>
                  <a:gd name="T25" fmla="*/ 17 h 19"/>
                  <a:gd name="T26" fmla="*/ 18 w 22"/>
                  <a:gd name="T2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9">
                    <a:moveTo>
                      <a:pt x="18" y="7"/>
                    </a:moveTo>
                    <a:cubicBezTo>
                      <a:pt x="17" y="7"/>
                      <a:pt x="17" y="6"/>
                      <a:pt x="16" y="6"/>
                    </a:cubicBezTo>
                    <a:cubicBezTo>
                      <a:pt x="16" y="6"/>
                      <a:pt x="16" y="6"/>
                      <a:pt x="16" y="6"/>
                    </a:cubicBezTo>
                    <a:cubicBezTo>
                      <a:pt x="16" y="5"/>
                      <a:pt x="15" y="5"/>
                      <a:pt x="15" y="4"/>
                    </a:cubicBezTo>
                    <a:cubicBezTo>
                      <a:pt x="15" y="3"/>
                      <a:pt x="14" y="2"/>
                      <a:pt x="12" y="1"/>
                    </a:cubicBezTo>
                    <a:cubicBezTo>
                      <a:pt x="11" y="0"/>
                      <a:pt x="9" y="0"/>
                      <a:pt x="7" y="2"/>
                    </a:cubicBezTo>
                    <a:cubicBezTo>
                      <a:pt x="5" y="2"/>
                      <a:pt x="2" y="3"/>
                      <a:pt x="1" y="6"/>
                    </a:cubicBezTo>
                    <a:cubicBezTo>
                      <a:pt x="0" y="8"/>
                      <a:pt x="1" y="11"/>
                      <a:pt x="3" y="13"/>
                    </a:cubicBezTo>
                    <a:cubicBezTo>
                      <a:pt x="4" y="14"/>
                      <a:pt x="5" y="16"/>
                      <a:pt x="7" y="16"/>
                    </a:cubicBezTo>
                    <a:cubicBezTo>
                      <a:pt x="8" y="17"/>
                      <a:pt x="9" y="17"/>
                      <a:pt x="10" y="16"/>
                    </a:cubicBezTo>
                    <a:cubicBezTo>
                      <a:pt x="10" y="17"/>
                      <a:pt x="11" y="17"/>
                      <a:pt x="11" y="17"/>
                    </a:cubicBezTo>
                    <a:cubicBezTo>
                      <a:pt x="11" y="17"/>
                      <a:pt x="12" y="17"/>
                      <a:pt x="12" y="17"/>
                    </a:cubicBezTo>
                    <a:cubicBezTo>
                      <a:pt x="14" y="18"/>
                      <a:pt x="17" y="19"/>
                      <a:pt x="19" y="17"/>
                    </a:cubicBezTo>
                    <a:cubicBezTo>
                      <a:pt x="22" y="14"/>
                      <a:pt x="21" y="9"/>
                      <a:pt x="18" y="7"/>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1" name="组合 330"/>
            <p:cNvGrpSpPr/>
            <p:nvPr/>
          </p:nvGrpSpPr>
          <p:grpSpPr>
            <a:xfrm>
              <a:off x="1547813" y="5151438"/>
              <a:ext cx="3001963" cy="1141412"/>
              <a:chOff x="1547813" y="5151438"/>
              <a:chExt cx="3001963" cy="1141412"/>
            </a:xfrm>
          </p:grpSpPr>
          <p:sp>
            <p:nvSpPr>
              <p:cNvPr id="241" name="Freeform 116"/>
              <p:cNvSpPr/>
              <p:nvPr/>
            </p:nvSpPr>
            <p:spPr bwMode="auto">
              <a:xfrm>
                <a:off x="2932113" y="5151438"/>
                <a:ext cx="1617663" cy="1077913"/>
              </a:xfrm>
              <a:custGeom>
                <a:avLst/>
                <a:gdLst>
                  <a:gd name="T0" fmla="*/ 377 w 381"/>
                  <a:gd name="T1" fmla="*/ 60 h 254"/>
                  <a:gd name="T2" fmla="*/ 349 w 381"/>
                  <a:gd name="T3" fmla="*/ 15 h 254"/>
                  <a:gd name="T4" fmla="*/ 339 w 381"/>
                  <a:gd name="T5" fmla="*/ 21 h 254"/>
                  <a:gd name="T6" fmla="*/ 263 w 381"/>
                  <a:gd name="T7" fmla="*/ 24 h 254"/>
                  <a:gd name="T8" fmla="*/ 260 w 381"/>
                  <a:gd name="T9" fmla="*/ 25 h 254"/>
                  <a:gd name="T10" fmla="*/ 260 w 381"/>
                  <a:gd name="T11" fmla="*/ 26 h 254"/>
                  <a:gd name="T12" fmla="*/ 261 w 381"/>
                  <a:gd name="T13" fmla="*/ 26 h 254"/>
                  <a:gd name="T14" fmla="*/ 324 w 381"/>
                  <a:gd name="T15" fmla="*/ 49 h 254"/>
                  <a:gd name="T16" fmla="*/ 290 w 381"/>
                  <a:gd name="T17" fmla="*/ 91 h 254"/>
                  <a:gd name="T18" fmla="*/ 216 w 381"/>
                  <a:gd name="T19" fmla="*/ 77 h 254"/>
                  <a:gd name="T20" fmla="*/ 225 w 381"/>
                  <a:gd name="T21" fmla="*/ 141 h 254"/>
                  <a:gd name="T22" fmla="*/ 149 w 381"/>
                  <a:gd name="T23" fmla="*/ 120 h 254"/>
                  <a:gd name="T24" fmla="*/ 146 w 381"/>
                  <a:gd name="T25" fmla="*/ 120 h 254"/>
                  <a:gd name="T26" fmla="*/ 145 w 381"/>
                  <a:gd name="T27" fmla="*/ 121 h 254"/>
                  <a:gd name="T28" fmla="*/ 146 w 381"/>
                  <a:gd name="T29" fmla="*/ 122 h 254"/>
                  <a:gd name="T30" fmla="*/ 144 w 381"/>
                  <a:gd name="T31" fmla="*/ 176 h 254"/>
                  <a:gd name="T32" fmla="*/ 83 w 381"/>
                  <a:gd name="T33" fmla="*/ 134 h 254"/>
                  <a:gd name="T34" fmla="*/ 80 w 381"/>
                  <a:gd name="T35" fmla="*/ 133 h 254"/>
                  <a:gd name="T36" fmla="*/ 79 w 381"/>
                  <a:gd name="T37" fmla="*/ 133 h 254"/>
                  <a:gd name="T38" fmla="*/ 80 w 381"/>
                  <a:gd name="T39" fmla="*/ 135 h 254"/>
                  <a:gd name="T40" fmla="*/ 20 w 381"/>
                  <a:gd name="T41" fmla="*/ 163 h 254"/>
                  <a:gd name="T42" fmla="*/ 111 w 381"/>
                  <a:gd name="T43" fmla="*/ 201 h 254"/>
                  <a:gd name="T44" fmla="*/ 89 w 381"/>
                  <a:gd name="T45" fmla="*/ 253 h 254"/>
                  <a:gd name="T46" fmla="*/ 90 w 381"/>
                  <a:gd name="T47" fmla="*/ 253 h 254"/>
                  <a:gd name="T48" fmla="*/ 91 w 381"/>
                  <a:gd name="T49" fmla="*/ 253 h 254"/>
                  <a:gd name="T50" fmla="*/ 139 w 381"/>
                  <a:gd name="T51" fmla="*/ 230 h 254"/>
                  <a:gd name="T52" fmla="*/ 206 w 381"/>
                  <a:gd name="T53" fmla="*/ 172 h 254"/>
                  <a:gd name="T54" fmla="*/ 206 w 381"/>
                  <a:gd name="T55" fmla="*/ 238 h 254"/>
                  <a:gd name="T56" fmla="*/ 207 w 381"/>
                  <a:gd name="T57" fmla="*/ 237 h 254"/>
                  <a:gd name="T58" fmla="*/ 208 w 381"/>
                  <a:gd name="T59" fmla="*/ 237 h 254"/>
                  <a:gd name="T60" fmla="*/ 240 w 381"/>
                  <a:gd name="T61" fmla="*/ 196 h 254"/>
                  <a:gd name="T62" fmla="*/ 278 w 381"/>
                  <a:gd name="T63" fmla="*/ 125 h 254"/>
                  <a:gd name="T64" fmla="*/ 280 w 381"/>
                  <a:gd name="T65" fmla="*/ 186 h 254"/>
                  <a:gd name="T66" fmla="*/ 284 w 381"/>
                  <a:gd name="T67" fmla="*/ 190 h 254"/>
                  <a:gd name="T68" fmla="*/ 288 w 381"/>
                  <a:gd name="T69" fmla="*/ 193 h 254"/>
                  <a:gd name="T70" fmla="*/ 288 w 381"/>
                  <a:gd name="T71" fmla="*/ 193 h 254"/>
                  <a:gd name="T72" fmla="*/ 292 w 381"/>
                  <a:gd name="T73" fmla="*/ 188 h 254"/>
                  <a:gd name="T74" fmla="*/ 312 w 381"/>
                  <a:gd name="T75" fmla="*/ 144 h 254"/>
                  <a:gd name="T76" fmla="*/ 300 w 381"/>
                  <a:gd name="T77" fmla="*/ 104 h 254"/>
                  <a:gd name="T78" fmla="*/ 336 w 381"/>
                  <a:gd name="T79" fmla="*/ 59 h 254"/>
                  <a:gd name="T80" fmla="*/ 365 w 381"/>
                  <a:gd name="T81" fmla="*/ 112 h 254"/>
                  <a:gd name="T82" fmla="*/ 366 w 381"/>
                  <a:gd name="T83" fmla="*/ 112 h 254"/>
                  <a:gd name="T84" fmla="*/ 367 w 381"/>
                  <a:gd name="T85" fmla="*/ 11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1" h="254">
                    <a:moveTo>
                      <a:pt x="366" y="111"/>
                    </a:moveTo>
                    <a:cubicBezTo>
                      <a:pt x="372" y="95"/>
                      <a:pt x="381" y="76"/>
                      <a:pt x="377" y="60"/>
                    </a:cubicBezTo>
                    <a:cubicBezTo>
                      <a:pt x="374" y="46"/>
                      <a:pt x="364" y="28"/>
                      <a:pt x="348" y="29"/>
                    </a:cubicBezTo>
                    <a:cubicBezTo>
                      <a:pt x="349" y="24"/>
                      <a:pt x="350" y="20"/>
                      <a:pt x="349" y="15"/>
                    </a:cubicBezTo>
                    <a:cubicBezTo>
                      <a:pt x="349" y="12"/>
                      <a:pt x="345" y="11"/>
                      <a:pt x="343" y="14"/>
                    </a:cubicBezTo>
                    <a:cubicBezTo>
                      <a:pt x="342" y="16"/>
                      <a:pt x="340" y="18"/>
                      <a:pt x="339" y="21"/>
                    </a:cubicBezTo>
                    <a:cubicBezTo>
                      <a:pt x="320" y="0"/>
                      <a:pt x="287" y="6"/>
                      <a:pt x="265" y="22"/>
                    </a:cubicBezTo>
                    <a:cubicBezTo>
                      <a:pt x="264" y="22"/>
                      <a:pt x="264" y="23"/>
                      <a:pt x="263" y="24"/>
                    </a:cubicBezTo>
                    <a:cubicBezTo>
                      <a:pt x="262" y="24"/>
                      <a:pt x="262" y="24"/>
                      <a:pt x="261" y="24"/>
                    </a:cubicBezTo>
                    <a:cubicBezTo>
                      <a:pt x="261" y="24"/>
                      <a:pt x="260" y="25"/>
                      <a:pt x="260" y="25"/>
                    </a:cubicBezTo>
                    <a:cubicBezTo>
                      <a:pt x="260" y="25"/>
                      <a:pt x="260" y="25"/>
                      <a:pt x="260" y="25"/>
                    </a:cubicBezTo>
                    <a:cubicBezTo>
                      <a:pt x="260" y="25"/>
                      <a:pt x="260" y="25"/>
                      <a:pt x="260" y="26"/>
                    </a:cubicBezTo>
                    <a:cubicBezTo>
                      <a:pt x="260" y="26"/>
                      <a:pt x="260" y="26"/>
                      <a:pt x="261" y="26"/>
                    </a:cubicBezTo>
                    <a:cubicBezTo>
                      <a:pt x="261" y="26"/>
                      <a:pt x="261" y="26"/>
                      <a:pt x="261" y="26"/>
                    </a:cubicBezTo>
                    <a:cubicBezTo>
                      <a:pt x="282" y="38"/>
                      <a:pt x="306" y="49"/>
                      <a:pt x="329" y="41"/>
                    </a:cubicBezTo>
                    <a:cubicBezTo>
                      <a:pt x="327" y="44"/>
                      <a:pt x="326" y="46"/>
                      <a:pt x="324" y="49"/>
                    </a:cubicBezTo>
                    <a:cubicBezTo>
                      <a:pt x="315" y="62"/>
                      <a:pt x="305" y="75"/>
                      <a:pt x="294" y="86"/>
                    </a:cubicBezTo>
                    <a:cubicBezTo>
                      <a:pt x="293" y="88"/>
                      <a:pt x="291" y="89"/>
                      <a:pt x="290" y="91"/>
                    </a:cubicBezTo>
                    <a:cubicBezTo>
                      <a:pt x="284" y="80"/>
                      <a:pt x="272" y="74"/>
                      <a:pt x="260" y="71"/>
                    </a:cubicBezTo>
                    <a:cubicBezTo>
                      <a:pt x="238" y="66"/>
                      <a:pt x="216" y="77"/>
                      <a:pt x="216" y="77"/>
                    </a:cubicBezTo>
                    <a:cubicBezTo>
                      <a:pt x="216" y="79"/>
                      <a:pt x="225" y="104"/>
                      <a:pt x="268" y="111"/>
                    </a:cubicBezTo>
                    <a:cubicBezTo>
                      <a:pt x="254" y="122"/>
                      <a:pt x="240" y="132"/>
                      <a:pt x="225" y="141"/>
                    </a:cubicBezTo>
                    <a:cubicBezTo>
                      <a:pt x="214" y="112"/>
                      <a:pt x="177" y="108"/>
                      <a:pt x="151" y="119"/>
                    </a:cubicBezTo>
                    <a:cubicBezTo>
                      <a:pt x="150" y="119"/>
                      <a:pt x="149" y="119"/>
                      <a:pt x="149" y="120"/>
                    </a:cubicBezTo>
                    <a:cubicBezTo>
                      <a:pt x="148" y="120"/>
                      <a:pt x="147" y="120"/>
                      <a:pt x="147" y="120"/>
                    </a:cubicBezTo>
                    <a:cubicBezTo>
                      <a:pt x="146" y="120"/>
                      <a:pt x="146" y="120"/>
                      <a:pt x="146" y="120"/>
                    </a:cubicBezTo>
                    <a:cubicBezTo>
                      <a:pt x="146" y="120"/>
                      <a:pt x="146" y="120"/>
                      <a:pt x="146" y="120"/>
                    </a:cubicBezTo>
                    <a:cubicBezTo>
                      <a:pt x="145" y="120"/>
                      <a:pt x="145" y="121"/>
                      <a:pt x="145" y="121"/>
                    </a:cubicBezTo>
                    <a:cubicBezTo>
                      <a:pt x="145" y="121"/>
                      <a:pt x="146" y="121"/>
                      <a:pt x="146" y="121"/>
                    </a:cubicBezTo>
                    <a:cubicBezTo>
                      <a:pt x="146" y="122"/>
                      <a:pt x="146" y="122"/>
                      <a:pt x="146" y="122"/>
                    </a:cubicBezTo>
                    <a:cubicBezTo>
                      <a:pt x="162" y="137"/>
                      <a:pt x="180" y="153"/>
                      <a:pt x="201" y="154"/>
                    </a:cubicBezTo>
                    <a:cubicBezTo>
                      <a:pt x="183" y="163"/>
                      <a:pt x="164" y="171"/>
                      <a:pt x="144" y="176"/>
                    </a:cubicBezTo>
                    <a:cubicBezTo>
                      <a:pt x="141" y="150"/>
                      <a:pt x="111" y="135"/>
                      <a:pt x="85" y="134"/>
                    </a:cubicBezTo>
                    <a:cubicBezTo>
                      <a:pt x="84" y="134"/>
                      <a:pt x="84" y="134"/>
                      <a:pt x="83" y="134"/>
                    </a:cubicBezTo>
                    <a:cubicBezTo>
                      <a:pt x="82" y="133"/>
                      <a:pt x="81" y="133"/>
                      <a:pt x="81" y="133"/>
                    </a:cubicBezTo>
                    <a:cubicBezTo>
                      <a:pt x="80" y="133"/>
                      <a:pt x="80" y="133"/>
                      <a:pt x="80" y="133"/>
                    </a:cubicBezTo>
                    <a:cubicBezTo>
                      <a:pt x="80" y="133"/>
                      <a:pt x="80" y="133"/>
                      <a:pt x="80" y="133"/>
                    </a:cubicBezTo>
                    <a:cubicBezTo>
                      <a:pt x="79" y="133"/>
                      <a:pt x="79" y="133"/>
                      <a:pt x="79" y="133"/>
                    </a:cubicBezTo>
                    <a:cubicBezTo>
                      <a:pt x="79" y="134"/>
                      <a:pt x="79" y="134"/>
                      <a:pt x="79" y="134"/>
                    </a:cubicBezTo>
                    <a:cubicBezTo>
                      <a:pt x="79" y="134"/>
                      <a:pt x="79" y="134"/>
                      <a:pt x="80" y="135"/>
                    </a:cubicBezTo>
                    <a:cubicBezTo>
                      <a:pt x="87" y="153"/>
                      <a:pt x="96" y="171"/>
                      <a:pt x="111" y="182"/>
                    </a:cubicBezTo>
                    <a:cubicBezTo>
                      <a:pt x="79" y="185"/>
                      <a:pt x="47" y="181"/>
                      <a:pt x="20" y="163"/>
                    </a:cubicBezTo>
                    <a:cubicBezTo>
                      <a:pt x="9" y="157"/>
                      <a:pt x="0" y="174"/>
                      <a:pt x="11" y="180"/>
                    </a:cubicBezTo>
                    <a:cubicBezTo>
                      <a:pt x="41" y="200"/>
                      <a:pt x="76" y="205"/>
                      <a:pt x="111" y="201"/>
                    </a:cubicBezTo>
                    <a:cubicBezTo>
                      <a:pt x="98" y="214"/>
                      <a:pt x="91" y="236"/>
                      <a:pt x="90" y="252"/>
                    </a:cubicBezTo>
                    <a:cubicBezTo>
                      <a:pt x="90" y="252"/>
                      <a:pt x="90" y="253"/>
                      <a:pt x="89" y="253"/>
                    </a:cubicBezTo>
                    <a:cubicBezTo>
                      <a:pt x="89" y="253"/>
                      <a:pt x="89" y="253"/>
                      <a:pt x="89" y="253"/>
                    </a:cubicBezTo>
                    <a:cubicBezTo>
                      <a:pt x="90" y="253"/>
                      <a:pt x="90" y="253"/>
                      <a:pt x="90" y="253"/>
                    </a:cubicBezTo>
                    <a:cubicBezTo>
                      <a:pt x="90" y="253"/>
                      <a:pt x="90" y="253"/>
                      <a:pt x="90" y="253"/>
                    </a:cubicBezTo>
                    <a:cubicBezTo>
                      <a:pt x="90" y="253"/>
                      <a:pt x="91" y="254"/>
                      <a:pt x="91" y="253"/>
                    </a:cubicBezTo>
                    <a:cubicBezTo>
                      <a:pt x="91" y="253"/>
                      <a:pt x="91" y="253"/>
                      <a:pt x="92" y="252"/>
                    </a:cubicBezTo>
                    <a:cubicBezTo>
                      <a:pt x="108" y="247"/>
                      <a:pt x="127" y="243"/>
                      <a:pt x="139" y="230"/>
                    </a:cubicBezTo>
                    <a:cubicBezTo>
                      <a:pt x="147" y="221"/>
                      <a:pt x="155" y="205"/>
                      <a:pt x="149" y="193"/>
                    </a:cubicBezTo>
                    <a:cubicBezTo>
                      <a:pt x="169" y="188"/>
                      <a:pt x="188" y="180"/>
                      <a:pt x="206" y="172"/>
                    </a:cubicBezTo>
                    <a:cubicBezTo>
                      <a:pt x="196" y="190"/>
                      <a:pt x="198" y="220"/>
                      <a:pt x="206" y="237"/>
                    </a:cubicBezTo>
                    <a:cubicBezTo>
                      <a:pt x="206" y="237"/>
                      <a:pt x="206" y="237"/>
                      <a:pt x="206" y="238"/>
                    </a:cubicBezTo>
                    <a:cubicBezTo>
                      <a:pt x="206" y="238"/>
                      <a:pt x="206" y="238"/>
                      <a:pt x="206" y="238"/>
                    </a:cubicBezTo>
                    <a:cubicBezTo>
                      <a:pt x="206" y="238"/>
                      <a:pt x="206" y="238"/>
                      <a:pt x="207" y="237"/>
                    </a:cubicBezTo>
                    <a:cubicBezTo>
                      <a:pt x="207" y="237"/>
                      <a:pt x="207" y="237"/>
                      <a:pt x="207" y="237"/>
                    </a:cubicBezTo>
                    <a:cubicBezTo>
                      <a:pt x="207" y="238"/>
                      <a:pt x="208" y="238"/>
                      <a:pt x="208" y="237"/>
                    </a:cubicBezTo>
                    <a:cubicBezTo>
                      <a:pt x="208" y="237"/>
                      <a:pt x="208" y="237"/>
                      <a:pt x="208" y="236"/>
                    </a:cubicBezTo>
                    <a:cubicBezTo>
                      <a:pt x="220" y="225"/>
                      <a:pt x="235" y="212"/>
                      <a:pt x="240" y="196"/>
                    </a:cubicBezTo>
                    <a:cubicBezTo>
                      <a:pt x="243" y="184"/>
                      <a:pt x="243" y="166"/>
                      <a:pt x="232" y="158"/>
                    </a:cubicBezTo>
                    <a:cubicBezTo>
                      <a:pt x="248" y="148"/>
                      <a:pt x="263" y="137"/>
                      <a:pt x="278" y="125"/>
                    </a:cubicBezTo>
                    <a:cubicBezTo>
                      <a:pt x="270" y="143"/>
                      <a:pt x="269" y="164"/>
                      <a:pt x="277" y="181"/>
                    </a:cubicBezTo>
                    <a:cubicBezTo>
                      <a:pt x="278" y="183"/>
                      <a:pt x="278" y="185"/>
                      <a:pt x="280" y="186"/>
                    </a:cubicBezTo>
                    <a:cubicBezTo>
                      <a:pt x="280" y="187"/>
                      <a:pt x="280" y="187"/>
                      <a:pt x="280" y="188"/>
                    </a:cubicBezTo>
                    <a:cubicBezTo>
                      <a:pt x="281" y="189"/>
                      <a:pt x="283" y="190"/>
                      <a:pt x="284" y="190"/>
                    </a:cubicBezTo>
                    <a:cubicBezTo>
                      <a:pt x="285" y="191"/>
                      <a:pt x="283" y="191"/>
                      <a:pt x="288" y="192"/>
                    </a:cubicBezTo>
                    <a:cubicBezTo>
                      <a:pt x="288" y="192"/>
                      <a:pt x="288" y="192"/>
                      <a:pt x="288" y="193"/>
                    </a:cubicBezTo>
                    <a:cubicBezTo>
                      <a:pt x="288" y="194"/>
                      <a:pt x="288" y="194"/>
                      <a:pt x="289" y="193"/>
                    </a:cubicBezTo>
                    <a:cubicBezTo>
                      <a:pt x="289" y="193"/>
                      <a:pt x="288" y="193"/>
                      <a:pt x="288" y="193"/>
                    </a:cubicBezTo>
                    <a:cubicBezTo>
                      <a:pt x="289" y="193"/>
                      <a:pt x="289" y="192"/>
                      <a:pt x="289" y="191"/>
                    </a:cubicBezTo>
                    <a:cubicBezTo>
                      <a:pt x="290" y="190"/>
                      <a:pt x="291" y="189"/>
                      <a:pt x="292" y="188"/>
                    </a:cubicBezTo>
                    <a:cubicBezTo>
                      <a:pt x="292" y="188"/>
                      <a:pt x="292" y="188"/>
                      <a:pt x="292" y="188"/>
                    </a:cubicBezTo>
                    <a:cubicBezTo>
                      <a:pt x="302" y="175"/>
                      <a:pt x="309" y="161"/>
                      <a:pt x="312" y="144"/>
                    </a:cubicBezTo>
                    <a:cubicBezTo>
                      <a:pt x="314" y="131"/>
                      <a:pt x="311" y="113"/>
                      <a:pt x="300" y="105"/>
                    </a:cubicBezTo>
                    <a:cubicBezTo>
                      <a:pt x="300" y="105"/>
                      <a:pt x="300" y="104"/>
                      <a:pt x="300" y="104"/>
                    </a:cubicBezTo>
                    <a:cubicBezTo>
                      <a:pt x="302" y="102"/>
                      <a:pt x="304" y="100"/>
                      <a:pt x="306" y="98"/>
                    </a:cubicBezTo>
                    <a:cubicBezTo>
                      <a:pt x="316" y="87"/>
                      <a:pt x="327" y="74"/>
                      <a:pt x="336" y="59"/>
                    </a:cubicBezTo>
                    <a:cubicBezTo>
                      <a:pt x="338" y="79"/>
                      <a:pt x="352" y="101"/>
                      <a:pt x="365" y="111"/>
                    </a:cubicBezTo>
                    <a:cubicBezTo>
                      <a:pt x="365" y="112"/>
                      <a:pt x="365" y="112"/>
                      <a:pt x="365" y="112"/>
                    </a:cubicBezTo>
                    <a:cubicBezTo>
                      <a:pt x="365" y="113"/>
                      <a:pt x="366" y="113"/>
                      <a:pt x="366" y="113"/>
                    </a:cubicBezTo>
                    <a:cubicBezTo>
                      <a:pt x="366" y="112"/>
                      <a:pt x="366" y="112"/>
                      <a:pt x="366" y="112"/>
                    </a:cubicBezTo>
                    <a:cubicBezTo>
                      <a:pt x="366" y="112"/>
                      <a:pt x="366" y="112"/>
                      <a:pt x="366" y="112"/>
                    </a:cubicBezTo>
                    <a:cubicBezTo>
                      <a:pt x="366" y="112"/>
                      <a:pt x="367" y="112"/>
                      <a:pt x="367" y="111"/>
                    </a:cubicBezTo>
                    <a:cubicBezTo>
                      <a:pt x="367" y="111"/>
                      <a:pt x="367" y="111"/>
                      <a:pt x="366" y="111"/>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17"/>
              <p:cNvSpPr/>
              <p:nvPr/>
            </p:nvSpPr>
            <p:spPr bwMode="auto">
              <a:xfrm>
                <a:off x="1654176" y="5354638"/>
                <a:ext cx="309563" cy="268288"/>
              </a:xfrm>
              <a:custGeom>
                <a:avLst/>
                <a:gdLst>
                  <a:gd name="T0" fmla="*/ 58 w 73"/>
                  <a:gd name="T1" fmla="*/ 33 h 63"/>
                  <a:gd name="T2" fmla="*/ 60 w 73"/>
                  <a:gd name="T3" fmla="*/ 35 h 63"/>
                  <a:gd name="T4" fmla="*/ 55 w 73"/>
                  <a:gd name="T5" fmla="*/ 53 h 63"/>
                  <a:gd name="T6" fmla="*/ 46 w 73"/>
                  <a:gd name="T7" fmla="*/ 52 h 63"/>
                  <a:gd name="T8" fmla="*/ 44 w 73"/>
                  <a:gd name="T9" fmla="*/ 57 h 63"/>
                  <a:gd name="T10" fmla="*/ 25 w 73"/>
                  <a:gd name="T11" fmla="*/ 57 h 63"/>
                  <a:gd name="T12" fmla="*/ 22 w 73"/>
                  <a:gd name="T13" fmla="*/ 46 h 63"/>
                  <a:gd name="T14" fmla="*/ 23 w 73"/>
                  <a:gd name="T15" fmla="*/ 43 h 63"/>
                  <a:gd name="T16" fmla="*/ 19 w 73"/>
                  <a:gd name="T17" fmla="*/ 46 h 63"/>
                  <a:gd name="T18" fmla="*/ 2 w 73"/>
                  <a:gd name="T19" fmla="*/ 37 h 63"/>
                  <a:gd name="T20" fmla="*/ 10 w 73"/>
                  <a:gd name="T21" fmla="*/ 23 h 63"/>
                  <a:gd name="T22" fmla="*/ 19 w 73"/>
                  <a:gd name="T23" fmla="*/ 21 h 63"/>
                  <a:gd name="T24" fmla="*/ 17 w 73"/>
                  <a:gd name="T25" fmla="*/ 17 h 63"/>
                  <a:gd name="T26" fmla="*/ 28 w 73"/>
                  <a:gd name="T27" fmla="*/ 1 h 63"/>
                  <a:gd name="T28" fmla="*/ 44 w 73"/>
                  <a:gd name="T29" fmla="*/ 12 h 63"/>
                  <a:gd name="T30" fmla="*/ 44 w 73"/>
                  <a:gd name="T31" fmla="*/ 13 h 63"/>
                  <a:gd name="T32" fmla="*/ 50 w 73"/>
                  <a:gd name="T33" fmla="*/ 8 h 63"/>
                  <a:gd name="T34" fmla="*/ 69 w 73"/>
                  <a:gd name="T35" fmla="*/ 13 h 63"/>
                  <a:gd name="T36" fmla="*/ 58 w 73"/>
                  <a:gd name="T3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3">
                    <a:moveTo>
                      <a:pt x="58" y="33"/>
                    </a:moveTo>
                    <a:cubicBezTo>
                      <a:pt x="59" y="33"/>
                      <a:pt x="60" y="34"/>
                      <a:pt x="60" y="35"/>
                    </a:cubicBezTo>
                    <a:cubicBezTo>
                      <a:pt x="65" y="41"/>
                      <a:pt x="63" y="51"/>
                      <a:pt x="55" y="53"/>
                    </a:cubicBezTo>
                    <a:cubicBezTo>
                      <a:pt x="51" y="54"/>
                      <a:pt x="48" y="54"/>
                      <a:pt x="46" y="52"/>
                    </a:cubicBezTo>
                    <a:cubicBezTo>
                      <a:pt x="46" y="54"/>
                      <a:pt x="45" y="55"/>
                      <a:pt x="44" y="57"/>
                    </a:cubicBezTo>
                    <a:cubicBezTo>
                      <a:pt x="40" y="63"/>
                      <a:pt x="30" y="63"/>
                      <a:pt x="25" y="57"/>
                    </a:cubicBezTo>
                    <a:cubicBezTo>
                      <a:pt x="22" y="54"/>
                      <a:pt x="22" y="50"/>
                      <a:pt x="22" y="46"/>
                    </a:cubicBezTo>
                    <a:cubicBezTo>
                      <a:pt x="22" y="45"/>
                      <a:pt x="23" y="44"/>
                      <a:pt x="23" y="43"/>
                    </a:cubicBezTo>
                    <a:cubicBezTo>
                      <a:pt x="22" y="44"/>
                      <a:pt x="20" y="45"/>
                      <a:pt x="19" y="46"/>
                    </a:cubicBezTo>
                    <a:cubicBezTo>
                      <a:pt x="12" y="48"/>
                      <a:pt x="5" y="44"/>
                      <a:pt x="2" y="37"/>
                    </a:cubicBezTo>
                    <a:cubicBezTo>
                      <a:pt x="0" y="31"/>
                      <a:pt x="5" y="25"/>
                      <a:pt x="10" y="23"/>
                    </a:cubicBezTo>
                    <a:cubicBezTo>
                      <a:pt x="13" y="22"/>
                      <a:pt x="16" y="21"/>
                      <a:pt x="19" y="21"/>
                    </a:cubicBezTo>
                    <a:cubicBezTo>
                      <a:pt x="18" y="19"/>
                      <a:pt x="17" y="18"/>
                      <a:pt x="17" y="17"/>
                    </a:cubicBezTo>
                    <a:cubicBezTo>
                      <a:pt x="14" y="9"/>
                      <a:pt x="21" y="2"/>
                      <a:pt x="28" y="1"/>
                    </a:cubicBezTo>
                    <a:cubicBezTo>
                      <a:pt x="36" y="0"/>
                      <a:pt x="42" y="5"/>
                      <a:pt x="44" y="12"/>
                    </a:cubicBezTo>
                    <a:cubicBezTo>
                      <a:pt x="44" y="12"/>
                      <a:pt x="44" y="12"/>
                      <a:pt x="44" y="13"/>
                    </a:cubicBezTo>
                    <a:cubicBezTo>
                      <a:pt x="46" y="11"/>
                      <a:pt x="48" y="9"/>
                      <a:pt x="50" y="8"/>
                    </a:cubicBezTo>
                    <a:cubicBezTo>
                      <a:pt x="56" y="4"/>
                      <a:pt x="66" y="6"/>
                      <a:pt x="69" y="13"/>
                    </a:cubicBezTo>
                    <a:cubicBezTo>
                      <a:pt x="73" y="22"/>
                      <a:pt x="66" y="30"/>
                      <a:pt x="58"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18"/>
              <p:cNvSpPr/>
              <p:nvPr/>
            </p:nvSpPr>
            <p:spPr bwMode="auto">
              <a:xfrm>
                <a:off x="1806576" y="55165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19"/>
              <p:cNvSpPr/>
              <p:nvPr/>
            </p:nvSpPr>
            <p:spPr bwMode="auto">
              <a:xfrm>
                <a:off x="1806576" y="5516563"/>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20"/>
              <p:cNvSpPr/>
              <p:nvPr/>
            </p:nvSpPr>
            <p:spPr bwMode="auto">
              <a:xfrm>
                <a:off x="1798638" y="5461001"/>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21"/>
              <p:cNvSpPr/>
              <p:nvPr/>
            </p:nvSpPr>
            <p:spPr bwMode="auto">
              <a:xfrm>
                <a:off x="1768476" y="5448301"/>
                <a:ext cx="76200" cy="73025"/>
              </a:xfrm>
              <a:custGeom>
                <a:avLst/>
                <a:gdLst>
                  <a:gd name="T0" fmla="*/ 18 w 18"/>
                  <a:gd name="T1" fmla="*/ 5 h 17"/>
                  <a:gd name="T2" fmla="*/ 18 w 18"/>
                  <a:gd name="T3" fmla="*/ 9 h 17"/>
                  <a:gd name="T4" fmla="*/ 16 w 18"/>
                  <a:gd name="T5" fmla="*/ 11 h 17"/>
                  <a:gd name="T6" fmla="*/ 9 w 18"/>
                  <a:gd name="T7" fmla="*/ 16 h 17"/>
                  <a:gd name="T8" fmla="*/ 9 w 18"/>
                  <a:gd name="T9" fmla="*/ 16 h 17"/>
                  <a:gd name="T10" fmla="*/ 4 w 18"/>
                  <a:gd name="T11" fmla="*/ 15 h 17"/>
                  <a:gd name="T12" fmla="*/ 3 w 18"/>
                  <a:gd name="T13" fmla="*/ 13 h 17"/>
                  <a:gd name="T14" fmla="*/ 2 w 18"/>
                  <a:gd name="T15" fmla="*/ 13 h 17"/>
                  <a:gd name="T16" fmla="*/ 4 w 18"/>
                  <a:gd name="T17" fmla="*/ 3 h 17"/>
                  <a:gd name="T18" fmla="*/ 9 w 18"/>
                  <a:gd name="T19" fmla="*/ 2 h 17"/>
                  <a:gd name="T20" fmla="*/ 9 w 18"/>
                  <a:gd name="T21" fmla="*/ 2 h 17"/>
                  <a:gd name="T22" fmla="*/ 9 w 18"/>
                  <a:gd name="T23" fmla="*/ 3 h 17"/>
                  <a:gd name="T24" fmla="*/ 11 w 18"/>
                  <a:gd name="T25" fmla="*/ 1 h 17"/>
                  <a:gd name="T26" fmla="*/ 10 w 18"/>
                  <a:gd name="T27" fmla="*/ 2 h 17"/>
                  <a:gd name="T28" fmla="*/ 18 w 18"/>
                  <a:gd name="T2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7">
                    <a:moveTo>
                      <a:pt x="18" y="5"/>
                    </a:moveTo>
                    <a:cubicBezTo>
                      <a:pt x="18" y="6"/>
                      <a:pt x="18" y="7"/>
                      <a:pt x="18" y="9"/>
                    </a:cubicBezTo>
                    <a:cubicBezTo>
                      <a:pt x="18" y="10"/>
                      <a:pt x="17" y="10"/>
                      <a:pt x="16" y="11"/>
                    </a:cubicBezTo>
                    <a:cubicBezTo>
                      <a:pt x="16" y="14"/>
                      <a:pt x="13" y="17"/>
                      <a:pt x="9" y="16"/>
                    </a:cubicBezTo>
                    <a:cubicBezTo>
                      <a:pt x="9" y="16"/>
                      <a:pt x="9" y="16"/>
                      <a:pt x="9" y="16"/>
                    </a:cubicBezTo>
                    <a:cubicBezTo>
                      <a:pt x="7" y="17"/>
                      <a:pt x="5" y="16"/>
                      <a:pt x="4" y="15"/>
                    </a:cubicBezTo>
                    <a:cubicBezTo>
                      <a:pt x="3" y="14"/>
                      <a:pt x="3" y="14"/>
                      <a:pt x="3" y="13"/>
                    </a:cubicBezTo>
                    <a:cubicBezTo>
                      <a:pt x="3" y="13"/>
                      <a:pt x="3" y="13"/>
                      <a:pt x="2" y="13"/>
                    </a:cubicBezTo>
                    <a:cubicBezTo>
                      <a:pt x="0" y="11"/>
                      <a:pt x="1" y="5"/>
                      <a:pt x="4" y="3"/>
                    </a:cubicBezTo>
                    <a:cubicBezTo>
                      <a:pt x="5" y="2"/>
                      <a:pt x="8" y="1"/>
                      <a:pt x="9" y="2"/>
                    </a:cubicBezTo>
                    <a:cubicBezTo>
                      <a:pt x="9" y="2"/>
                      <a:pt x="9" y="2"/>
                      <a:pt x="9" y="2"/>
                    </a:cubicBezTo>
                    <a:cubicBezTo>
                      <a:pt x="9" y="2"/>
                      <a:pt x="9" y="3"/>
                      <a:pt x="9" y="3"/>
                    </a:cubicBezTo>
                    <a:cubicBezTo>
                      <a:pt x="9" y="2"/>
                      <a:pt x="10" y="1"/>
                      <a:pt x="11" y="1"/>
                    </a:cubicBezTo>
                    <a:cubicBezTo>
                      <a:pt x="11" y="1"/>
                      <a:pt x="11" y="2"/>
                      <a:pt x="10" y="2"/>
                    </a:cubicBezTo>
                    <a:cubicBezTo>
                      <a:pt x="13" y="0"/>
                      <a:pt x="17" y="2"/>
                      <a:pt x="18" y="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22"/>
              <p:cNvSpPr/>
              <p:nvPr/>
            </p:nvSpPr>
            <p:spPr bwMode="auto">
              <a:xfrm>
                <a:off x="1712913" y="5440363"/>
                <a:ext cx="212725" cy="228600"/>
              </a:xfrm>
              <a:custGeom>
                <a:avLst/>
                <a:gdLst>
                  <a:gd name="T0" fmla="*/ 11 w 50"/>
                  <a:gd name="T1" fmla="*/ 21 h 54"/>
                  <a:gd name="T2" fmla="*/ 9 w 50"/>
                  <a:gd name="T3" fmla="*/ 22 h 54"/>
                  <a:gd name="T4" fmla="*/ 4 w 50"/>
                  <a:gd name="T5" fmla="*/ 36 h 54"/>
                  <a:gd name="T6" fmla="*/ 10 w 50"/>
                  <a:gd name="T7" fmla="*/ 39 h 54"/>
                  <a:gd name="T8" fmla="*/ 10 w 50"/>
                  <a:gd name="T9" fmla="*/ 43 h 54"/>
                  <a:gd name="T10" fmla="*/ 22 w 50"/>
                  <a:gd name="T11" fmla="*/ 52 h 54"/>
                  <a:gd name="T12" fmla="*/ 29 w 50"/>
                  <a:gd name="T13" fmla="*/ 45 h 54"/>
                  <a:gd name="T14" fmla="*/ 29 w 50"/>
                  <a:gd name="T15" fmla="*/ 44 h 54"/>
                  <a:gd name="T16" fmla="*/ 31 w 50"/>
                  <a:gd name="T17" fmla="*/ 47 h 54"/>
                  <a:gd name="T18" fmla="*/ 45 w 50"/>
                  <a:gd name="T19" fmla="*/ 49 h 54"/>
                  <a:gd name="T20" fmla="*/ 47 w 50"/>
                  <a:gd name="T21" fmla="*/ 35 h 54"/>
                  <a:gd name="T22" fmla="*/ 42 w 50"/>
                  <a:gd name="T23" fmla="*/ 31 h 54"/>
                  <a:gd name="T24" fmla="*/ 45 w 50"/>
                  <a:gd name="T25" fmla="*/ 29 h 54"/>
                  <a:gd name="T26" fmla="*/ 45 w 50"/>
                  <a:gd name="T27" fmla="*/ 14 h 54"/>
                  <a:gd name="T28" fmla="*/ 29 w 50"/>
                  <a:gd name="T29" fmla="*/ 14 h 54"/>
                  <a:gd name="T30" fmla="*/ 29 w 50"/>
                  <a:gd name="T31" fmla="*/ 14 h 54"/>
                  <a:gd name="T32" fmla="*/ 27 w 50"/>
                  <a:gd name="T33" fmla="*/ 9 h 54"/>
                  <a:gd name="T34" fmla="*/ 12 w 50"/>
                  <a:gd name="T35" fmla="*/ 4 h 54"/>
                  <a:gd name="T36" fmla="*/ 11 w 50"/>
                  <a:gd name="T3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4">
                    <a:moveTo>
                      <a:pt x="11" y="21"/>
                    </a:moveTo>
                    <a:cubicBezTo>
                      <a:pt x="10" y="21"/>
                      <a:pt x="9" y="21"/>
                      <a:pt x="9" y="22"/>
                    </a:cubicBezTo>
                    <a:cubicBezTo>
                      <a:pt x="3" y="24"/>
                      <a:pt x="0" y="31"/>
                      <a:pt x="4" y="36"/>
                    </a:cubicBezTo>
                    <a:cubicBezTo>
                      <a:pt x="6" y="38"/>
                      <a:pt x="8" y="39"/>
                      <a:pt x="10" y="39"/>
                    </a:cubicBezTo>
                    <a:cubicBezTo>
                      <a:pt x="10" y="40"/>
                      <a:pt x="9" y="42"/>
                      <a:pt x="10" y="43"/>
                    </a:cubicBezTo>
                    <a:cubicBezTo>
                      <a:pt x="10" y="49"/>
                      <a:pt x="16" y="54"/>
                      <a:pt x="22" y="52"/>
                    </a:cubicBezTo>
                    <a:cubicBezTo>
                      <a:pt x="25" y="51"/>
                      <a:pt x="27" y="48"/>
                      <a:pt x="29" y="45"/>
                    </a:cubicBezTo>
                    <a:cubicBezTo>
                      <a:pt x="29" y="45"/>
                      <a:pt x="29" y="44"/>
                      <a:pt x="29" y="44"/>
                    </a:cubicBezTo>
                    <a:cubicBezTo>
                      <a:pt x="30" y="45"/>
                      <a:pt x="30" y="46"/>
                      <a:pt x="31" y="47"/>
                    </a:cubicBezTo>
                    <a:cubicBezTo>
                      <a:pt x="35" y="52"/>
                      <a:pt x="41" y="52"/>
                      <a:pt x="45" y="49"/>
                    </a:cubicBezTo>
                    <a:cubicBezTo>
                      <a:pt x="50" y="46"/>
                      <a:pt x="49" y="39"/>
                      <a:pt x="47" y="35"/>
                    </a:cubicBezTo>
                    <a:cubicBezTo>
                      <a:pt x="46" y="34"/>
                      <a:pt x="44" y="32"/>
                      <a:pt x="42" y="31"/>
                    </a:cubicBezTo>
                    <a:cubicBezTo>
                      <a:pt x="43" y="30"/>
                      <a:pt x="44" y="30"/>
                      <a:pt x="45" y="29"/>
                    </a:cubicBezTo>
                    <a:cubicBezTo>
                      <a:pt x="50" y="25"/>
                      <a:pt x="49" y="17"/>
                      <a:pt x="45" y="14"/>
                    </a:cubicBezTo>
                    <a:cubicBezTo>
                      <a:pt x="40" y="10"/>
                      <a:pt x="34" y="10"/>
                      <a:pt x="29" y="14"/>
                    </a:cubicBezTo>
                    <a:cubicBezTo>
                      <a:pt x="29" y="14"/>
                      <a:pt x="29" y="14"/>
                      <a:pt x="29" y="14"/>
                    </a:cubicBezTo>
                    <a:cubicBezTo>
                      <a:pt x="29" y="12"/>
                      <a:pt x="28" y="10"/>
                      <a:pt x="27" y="9"/>
                    </a:cubicBezTo>
                    <a:cubicBezTo>
                      <a:pt x="25" y="3"/>
                      <a:pt x="18" y="0"/>
                      <a:pt x="12" y="4"/>
                    </a:cubicBezTo>
                    <a:cubicBezTo>
                      <a:pt x="6" y="8"/>
                      <a:pt x="7" y="16"/>
                      <a:pt x="11" y="2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23"/>
              <p:cNvSpPr/>
              <p:nvPr/>
            </p:nvSpPr>
            <p:spPr bwMode="auto">
              <a:xfrm>
                <a:off x="1811338" y="5584826"/>
                <a:ext cx="0" cy="31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24"/>
              <p:cNvSpPr/>
              <p:nvPr/>
            </p:nvSpPr>
            <p:spPr bwMode="auto">
              <a:xfrm>
                <a:off x="1811338" y="5575301"/>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25"/>
              <p:cNvSpPr/>
              <p:nvPr/>
            </p:nvSpPr>
            <p:spPr bwMode="auto">
              <a:xfrm>
                <a:off x="1836738" y="5549901"/>
                <a:ext cx="4763"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1"/>
                      <a:pt x="1" y="1"/>
                      <a:pt x="1" y="1"/>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26"/>
              <p:cNvSpPr/>
              <p:nvPr/>
            </p:nvSpPr>
            <p:spPr bwMode="auto">
              <a:xfrm>
                <a:off x="1793876" y="5529263"/>
                <a:ext cx="63500" cy="63500"/>
              </a:xfrm>
              <a:custGeom>
                <a:avLst/>
                <a:gdLst>
                  <a:gd name="T0" fmla="*/ 3 w 15"/>
                  <a:gd name="T1" fmla="*/ 2 h 15"/>
                  <a:gd name="T2" fmla="*/ 2 w 15"/>
                  <a:gd name="T3" fmla="*/ 5 h 15"/>
                  <a:gd name="T4" fmla="*/ 1 w 15"/>
                  <a:gd name="T5" fmla="*/ 7 h 15"/>
                  <a:gd name="T6" fmla="*/ 4 w 15"/>
                  <a:gd name="T7" fmla="*/ 13 h 15"/>
                  <a:gd name="T8" fmla="*/ 4 w 15"/>
                  <a:gd name="T9" fmla="*/ 14 h 15"/>
                  <a:gd name="T10" fmla="*/ 8 w 15"/>
                  <a:gd name="T11" fmla="*/ 15 h 15"/>
                  <a:gd name="T12" fmla="*/ 9 w 15"/>
                  <a:gd name="T13" fmla="*/ 14 h 15"/>
                  <a:gd name="T14" fmla="*/ 10 w 15"/>
                  <a:gd name="T15" fmla="*/ 14 h 15"/>
                  <a:gd name="T16" fmla="*/ 13 w 15"/>
                  <a:gd name="T17" fmla="*/ 7 h 15"/>
                  <a:gd name="T18" fmla="*/ 10 w 15"/>
                  <a:gd name="T19" fmla="*/ 5 h 15"/>
                  <a:gd name="T20" fmla="*/ 10 w 15"/>
                  <a:gd name="T21" fmla="*/ 5 h 15"/>
                  <a:gd name="T22" fmla="*/ 10 w 15"/>
                  <a:gd name="T23" fmla="*/ 5 h 15"/>
                  <a:gd name="T24" fmla="*/ 9 w 15"/>
                  <a:gd name="T25" fmla="*/ 3 h 15"/>
                  <a:gd name="T26" fmla="*/ 9 w 15"/>
                  <a:gd name="T27" fmla="*/ 4 h 15"/>
                  <a:gd name="T28" fmla="*/ 3 w 15"/>
                  <a:gd name="T2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5">
                    <a:moveTo>
                      <a:pt x="3" y="2"/>
                    </a:moveTo>
                    <a:cubicBezTo>
                      <a:pt x="2" y="3"/>
                      <a:pt x="2" y="4"/>
                      <a:pt x="2" y="5"/>
                    </a:cubicBezTo>
                    <a:cubicBezTo>
                      <a:pt x="1" y="5"/>
                      <a:pt x="1" y="6"/>
                      <a:pt x="1" y="7"/>
                    </a:cubicBezTo>
                    <a:cubicBezTo>
                      <a:pt x="0" y="9"/>
                      <a:pt x="1" y="12"/>
                      <a:pt x="4" y="13"/>
                    </a:cubicBezTo>
                    <a:cubicBezTo>
                      <a:pt x="4" y="13"/>
                      <a:pt x="4" y="14"/>
                      <a:pt x="4" y="14"/>
                    </a:cubicBezTo>
                    <a:cubicBezTo>
                      <a:pt x="5" y="15"/>
                      <a:pt x="6" y="15"/>
                      <a:pt x="8" y="15"/>
                    </a:cubicBezTo>
                    <a:cubicBezTo>
                      <a:pt x="8" y="15"/>
                      <a:pt x="9" y="15"/>
                      <a:pt x="9" y="14"/>
                    </a:cubicBezTo>
                    <a:cubicBezTo>
                      <a:pt x="9" y="14"/>
                      <a:pt x="9" y="14"/>
                      <a:pt x="10" y="14"/>
                    </a:cubicBezTo>
                    <a:cubicBezTo>
                      <a:pt x="12" y="14"/>
                      <a:pt x="15" y="10"/>
                      <a:pt x="13" y="7"/>
                    </a:cubicBezTo>
                    <a:cubicBezTo>
                      <a:pt x="12" y="7"/>
                      <a:pt x="11" y="9"/>
                      <a:pt x="10" y="5"/>
                    </a:cubicBezTo>
                    <a:cubicBezTo>
                      <a:pt x="10" y="5"/>
                      <a:pt x="10" y="5"/>
                      <a:pt x="10" y="5"/>
                    </a:cubicBezTo>
                    <a:cubicBezTo>
                      <a:pt x="10" y="5"/>
                      <a:pt x="10" y="5"/>
                      <a:pt x="10" y="5"/>
                    </a:cubicBezTo>
                    <a:cubicBezTo>
                      <a:pt x="10" y="4"/>
                      <a:pt x="10" y="4"/>
                      <a:pt x="9" y="3"/>
                    </a:cubicBezTo>
                    <a:cubicBezTo>
                      <a:pt x="9" y="3"/>
                      <a:pt x="9" y="3"/>
                      <a:pt x="9" y="4"/>
                    </a:cubicBezTo>
                    <a:cubicBezTo>
                      <a:pt x="8" y="1"/>
                      <a:pt x="5" y="0"/>
                      <a:pt x="3"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27"/>
              <p:cNvSpPr/>
              <p:nvPr/>
            </p:nvSpPr>
            <p:spPr bwMode="auto">
              <a:xfrm>
                <a:off x="2057401" y="5707063"/>
                <a:ext cx="330200" cy="369888"/>
              </a:xfrm>
              <a:custGeom>
                <a:avLst/>
                <a:gdLst>
                  <a:gd name="T0" fmla="*/ 21 w 78"/>
                  <a:gd name="T1" fmla="*/ 25 h 87"/>
                  <a:gd name="T2" fmla="*/ 18 w 78"/>
                  <a:gd name="T3" fmla="*/ 25 h 87"/>
                  <a:gd name="T4" fmla="*/ 3 w 78"/>
                  <a:gd name="T5" fmla="*/ 43 h 87"/>
                  <a:gd name="T6" fmla="*/ 10 w 78"/>
                  <a:gd name="T7" fmla="*/ 51 h 87"/>
                  <a:gd name="T8" fmla="*/ 7 w 78"/>
                  <a:gd name="T9" fmla="*/ 56 h 87"/>
                  <a:gd name="T10" fmla="*/ 19 w 78"/>
                  <a:gd name="T11" fmla="*/ 75 h 87"/>
                  <a:gd name="T12" fmla="*/ 33 w 78"/>
                  <a:gd name="T13" fmla="*/ 70 h 87"/>
                  <a:gd name="T14" fmla="*/ 35 w 78"/>
                  <a:gd name="T15" fmla="*/ 68 h 87"/>
                  <a:gd name="T16" fmla="*/ 35 w 78"/>
                  <a:gd name="T17" fmla="*/ 74 h 87"/>
                  <a:gd name="T18" fmla="*/ 55 w 78"/>
                  <a:gd name="T19" fmla="*/ 84 h 87"/>
                  <a:gd name="T20" fmla="*/ 64 w 78"/>
                  <a:gd name="T21" fmla="*/ 66 h 87"/>
                  <a:gd name="T22" fmla="*/ 60 w 78"/>
                  <a:gd name="T23" fmla="*/ 57 h 87"/>
                  <a:gd name="T24" fmla="*/ 66 w 78"/>
                  <a:gd name="T25" fmla="*/ 56 h 87"/>
                  <a:gd name="T26" fmla="*/ 74 w 78"/>
                  <a:gd name="T27" fmla="*/ 34 h 87"/>
                  <a:gd name="T28" fmla="*/ 52 w 78"/>
                  <a:gd name="T29" fmla="*/ 25 h 87"/>
                  <a:gd name="T30" fmla="*/ 51 w 78"/>
                  <a:gd name="T31" fmla="*/ 26 h 87"/>
                  <a:gd name="T32" fmla="*/ 52 w 78"/>
                  <a:gd name="T33" fmla="*/ 17 h 87"/>
                  <a:gd name="T34" fmla="*/ 33 w 78"/>
                  <a:gd name="T35" fmla="*/ 1 h 87"/>
                  <a:gd name="T36" fmla="*/ 21 w 78"/>
                  <a:gd name="T37" fmla="*/ 2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21" y="25"/>
                    </a:moveTo>
                    <a:cubicBezTo>
                      <a:pt x="20" y="25"/>
                      <a:pt x="19" y="25"/>
                      <a:pt x="18" y="25"/>
                    </a:cubicBezTo>
                    <a:cubicBezTo>
                      <a:pt x="8" y="25"/>
                      <a:pt x="0" y="34"/>
                      <a:pt x="3" y="43"/>
                    </a:cubicBezTo>
                    <a:cubicBezTo>
                      <a:pt x="4" y="47"/>
                      <a:pt x="7" y="50"/>
                      <a:pt x="10" y="51"/>
                    </a:cubicBezTo>
                    <a:cubicBezTo>
                      <a:pt x="9" y="52"/>
                      <a:pt x="8" y="54"/>
                      <a:pt x="7" y="56"/>
                    </a:cubicBezTo>
                    <a:cubicBezTo>
                      <a:pt x="4" y="64"/>
                      <a:pt x="10" y="75"/>
                      <a:pt x="19" y="75"/>
                    </a:cubicBezTo>
                    <a:cubicBezTo>
                      <a:pt x="25" y="76"/>
                      <a:pt x="29" y="74"/>
                      <a:pt x="33" y="70"/>
                    </a:cubicBezTo>
                    <a:cubicBezTo>
                      <a:pt x="33" y="69"/>
                      <a:pt x="34" y="69"/>
                      <a:pt x="35" y="68"/>
                    </a:cubicBezTo>
                    <a:cubicBezTo>
                      <a:pt x="35" y="70"/>
                      <a:pt x="35" y="72"/>
                      <a:pt x="35" y="74"/>
                    </a:cubicBezTo>
                    <a:cubicBezTo>
                      <a:pt x="38" y="82"/>
                      <a:pt x="47" y="87"/>
                      <a:pt x="55" y="84"/>
                    </a:cubicBezTo>
                    <a:cubicBezTo>
                      <a:pt x="63" y="82"/>
                      <a:pt x="65" y="73"/>
                      <a:pt x="64" y="66"/>
                    </a:cubicBezTo>
                    <a:cubicBezTo>
                      <a:pt x="63" y="63"/>
                      <a:pt x="62" y="60"/>
                      <a:pt x="60" y="57"/>
                    </a:cubicBezTo>
                    <a:cubicBezTo>
                      <a:pt x="62" y="57"/>
                      <a:pt x="64" y="56"/>
                      <a:pt x="66" y="56"/>
                    </a:cubicBezTo>
                    <a:cubicBezTo>
                      <a:pt x="75" y="53"/>
                      <a:pt x="78" y="42"/>
                      <a:pt x="74" y="34"/>
                    </a:cubicBezTo>
                    <a:cubicBezTo>
                      <a:pt x="69" y="26"/>
                      <a:pt x="61" y="23"/>
                      <a:pt x="52" y="25"/>
                    </a:cubicBezTo>
                    <a:cubicBezTo>
                      <a:pt x="51" y="26"/>
                      <a:pt x="51" y="26"/>
                      <a:pt x="51" y="26"/>
                    </a:cubicBezTo>
                    <a:cubicBezTo>
                      <a:pt x="52" y="23"/>
                      <a:pt x="52" y="20"/>
                      <a:pt x="52" y="17"/>
                    </a:cubicBezTo>
                    <a:cubicBezTo>
                      <a:pt x="51" y="8"/>
                      <a:pt x="43" y="0"/>
                      <a:pt x="33" y="1"/>
                    </a:cubicBezTo>
                    <a:cubicBezTo>
                      <a:pt x="22" y="3"/>
                      <a:pt x="18" y="15"/>
                      <a:pt x="21"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28"/>
              <p:cNvSpPr/>
              <p:nvPr/>
            </p:nvSpPr>
            <p:spPr bwMode="auto">
              <a:xfrm>
                <a:off x="2189163" y="59245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29"/>
              <p:cNvSpPr/>
              <p:nvPr/>
            </p:nvSpPr>
            <p:spPr bwMode="auto">
              <a:xfrm>
                <a:off x="2179638" y="5919788"/>
                <a:ext cx="9525" cy="4763"/>
              </a:xfrm>
              <a:custGeom>
                <a:avLst/>
                <a:gdLst>
                  <a:gd name="T0" fmla="*/ 2 w 2"/>
                  <a:gd name="T1" fmla="*/ 1 h 1"/>
                  <a:gd name="T2" fmla="*/ 2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2" y="1"/>
                    </a:cubicBezTo>
                    <a:cubicBezTo>
                      <a:pt x="1" y="0"/>
                      <a:pt x="0" y="0"/>
                      <a:pt x="2"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30"/>
              <p:cNvSpPr/>
              <p:nvPr/>
            </p:nvSpPr>
            <p:spPr bwMode="auto">
              <a:xfrm>
                <a:off x="2244726" y="5889626"/>
                <a:ext cx="7938" cy="7938"/>
              </a:xfrm>
              <a:custGeom>
                <a:avLst/>
                <a:gdLst>
                  <a:gd name="T0" fmla="*/ 1 w 2"/>
                  <a:gd name="T1" fmla="*/ 0 h 2"/>
                  <a:gd name="T2" fmla="*/ 0 w 2"/>
                  <a:gd name="T3" fmla="*/ 0 h 2"/>
                  <a:gd name="T4" fmla="*/ 2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0"/>
                      <a:pt x="0" y="0"/>
                    </a:cubicBezTo>
                    <a:cubicBezTo>
                      <a:pt x="1" y="1"/>
                      <a:pt x="1" y="1"/>
                      <a:pt x="2" y="2"/>
                    </a:cubicBezTo>
                    <a:cubicBezTo>
                      <a:pt x="1" y="1"/>
                      <a:pt x="1" y="1"/>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31"/>
              <p:cNvSpPr/>
              <p:nvPr/>
            </p:nvSpPr>
            <p:spPr bwMode="auto">
              <a:xfrm>
                <a:off x="2176463" y="5846763"/>
                <a:ext cx="84138" cy="103188"/>
              </a:xfrm>
              <a:custGeom>
                <a:avLst/>
                <a:gdLst>
                  <a:gd name="T0" fmla="*/ 8 w 20"/>
                  <a:gd name="T1" fmla="*/ 2 h 24"/>
                  <a:gd name="T2" fmla="*/ 4 w 20"/>
                  <a:gd name="T3" fmla="*/ 4 h 24"/>
                  <a:gd name="T4" fmla="*/ 3 w 20"/>
                  <a:gd name="T5" fmla="*/ 8 h 24"/>
                  <a:gd name="T6" fmla="*/ 3 w 20"/>
                  <a:gd name="T7" fmla="*/ 18 h 24"/>
                  <a:gd name="T8" fmla="*/ 3 w 20"/>
                  <a:gd name="T9" fmla="*/ 19 h 24"/>
                  <a:gd name="T10" fmla="*/ 8 w 20"/>
                  <a:gd name="T11" fmla="*/ 23 h 24"/>
                  <a:gd name="T12" fmla="*/ 10 w 20"/>
                  <a:gd name="T13" fmla="*/ 23 h 24"/>
                  <a:gd name="T14" fmla="*/ 10 w 20"/>
                  <a:gd name="T15" fmla="*/ 23 h 24"/>
                  <a:gd name="T16" fmla="*/ 19 w 20"/>
                  <a:gd name="T17" fmla="*/ 16 h 24"/>
                  <a:gd name="T18" fmla="*/ 16 w 20"/>
                  <a:gd name="T19" fmla="*/ 11 h 24"/>
                  <a:gd name="T20" fmla="*/ 16 w 20"/>
                  <a:gd name="T21" fmla="*/ 11 h 24"/>
                  <a:gd name="T22" fmla="*/ 16 w 20"/>
                  <a:gd name="T23" fmla="*/ 11 h 24"/>
                  <a:gd name="T24" fmla="*/ 16 w 20"/>
                  <a:gd name="T25" fmla="*/ 7 h 24"/>
                  <a:gd name="T26" fmla="*/ 16 w 20"/>
                  <a:gd name="T27" fmla="*/ 8 h 24"/>
                  <a:gd name="T28" fmla="*/ 8 w 20"/>
                  <a:gd name="T29"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8" y="2"/>
                    </a:moveTo>
                    <a:cubicBezTo>
                      <a:pt x="6" y="3"/>
                      <a:pt x="5" y="3"/>
                      <a:pt x="4" y="4"/>
                    </a:cubicBezTo>
                    <a:cubicBezTo>
                      <a:pt x="4" y="5"/>
                      <a:pt x="3" y="6"/>
                      <a:pt x="3" y="8"/>
                    </a:cubicBezTo>
                    <a:cubicBezTo>
                      <a:pt x="0" y="10"/>
                      <a:pt x="0" y="15"/>
                      <a:pt x="3" y="18"/>
                    </a:cubicBezTo>
                    <a:cubicBezTo>
                      <a:pt x="3" y="18"/>
                      <a:pt x="3" y="19"/>
                      <a:pt x="3" y="19"/>
                    </a:cubicBezTo>
                    <a:cubicBezTo>
                      <a:pt x="4" y="21"/>
                      <a:pt x="5" y="22"/>
                      <a:pt x="8" y="23"/>
                    </a:cubicBezTo>
                    <a:cubicBezTo>
                      <a:pt x="9" y="23"/>
                      <a:pt x="9" y="23"/>
                      <a:pt x="10" y="23"/>
                    </a:cubicBezTo>
                    <a:cubicBezTo>
                      <a:pt x="10" y="23"/>
                      <a:pt x="10" y="23"/>
                      <a:pt x="10" y="23"/>
                    </a:cubicBezTo>
                    <a:cubicBezTo>
                      <a:pt x="15" y="24"/>
                      <a:pt x="20" y="20"/>
                      <a:pt x="19" y="16"/>
                    </a:cubicBezTo>
                    <a:cubicBezTo>
                      <a:pt x="19" y="14"/>
                      <a:pt x="18" y="12"/>
                      <a:pt x="16" y="11"/>
                    </a:cubicBezTo>
                    <a:cubicBezTo>
                      <a:pt x="16" y="11"/>
                      <a:pt x="16" y="11"/>
                      <a:pt x="16" y="11"/>
                    </a:cubicBezTo>
                    <a:cubicBezTo>
                      <a:pt x="16" y="11"/>
                      <a:pt x="16" y="11"/>
                      <a:pt x="16" y="11"/>
                    </a:cubicBezTo>
                    <a:cubicBezTo>
                      <a:pt x="17" y="9"/>
                      <a:pt x="17" y="8"/>
                      <a:pt x="16" y="7"/>
                    </a:cubicBezTo>
                    <a:cubicBezTo>
                      <a:pt x="16" y="7"/>
                      <a:pt x="16" y="7"/>
                      <a:pt x="16" y="8"/>
                    </a:cubicBezTo>
                    <a:cubicBezTo>
                      <a:pt x="16" y="4"/>
                      <a:pt x="11" y="0"/>
                      <a:pt x="8"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32"/>
              <p:cNvSpPr/>
              <p:nvPr/>
            </p:nvSpPr>
            <p:spPr bwMode="auto">
              <a:xfrm>
                <a:off x="2430463" y="5868988"/>
                <a:ext cx="238125" cy="215900"/>
              </a:xfrm>
              <a:custGeom>
                <a:avLst/>
                <a:gdLst>
                  <a:gd name="T0" fmla="*/ 38 w 56"/>
                  <a:gd name="T1" fmla="*/ 13 h 51"/>
                  <a:gd name="T2" fmla="*/ 37 w 56"/>
                  <a:gd name="T3" fmla="*/ 11 h 51"/>
                  <a:gd name="T4" fmla="*/ 24 w 56"/>
                  <a:gd name="T5" fmla="*/ 3 h 51"/>
                  <a:gd name="T6" fmla="*/ 20 w 56"/>
                  <a:gd name="T7" fmla="*/ 8 h 51"/>
                  <a:gd name="T8" fmla="*/ 16 w 56"/>
                  <a:gd name="T9" fmla="*/ 6 h 51"/>
                  <a:gd name="T10" fmla="*/ 5 w 56"/>
                  <a:gd name="T11" fmla="*/ 16 h 51"/>
                  <a:gd name="T12" fmla="*/ 9 w 56"/>
                  <a:gd name="T13" fmla="*/ 24 h 51"/>
                  <a:gd name="T14" fmla="*/ 11 w 56"/>
                  <a:gd name="T15" fmla="*/ 25 h 51"/>
                  <a:gd name="T16" fmla="*/ 7 w 56"/>
                  <a:gd name="T17" fmla="*/ 26 h 51"/>
                  <a:gd name="T18" fmla="*/ 2 w 56"/>
                  <a:gd name="T19" fmla="*/ 40 h 51"/>
                  <a:gd name="T20" fmla="*/ 14 w 56"/>
                  <a:gd name="T21" fmla="*/ 44 h 51"/>
                  <a:gd name="T22" fmla="*/ 20 w 56"/>
                  <a:gd name="T23" fmla="*/ 41 h 51"/>
                  <a:gd name="T24" fmla="*/ 21 w 56"/>
                  <a:gd name="T25" fmla="*/ 45 h 51"/>
                  <a:gd name="T26" fmla="*/ 36 w 56"/>
                  <a:gd name="T27" fmla="*/ 48 h 51"/>
                  <a:gd name="T28" fmla="*/ 40 w 56"/>
                  <a:gd name="T29" fmla="*/ 33 h 51"/>
                  <a:gd name="T30" fmla="*/ 39 w 56"/>
                  <a:gd name="T31" fmla="*/ 32 h 51"/>
                  <a:gd name="T32" fmla="*/ 45 w 56"/>
                  <a:gd name="T33" fmla="*/ 32 h 51"/>
                  <a:gd name="T34" fmla="*/ 54 w 56"/>
                  <a:gd name="T35" fmla="*/ 19 h 51"/>
                  <a:gd name="T36" fmla="*/ 38 w 56"/>
                  <a:gd name="T3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1">
                    <a:moveTo>
                      <a:pt x="38" y="13"/>
                    </a:moveTo>
                    <a:cubicBezTo>
                      <a:pt x="37" y="13"/>
                      <a:pt x="37" y="12"/>
                      <a:pt x="37" y="11"/>
                    </a:cubicBezTo>
                    <a:cubicBezTo>
                      <a:pt x="37" y="5"/>
                      <a:pt x="30" y="0"/>
                      <a:pt x="24" y="3"/>
                    </a:cubicBezTo>
                    <a:cubicBezTo>
                      <a:pt x="22" y="4"/>
                      <a:pt x="21" y="6"/>
                      <a:pt x="20" y="8"/>
                    </a:cubicBezTo>
                    <a:cubicBezTo>
                      <a:pt x="19" y="7"/>
                      <a:pt x="18" y="7"/>
                      <a:pt x="16" y="6"/>
                    </a:cubicBezTo>
                    <a:cubicBezTo>
                      <a:pt x="11" y="5"/>
                      <a:pt x="5" y="10"/>
                      <a:pt x="5" y="16"/>
                    </a:cubicBezTo>
                    <a:cubicBezTo>
                      <a:pt x="5" y="20"/>
                      <a:pt x="7" y="22"/>
                      <a:pt x="9" y="24"/>
                    </a:cubicBezTo>
                    <a:cubicBezTo>
                      <a:pt x="10" y="25"/>
                      <a:pt x="10" y="25"/>
                      <a:pt x="11" y="25"/>
                    </a:cubicBezTo>
                    <a:cubicBezTo>
                      <a:pt x="10" y="26"/>
                      <a:pt x="8" y="26"/>
                      <a:pt x="7" y="26"/>
                    </a:cubicBezTo>
                    <a:cubicBezTo>
                      <a:pt x="2" y="29"/>
                      <a:pt x="0" y="35"/>
                      <a:pt x="2" y="40"/>
                    </a:cubicBezTo>
                    <a:cubicBezTo>
                      <a:pt x="4" y="45"/>
                      <a:pt x="10" y="46"/>
                      <a:pt x="14" y="44"/>
                    </a:cubicBezTo>
                    <a:cubicBezTo>
                      <a:pt x="16" y="44"/>
                      <a:pt x="18" y="43"/>
                      <a:pt x="20" y="41"/>
                    </a:cubicBezTo>
                    <a:cubicBezTo>
                      <a:pt x="20" y="42"/>
                      <a:pt x="21" y="43"/>
                      <a:pt x="21" y="45"/>
                    </a:cubicBezTo>
                    <a:cubicBezTo>
                      <a:pt x="24" y="50"/>
                      <a:pt x="31" y="51"/>
                      <a:pt x="36" y="48"/>
                    </a:cubicBezTo>
                    <a:cubicBezTo>
                      <a:pt x="41" y="45"/>
                      <a:pt x="42" y="39"/>
                      <a:pt x="40" y="33"/>
                    </a:cubicBezTo>
                    <a:cubicBezTo>
                      <a:pt x="40" y="33"/>
                      <a:pt x="40" y="33"/>
                      <a:pt x="39" y="32"/>
                    </a:cubicBezTo>
                    <a:cubicBezTo>
                      <a:pt x="41" y="33"/>
                      <a:pt x="43" y="33"/>
                      <a:pt x="45" y="32"/>
                    </a:cubicBezTo>
                    <a:cubicBezTo>
                      <a:pt x="51" y="31"/>
                      <a:pt x="56" y="25"/>
                      <a:pt x="54" y="19"/>
                    </a:cubicBezTo>
                    <a:cubicBezTo>
                      <a:pt x="52" y="12"/>
                      <a:pt x="44" y="11"/>
                      <a:pt x="38" y="1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33"/>
              <p:cNvSpPr/>
              <p:nvPr/>
            </p:nvSpPr>
            <p:spPr bwMode="auto">
              <a:xfrm>
                <a:off x="2519363" y="5957888"/>
                <a:ext cx="0" cy="4763"/>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34"/>
              <p:cNvSpPr/>
              <p:nvPr/>
            </p:nvSpPr>
            <p:spPr bwMode="auto">
              <a:xfrm>
                <a:off x="2528888" y="5962651"/>
                <a:ext cx="3175" cy="3175"/>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0" y="0"/>
                      <a:pt x="1"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35"/>
              <p:cNvSpPr/>
              <p:nvPr/>
            </p:nvSpPr>
            <p:spPr bwMode="auto">
              <a:xfrm>
                <a:off x="2544763" y="5995988"/>
                <a:ext cx="4763"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1"/>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36"/>
              <p:cNvSpPr/>
              <p:nvPr/>
            </p:nvSpPr>
            <p:spPr bwMode="auto">
              <a:xfrm>
                <a:off x="2511426" y="5949951"/>
                <a:ext cx="63500" cy="58738"/>
              </a:xfrm>
              <a:custGeom>
                <a:avLst/>
                <a:gdLst>
                  <a:gd name="T0" fmla="*/ 13 w 15"/>
                  <a:gd name="T1" fmla="*/ 4 h 14"/>
                  <a:gd name="T2" fmla="*/ 12 w 15"/>
                  <a:gd name="T3" fmla="*/ 3 h 14"/>
                  <a:gd name="T4" fmla="*/ 9 w 15"/>
                  <a:gd name="T5" fmla="*/ 2 h 14"/>
                  <a:gd name="T6" fmla="*/ 3 w 15"/>
                  <a:gd name="T7" fmla="*/ 2 h 14"/>
                  <a:gd name="T8" fmla="*/ 2 w 15"/>
                  <a:gd name="T9" fmla="*/ 3 h 14"/>
                  <a:gd name="T10" fmla="*/ 0 w 15"/>
                  <a:gd name="T11" fmla="*/ 6 h 14"/>
                  <a:gd name="T12" fmla="*/ 0 w 15"/>
                  <a:gd name="T13" fmla="*/ 8 h 14"/>
                  <a:gd name="T14" fmla="*/ 0 w 15"/>
                  <a:gd name="T15" fmla="*/ 8 h 14"/>
                  <a:gd name="T16" fmla="*/ 7 w 15"/>
                  <a:gd name="T17" fmla="*/ 13 h 14"/>
                  <a:gd name="T18" fmla="*/ 11 w 15"/>
                  <a:gd name="T19" fmla="*/ 11 h 14"/>
                  <a:gd name="T20" fmla="*/ 11 w 15"/>
                  <a:gd name="T21" fmla="*/ 10 h 14"/>
                  <a:gd name="T22" fmla="*/ 10 w 15"/>
                  <a:gd name="T23" fmla="*/ 10 h 14"/>
                  <a:gd name="T24" fmla="*/ 12 w 15"/>
                  <a:gd name="T25" fmla="*/ 10 h 14"/>
                  <a:gd name="T26" fmla="*/ 11 w 15"/>
                  <a:gd name="T27" fmla="*/ 10 h 14"/>
                  <a:gd name="T28" fmla="*/ 13 w 15"/>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4">
                    <a:moveTo>
                      <a:pt x="13" y="4"/>
                    </a:moveTo>
                    <a:cubicBezTo>
                      <a:pt x="13" y="4"/>
                      <a:pt x="12" y="3"/>
                      <a:pt x="12" y="3"/>
                    </a:cubicBezTo>
                    <a:cubicBezTo>
                      <a:pt x="11" y="2"/>
                      <a:pt x="10" y="2"/>
                      <a:pt x="9" y="2"/>
                    </a:cubicBezTo>
                    <a:cubicBezTo>
                      <a:pt x="8" y="0"/>
                      <a:pt x="4" y="0"/>
                      <a:pt x="3" y="2"/>
                    </a:cubicBezTo>
                    <a:cubicBezTo>
                      <a:pt x="2" y="3"/>
                      <a:pt x="2" y="3"/>
                      <a:pt x="2" y="3"/>
                    </a:cubicBezTo>
                    <a:cubicBezTo>
                      <a:pt x="1" y="4"/>
                      <a:pt x="0" y="5"/>
                      <a:pt x="0" y="6"/>
                    </a:cubicBezTo>
                    <a:cubicBezTo>
                      <a:pt x="0" y="7"/>
                      <a:pt x="0" y="7"/>
                      <a:pt x="0" y="8"/>
                    </a:cubicBezTo>
                    <a:cubicBezTo>
                      <a:pt x="0" y="8"/>
                      <a:pt x="0" y="8"/>
                      <a:pt x="0" y="8"/>
                    </a:cubicBezTo>
                    <a:cubicBezTo>
                      <a:pt x="0" y="11"/>
                      <a:pt x="4" y="14"/>
                      <a:pt x="7" y="13"/>
                    </a:cubicBezTo>
                    <a:cubicBezTo>
                      <a:pt x="8" y="13"/>
                      <a:pt x="6" y="10"/>
                      <a:pt x="11" y="11"/>
                    </a:cubicBezTo>
                    <a:cubicBezTo>
                      <a:pt x="11" y="11"/>
                      <a:pt x="11" y="10"/>
                      <a:pt x="11" y="10"/>
                    </a:cubicBezTo>
                    <a:cubicBezTo>
                      <a:pt x="11" y="10"/>
                      <a:pt x="10" y="10"/>
                      <a:pt x="10" y="10"/>
                    </a:cubicBezTo>
                    <a:cubicBezTo>
                      <a:pt x="11" y="10"/>
                      <a:pt x="11" y="10"/>
                      <a:pt x="12" y="10"/>
                    </a:cubicBezTo>
                    <a:cubicBezTo>
                      <a:pt x="12" y="10"/>
                      <a:pt x="11" y="10"/>
                      <a:pt x="11" y="10"/>
                    </a:cubicBezTo>
                    <a:cubicBezTo>
                      <a:pt x="13" y="10"/>
                      <a:pt x="15" y="7"/>
                      <a:pt x="13"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37"/>
              <p:cNvSpPr/>
              <p:nvPr/>
            </p:nvSpPr>
            <p:spPr bwMode="auto">
              <a:xfrm>
                <a:off x="2138363" y="5580063"/>
                <a:ext cx="330200" cy="369888"/>
              </a:xfrm>
              <a:custGeom>
                <a:avLst/>
                <a:gdLst>
                  <a:gd name="T0" fmla="*/ 21 w 78"/>
                  <a:gd name="T1" fmla="*/ 26 h 87"/>
                  <a:gd name="T2" fmla="*/ 18 w 78"/>
                  <a:gd name="T3" fmla="*/ 26 h 87"/>
                  <a:gd name="T4" fmla="*/ 3 w 78"/>
                  <a:gd name="T5" fmla="*/ 44 h 87"/>
                  <a:gd name="T6" fmla="*/ 10 w 78"/>
                  <a:gd name="T7" fmla="*/ 52 h 87"/>
                  <a:gd name="T8" fmla="*/ 7 w 78"/>
                  <a:gd name="T9" fmla="*/ 57 h 87"/>
                  <a:gd name="T10" fmla="*/ 19 w 78"/>
                  <a:gd name="T11" fmla="*/ 76 h 87"/>
                  <a:gd name="T12" fmla="*/ 33 w 78"/>
                  <a:gd name="T13" fmla="*/ 71 h 87"/>
                  <a:gd name="T14" fmla="*/ 35 w 78"/>
                  <a:gd name="T15" fmla="*/ 69 h 87"/>
                  <a:gd name="T16" fmla="*/ 35 w 78"/>
                  <a:gd name="T17" fmla="*/ 75 h 87"/>
                  <a:gd name="T18" fmla="*/ 55 w 78"/>
                  <a:gd name="T19" fmla="*/ 85 h 87"/>
                  <a:gd name="T20" fmla="*/ 64 w 78"/>
                  <a:gd name="T21" fmla="*/ 67 h 87"/>
                  <a:gd name="T22" fmla="*/ 60 w 78"/>
                  <a:gd name="T23" fmla="*/ 57 h 87"/>
                  <a:gd name="T24" fmla="*/ 65 w 78"/>
                  <a:gd name="T25" fmla="*/ 57 h 87"/>
                  <a:gd name="T26" fmla="*/ 73 w 78"/>
                  <a:gd name="T27" fmla="*/ 35 h 87"/>
                  <a:gd name="T28" fmla="*/ 52 w 78"/>
                  <a:gd name="T29" fmla="*/ 26 h 87"/>
                  <a:gd name="T30" fmla="*/ 50 w 78"/>
                  <a:gd name="T31" fmla="*/ 27 h 87"/>
                  <a:gd name="T32" fmla="*/ 51 w 78"/>
                  <a:gd name="T33" fmla="*/ 18 h 87"/>
                  <a:gd name="T34" fmla="*/ 33 w 78"/>
                  <a:gd name="T35" fmla="*/ 2 h 87"/>
                  <a:gd name="T36" fmla="*/ 21 w 78"/>
                  <a:gd name="T37"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21" y="26"/>
                    </a:moveTo>
                    <a:cubicBezTo>
                      <a:pt x="20" y="26"/>
                      <a:pt x="19" y="26"/>
                      <a:pt x="18" y="26"/>
                    </a:cubicBezTo>
                    <a:cubicBezTo>
                      <a:pt x="8" y="25"/>
                      <a:pt x="0" y="34"/>
                      <a:pt x="3" y="44"/>
                    </a:cubicBezTo>
                    <a:cubicBezTo>
                      <a:pt x="4" y="48"/>
                      <a:pt x="7" y="50"/>
                      <a:pt x="10" y="52"/>
                    </a:cubicBezTo>
                    <a:cubicBezTo>
                      <a:pt x="9" y="53"/>
                      <a:pt x="7" y="55"/>
                      <a:pt x="7" y="57"/>
                    </a:cubicBezTo>
                    <a:cubicBezTo>
                      <a:pt x="4" y="65"/>
                      <a:pt x="10" y="75"/>
                      <a:pt x="19" y="76"/>
                    </a:cubicBezTo>
                    <a:cubicBezTo>
                      <a:pt x="24" y="76"/>
                      <a:pt x="29" y="74"/>
                      <a:pt x="33" y="71"/>
                    </a:cubicBezTo>
                    <a:cubicBezTo>
                      <a:pt x="33" y="70"/>
                      <a:pt x="34" y="70"/>
                      <a:pt x="35" y="69"/>
                    </a:cubicBezTo>
                    <a:cubicBezTo>
                      <a:pt x="34" y="71"/>
                      <a:pt x="35" y="73"/>
                      <a:pt x="35" y="75"/>
                    </a:cubicBezTo>
                    <a:cubicBezTo>
                      <a:pt x="38" y="83"/>
                      <a:pt x="46" y="87"/>
                      <a:pt x="55" y="85"/>
                    </a:cubicBezTo>
                    <a:cubicBezTo>
                      <a:pt x="62" y="83"/>
                      <a:pt x="65" y="74"/>
                      <a:pt x="64" y="67"/>
                    </a:cubicBezTo>
                    <a:cubicBezTo>
                      <a:pt x="63" y="64"/>
                      <a:pt x="62" y="61"/>
                      <a:pt x="60" y="57"/>
                    </a:cubicBezTo>
                    <a:cubicBezTo>
                      <a:pt x="62" y="57"/>
                      <a:pt x="64" y="57"/>
                      <a:pt x="65" y="57"/>
                    </a:cubicBezTo>
                    <a:cubicBezTo>
                      <a:pt x="75" y="54"/>
                      <a:pt x="78" y="43"/>
                      <a:pt x="73" y="35"/>
                    </a:cubicBezTo>
                    <a:cubicBezTo>
                      <a:pt x="69" y="26"/>
                      <a:pt x="60" y="24"/>
                      <a:pt x="52" y="26"/>
                    </a:cubicBezTo>
                    <a:cubicBezTo>
                      <a:pt x="51" y="26"/>
                      <a:pt x="51" y="27"/>
                      <a:pt x="50" y="27"/>
                    </a:cubicBezTo>
                    <a:cubicBezTo>
                      <a:pt x="51" y="24"/>
                      <a:pt x="52" y="21"/>
                      <a:pt x="51" y="18"/>
                    </a:cubicBezTo>
                    <a:cubicBezTo>
                      <a:pt x="51" y="9"/>
                      <a:pt x="43" y="0"/>
                      <a:pt x="33" y="2"/>
                    </a:cubicBezTo>
                    <a:cubicBezTo>
                      <a:pt x="21" y="4"/>
                      <a:pt x="18" y="16"/>
                      <a:pt x="21" y="2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38"/>
              <p:cNvSpPr/>
              <p:nvPr/>
            </p:nvSpPr>
            <p:spPr bwMode="auto">
              <a:xfrm>
                <a:off x="2265363" y="5800726"/>
                <a:ext cx="476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39"/>
              <p:cNvSpPr/>
              <p:nvPr/>
            </p:nvSpPr>
            <p:spPr bwMode="auto">
              <a:xfrm>
                <a:off x="2260601" y="5795963"/>
                <a:ext cx="4763" cy="4763"/>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1" y="0"/>
                      <a:pt x="0"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40"/>
              <p:cNvSpPr/>
              <p:nvPr/>
            </p:nvSpPr>
            <p:spPr bwMode="auto">
              <a:xfrm>
                <a:off x="2324101" y="5767388"/>
                <a:ext cx="4763" cy="7938"/>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1" y="1"/>
                      <a:pt x="1" y="1"/>
                      <a:pt x="1" y="2"/>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41"/>
              <p:cNvSpPr/>
              <p:nvPr/>
            </p:nvSpPr>
            <p:spPr bwMode="auto">
              <a:xfrm>
                <a:off x="2252663" y="5724526"/>
                <a:ext cx="84138" cy="101600"/>
              </a:xfrm>
              <a:custGeom>
                <a:avLst/>
                <a:gdLst>
                  <a:gd name="T0" fmla="*/ 9 w 20"/>
                  <a:gd name="T1" fmla="*/ 2 h 24"/>
                  <a:gd name="T2" fmla="*/ 5 w 20"/>
                  <a:gd name="T3" fmla="*/ 4 h 24"/>
                  <a:gd name="T4" fmla="*/ 4 w 20"/>
                  <a:gd name="T5" fmla="*/ 8 h 24"/>
                  <a:gd name="T6" fmla="*/ 3 w 20"/>
                  <a:gd name="T7" fmla="*/ 18 h 24"/>
                  <a:gd name="T8" fmla="*/ 4 w 20"/>
                  <a:gd name="T9" fmla="*/ 19 h 24"/>
                  <a:gd name="T10" fmla="*/ 9 w 20"/>
                  <a:gd name="T11" fmla="*/ 23 h 24"/>
                  <a:gd name="T12" fmla="*/ 11 w 20"/>
                  <a:gd name="T13" fmla="*/ 22 h 24"/>
                  <a:gd name="T14" fmla="*/ 11 w 20"/>
                  <a:gd name="T15" fmla="*/ 23 h 24"/>
                  <a:gd name="T16" fmla="*/ 20 w 20"/>
                  <a:gd name="T17" fmla="*/ 15 h 24"/>
                  <a:gd name="T18" fmla="*/ 17 w 20"/>
                  <a:gd name="T19" fmla="*/ 11 h 24"/>
                  <a:gd name="T20" fmla="*/ 17 w 20"/>
                  <a:gd name="T21" fmla="*/ 11 h 24"/>
                  <a:gd name="T22" fmla="*/ 17 w 20"/>
                  <a:gd name="T23" fmla="*/ 11 h 24"/>
                  <a:gd name="T24" fmla="*/ 17 w 20"/>
                  <a:gd name="T25" fmla="*/ 7 h 24"/>
                  <a:gd name="T26" fmla="*/ 17 w 20"/>
                  <a:gd name="T27" fmla="*/ 7 h 24"/>
                  <a:gd name="T28" fmla="*/ 9 w 20"/>
                  <a:gd name="T29"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9" y="2"/>
                    </a:moveTo>
                    <a:cubicBezTo>
                      <a:pt x="7" y="3"/>
                      <a:pt x="6" y="3"/>
                      <a:pt x="5" y="4"/>
                    </a:cubicBezTo>
                    <a:cubicBezTo>
                      <a:pt x="4" y="5"/>
                      <a:pt x="4" y="6"/>
                      <a:pt x="4" y="8"/>
                    </a:cubicBezTo>
                    <a:cubicBezTo>
                      <a:pt x="1" y="10"/>
                      <a:pt x="0" y="15"/>
                      <a:pt x="3" y="18"/>
                    </a:cubicBezTo>
                    <a:cubicBezTo>
                      <a:pt x="4" y="18"/>
                      <a:pt x="4" y="18"/>
                      <a:pt x="4" y="19"/>
                    </a:cubicBezTo>
                    <a:cubicBezTo>
                      <a:pt x="5" y="21"/>
                      <a:pt x="6" y="22"/>
                      <a:pt x="9" y="23"/>
                    </a:cubicBezTo>
                    <a:cubicBezTo>
                      <a:pt x="9" y="23"/>
                      <a:pt x="10" y="23"/>
                      <a:pt x="11" y="22"/>
                    </a:cubicBezTo>
                    <a:cubicBezTo>
                      <a:pt x="11" y="23"/>
                      <a:pt x="11" y="23"/>
                      <a:pt x="11" y="23"/>
                    </a:cubicBezTo>
                    <a:cubicBezTo>
                      <a:pt x="15" y="24"/>
                      <a:pt x="20" y="20"/>
                      <a:pt x="20" y="15"/>
                    </a:cubicBezTo>
                    <a:cubicBezTo>
                      <a:pt x="19" y="14"/>
                      <a:pt x="18" y="12"/>
                      <a:pt x="17" y="11"/>
                    </a:cubicBezTo>
                    <a:cubicBezTo>
                      <a:pt x="17" y="11"/>
                      <a:pt x="17" y="11"/>
                      <a:pt x="17" y="11"/>
                    </a:cubicBezTo>
                    <a:cubicBezTo>
                      <a:pt x="17" y="11"/>
                      <a:pt x="17" y="11"/>
                      <a:pt x="17" y="11"/>
                    </a:cubicBezTo>
                    <a:cubicBezTo>
                      <a:pt x="17" y="9"/>
                      <a:pt x="17" y="8"/>
                      <a:pt x="17" y="7"/>
                    </a:cubicBezTo>
                    <a:cubicBezTo>
                      <a:pt x="17" y="7"/>
                      <a:pt x="17" y="7"/>
                      <a:pt x="17" y="7"/>
                    </a:cubicBezTo>
                    <a:cubicBezTo>
                      <a:pt x="17" y="4"/>
                      <a:pt x="12" y="0"/>
                      <a:pt x="9"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142"/>
              <p:cNvSpPr/>
              <p:nvPr/>
            </p:nvSpPr>
            <p:spPr bwMode="auto">
              <a:xfrm>
                <a:off x="1895476" y="5737226"/>
                <a:ext cx="242888" cy="207963"/>
              </a:xfrm>
              <a:custGeom>
                <a:avLst/>
                <a:gdLst>
                  <a:gd name="T0" fmla="*/ 45 w 57"/>
                  <a:gd name="T1" fmla="*/ 25 h 49"/>
                  <a:gd name="T2" fmla="*/ 46 w 57"/>
                  <a:gd name="T3" fmla="*/ 27 h 49"/>
                  <a:gd name="T4" fmla="*/ 42 w 57"/>
                  <a:gd name="T5" fmla="*/ 42 h 49"/>
                  <a:gd name="T6" fmla="*/ 35 w 57"/>
                  <a:gd name="T7" fmla="*/ 41 h 49"/>
                  <a:gd name="T8" fmla="*/ 34 w 57"/>
                  <a:gd name="T9" fmla="*/ 44 h 49"/>
                  <a:gd name="T10" fmla="*/ 19 w 57"/>
                  <a:gd name="T11" fmla="*/ 45 h 49"/>
                  <a:gd name="T12" fmla="*/ 17 w 57"/>
                  <a:gd name="T13" fmla="*/ 36 h 49"/>
                  <a:gd name="T14" fmla="*/ 18 w 57"/>
                  <a:gd name="T15" fmla="*/ 34 h 49"/>
                  <a:gd name="T16" fmla="*/ 14 w 57"/>
                  <a:gd name="T17" fmla="*/ 35 h 49"/>
                  <a:gd name="T18" fmla="*/ 1 w 57"/>
                  <a:gd name="T19" fmla="*/ 29 h 49"/>
                  <a:gd name="T20" fmla="*/ 8 w 57"/>
                  <a:gd name="T21" fmla="*/ 18 h 49"/>
                  <a:gd name="T22" fmla="*/ 14 w 57"/>
                  <a:gd name="T23" fmla="*/ 16 h 49"/>
                  <a:gd name="T24" fmla="*/ 13 w 57"/>
                  <a:gd name="T25" fmla="*/ 13 h 49"/>
                  <a:gd name="T26" fmla="*/ 21 w 57"/>
                  <a:gd name="T27" fmla="*/ 1 h 49"/>
                  <a:gd name="T28" fmla="*/ 34 w 57"/>
                  <a:gd name="T29" fmla="*/ 9 h 49"/>
                  <a:gd name="T30" fmla="*/ 34 w 57"/>
                  <a:gd name="T31" fmla="*/ 10 h 49"/>
                  <a:gd name="T32" fmla="*/ 38 w 57"/>
                  <a:gd name="T33" fmla="*/ 6 h 49"/>
                  <a:gd name="T34" fmla="*/ 53 w 57"/>
                  <a:gd name="T35" fmla="*/ 10 h 49"/>
                  <a:gd name="T36" fmla="*/ 45 w 57"/>
                  <a:gd name="T3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9">
                    <a:moveTo>
                      <a:pt x="45" y="25"/>
                    </a:moveTo>
                    <a:cubicBezTo>
                      <a:pt x="46" y="26"/>
                      <a:pt x="46" y="26"/>
                      <a:pt x="46" y="27"/>
                    </a:cubicBezTo>
                    <a:cubicBezTo>
                      <a:pt x="50" y="32"/>
                      <a:pt x="48" y="40"/>
                      <a:pt x="42" y="42"/>
                    </a:cubicBezTo>
                    <a:cubicBezTo>
                      <a:pt x="40" y="42"/>
                      <a:pt x="37" y="42"/>
                      <a:pt x="35" y="41"/>
                    </a:cubicBezTo>
                    <a:cubicBezTo>
                      <a:pt x="35" y="42"/>
                      <a:pt x="35" y="43"/>
                      <a:pt x="34" y="44"/>
                    </a:cubicBezTo>
                    <a:cubicBezTo>
                      <a:pt x="31" y="49"/>
                      <a:pt x="23" y="49"/>
                      <a:pt x="19" y="45"/>
                    </a:cubicBezTo>
                    <a:cubicBezTo>
                      <a:pt x="17" y="42"/>
                      <a:pt x="17" y="39"/>
                      <a:pt x="17" y="36"/>
                    </a:cubicBezTo>
                    <a:cubicBezTo>
                      <a:pt x="17" y="35"/>
                      <a:pt x="17" y="34"/>
                      <a:pt x="18" y="34"/>
                    </a:cubicBezTo>
                    <a:cubicBezTo>
                      <a:pt x="17" y="34"/>
                      <a:pt x="15" y="35"/>
                      <a:pt x="14" y="35"/>
                    </a:cubicBezTo>
                    <a:cubicBezTo>
                      <a:pt x="9" y="37"/>
                      <a:pt x="3" y="34"/>
                      <a:pt x="1" y="29"/>
                    </a:cubicBezTo>
                    <a:cubicBezTo>
                      <a:pt x="0" y="24"/>
                      <a:pt x="4" y="19"/>
                      <a:pt x="8" y="18"/>
                    </a:cubicBezTo>
                    <a:cubicBezTo>
                      <a:pt x="9" y="17"/>
                      <a:pt x="12" y="16"/>
                      <a:pt x="14" y="16"/>
                    </a:cubicBezTo>
                    <a:cubicBezTo>
                      <a:pt x="14" y="15"/>
                      <a:pt x="13" y="14"/>
                      <a:pt x="13" y="13"/>
                    </a:cubicBezTo>
                    <a:cubicBezTo>
                      <a:pt x="11" y="7"/>
                      <a:pt x="16" y="1"/>
                      <a:pt x="21" y="1"/>
                    </a:cubicBezTo>
                    <a:cubicBezTo>
                      <a:pt x="27" y="0"/>
                      <a:pt x="32" y="4"/>
                      <a:pt x="34" y="9"/>
                    </a:cubicBezTo>
                    <a:cubicBezTo>
                      <a:pt x="34" y="9"/>
                      <a:pt x="34" y="10"/>
                      <a:pt x="34" y="10"/>
                    </a:cubicBezTo>
                    <a:cubicBezTo>
                      <a:pt x="35" y="8"/>
                      <a:pt x="37" y="7"/>
                      <a:pt x="38" y="6"/>
                    </a:cubicBezTo>
                    <a:cubicBezTo>
                      <a:pt x="43" y="3"/>
                      <a:pt x="51" y="4"/>
                      <a:pt x="53" y="10"/>
                    </a:cubicBezTo>
                    <a:cubicBezTo>
                      <a:pt x="57" y="17"/>
                      <a:pt x="51" y="23"/>
                      <a:pt x="45"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143"/>
              <p:cNvSpPr/>
              <p:nvPr/>
            </p:nvSpPr>
            <p:spPr bwMode="auto">
              <a:xfrm>
                <a:off x="2014538" y="58642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44"/>
              <p:cNvSpPr/>
              <p:nvPr/>
            </p:nvSpPr>
            <p:spPr bwMode="auto">
              <a:xfrm>
                <a:off x="2014538" y="58642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45"/>
              <p:cNvSpPr/>
              <p:nvPr/>
            </p:nvSpPr>
            <p:spPr bwMode="auto">
              <a:xfrm>
                <a:off x="2006601" y="5818188"/>
                <a:ext cx="4763" cy="3175"/>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cubicBezTo>
                      <a:pt x="0" y="1"/>
                      <a:pt x="1"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46"/>
              <p:cNvSpPr/>
              <p:nvPr/>
            </p:nvSpPr>
            <p:spPr bwMode="auto">
              <a:xfrm>
                <a:off x="1984376" y="5808663"/>
                <a:ext cx="60325" cy="55563"/>
              </a:xfrm>
              <a:custGeom>
                <a:avLst/>
                <a:gdLst>
                  <a:gd name="T0" fmla="*/ 14 w 14"/>
                  <a:gd name="T1" fmla="*/ 4 h 13"/>
                  <a:gd name="T2" fmla="*/ 14 w 14"/>
                  <a:gd name="T3" fmla="*/ 7 h 13"/>
                  <a:gd name="T4" fmla="*/ 12 w 14"/>
                  <a:gd name="T5" fmla="*/ 9 h 13"/>
                  <a:gd name="T6" fmla="*/ 7 w 14"/>
                  <a:gd name="T7" fmla="*/ 13 h 13"/>
                  <a:gd name="T8" fmla="*/ 6 w 14"/>
                  <a:gd name="T9" fmla="*/ 13 h 13"/>
                  <a:gd name="T10" fmla="*/ 3 w 14"/>
                  <a:gd name="T11" fmla="*/ 11 h 13"/>
                  <a:gd name="T12" fmla="*/ 2 w 14"/>
                  <a:gd name="T13" fmla="*/ 10 h 13"/>
                  <a:gd name="T14" fmla="*/ 2 w 14"/>
                  <a:gd name="T15" fmla="*/ 10 h 13"/>
                  <a:gd name="T16" fmla="*/ 3 w 14"/>
                  <a:gd name="T17" fmla="*/ 2 h 13"/>
                  <a:gd name="T18" fmla="*/ 7 w 14"/>
                  <a:gd name="T19" fmla="*/ 1 h 13"/>
                  <a:gd name="T20" fmla="*/ 7 w 14"/>
                  <a:gd name="T21" fmla="*/ 1 h 13"/>
                  <a:gd name="T22" fmla="*/ 6 w 14"/>
                  <a:gd name="T23" fmla="*/ 2 h 13"/>
                  <a:gd name="T24" fmla="*/ 8 w 14"/>
                  <a:gd name="T25" fmla="*/ 1 h 13"/>
                  <a:gd name="T26" fmla="*/ 8 w 14"/>
                  <a:gd name="T27" fmla="*/ 2 h 13"/>
                  <a:gd name="T28" fmla="*/ 14 w 14"/>
                  <a:gd name="T2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3">
                    <a:moveTo>
                      <a:pt x="14" y="4"/>
                    </a:moveTo>
                    <a:cubicBezTo>
                      <a:pt x="14" y="5"/>
                      <a:pt x="14" y="6"/>
                      <a:pt x="14" y="7"/>
                    </a:cubicBezTo>
                    <a:cubicBezTo>
                      <a:pt x="13" y="8"/>
                      <a:pt x="13" y="8"/>
                      <a:pt x="12" y="9"/>
                    </a:cubicBezTo>
                    <a:cubicBezTo>
                      <a:pt x="12" y="11"/>
                      <a:pt x="9" y="13"/>
                      <a:pt x="7" y="13"/>
                    </a:cubicBezTo>
                    <a:cubicBezTo>
                      <a:pt x="7" y="13"/>
                      <a:pt x="6" y="13"/>
                      <a:pt x="6" y="13"/>
                    </a:cubicBezTo>
                    <a:cubicBezTo>
                      <a:pt x="5" y="13"/>
                      <a:pt x="4" y="13"/>
                      <a:pt x="3" y="11"/>
                    </a:cubicBezTo>
                    <a:cubicBezTo>
                      <a:pt x="2" y="11"/>
                      <a:pt x="2" y="10"/>
                      <a:pt x="2" y="10"/>
                    </a:cubicBezTo>
                    <a:cubicBezTo>
                      <a:pt x="2" y="10"/>
                      <a:pt x="2" y="10"/>
                      <a:pt x="2" y="10"/>
                    </a:cubicBezTo>
                    <a:cubicBezTo>
                      <a:pt x="0" y="8"/>
                      <a:pt x="0" y="3"/>
                      <a:pt x="3" y="2"/>
                    </a:cubicBezTo>
                    <a:cubicBezTo>
                      <a:pt x="4" y="2"/>
                      <a:pt x="6" y="1"/>
                      <a:pt x="7" y="1"/>
                    </a:cubicBezTo>
                    <a:cubicBezTo>
                      <a:pt x="7" y="1"/>
                      <a:pt x="7" y="1"/>
                      <a:pt x="7" y="1"/>
                    </a:cubicBezTo>
                    <a:cubicBezTo>
                      <a:pt x="7" y="1"/>
                      <a:pt x="6" y="2"/>
                      <a:pt x="6" y="2"/>
                    </a:cubicBezTo>
                    <a:cubicBezTo>
                      <a:pt x="7" y="1"/>
                      <a:pt x="7" y="1"/>
                      <a:pt x="8" y="1"/>
                    </a:cubicBezTo>
                    <a:cubicBezTo>
                      <a:pt x="8" y="1"/>
                      <a:pt x="8" y="1"/>
                      <a:pt x="8" y="2"/>
                    </a:cubicBezTo>
                    <a:cubicBezTo>
                      <a:pt x="10" y="0"/>
                      <a:pt x="13" y="2"/>
                      <a:pt x="14"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47"/>
              <p:cNvSpPr/>
              <p:nvPr/>
            </p:nvSpPr>
            <p:spPr bwMode="auto">
              <a:xfrm>
                <a:off x="2032001" y="5592763"/>
                <a:ext cx="238125" cy="207963"/>
              </a:xfrm>
              <a:custGeom>
                <a:avLst/>
                <a:gdLst>
                  <a:gd name="T0" fmla="*/ 45 w 56"/>
                  <a:gd name="T1" fmla="*/ 25 h 49"/>
                  <a:gd name="T2" fmla="*/ 46 w 56"/>
                  <a:gd name="T3" fmla="*/ 27 h 49"/>
                  <a:gd name="T4" fmla="*/ 42 w 56"/>
                  <a:gd name="T5" fmla="*/ 42 h 49"/>
                  <a:gd name="T6" fmla="*/ 35 w 56"/>
                  <a:gd name="T7" fmla="*/ 41 h 49"/>
                  <a:gd name="T8" fmla="*/ 34 w 56"/>
                  <a:gd name="T9" fmla="*/ 44 h 49"/>
                  <a:gd name="T10" fmla="*/ 19 w 56"/>
                  <a:gd name="T11" fmla="*/ 45 h 49"/>
                  <a:gd name="T12" fmla="*/ 17 w 56"/>
                  <a:gd name="T13" fmla="*/ 36 h 49"/>
                  <a:gd name="T14" fmla="*/ 17 w 56"/>
                  <a:gd name="T15" fmla="*/ 34 h 49"/>
                  <a:gd name="T16" fmla="*/ 14 w 56"/>
                  <a:gd name="T17" fmla="*/ 35 h 49"/>
                  <a:gd name="T18" fmla="*/ 1 w 56"/>
                  <a:gd name="T19" fmla="*/ 29 h 49"/>
                  <a:gd name="T20" fmla="*/ 8 w 56"/>
                  <a:gd name="T21" fmla="*/ 18 h 49"/>
                  <a:gd name="T22" fmla="*/ 14 w 56"/>
                  <a:gd name="T23" fmla="*/ 16 h 49"/>
                  <a:gd name="T24" fmla="*/ 12 w 56"/>
                  <a:gd name="T25" fmla="*/ 13 h 49"/>
                  <a:gd name="T26" fmla="*/ 21 w 56"/>
                  <a:gd name="T27" fmla="*/ 1 h 49"/>
                  <a:gd name="T28" fmla="*/ 34 w 56"/>
                  <a:gd name="T29" fmla="*/ 9 h 49"/>
                  <a:gd name="T30" fmla="*/ 34 w 56"/>
                  <a:gd name="T31" fmla="*/ 10 h 49"/>
                  <a:gd name="T32" fmla="*/ 38 w 56"/>
                  <a:gd name="T33" fmla="*/ 6 h 49"/>
                  <a:gd name="T34" fmla="*/ 53 w 56"/>
                  <a:gd name="T35" fmla="*/ 10 h 49"/>
                  <a:gd name="T36" fmla="*/ 45 w 56"/>
                  <a:gd name="T3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49">
                    <a:moveTo>
                      <a:pt x="45" y="25"/>
                    </a:moveTo>
                    <a:cubicBezTo>
                      <a:pt x="45" y="26"/>
                      <a:pt x="46" y="27"/>
                      <a:pt x="46" y="27"/>
                    </a:cubicBezTo>
                    <a:cubicBezTo>
                      <a:pt x="50" y="32"/>
                      <a:pt x="48" y="40"/>
                      <a:pt x="42" y="42"/>
                    </a:cubicBezTo>
                    <a:cubicBezTo>
                      <a:pt x="39" y="42"/>
                      <a:pt x="37" y="42"/>
                      <a:pt x="35" y="41"/>
                    </a:cubicBezTo>
                    <a:cubicBezTo>
                      <a:pt x="35" y="42"/>
                      <a:pt x="35" y="43"/>
                      <a:pt x="34" y="44"/>
                    </a:cubicBezTo>
                    <a:cubicBezTo>
                      <a:pt x="30" y="49"/>
                      <a:pt x="23" y="49"/>
                      <a:pt x="19" y="45"/>
                    </a:cubicBezTo>
                    <a:cubicBezTo>
                      <a:pt x="17" y="42"/>
                      <a:pt x="16" y="39"/>
                      <a:pt x="17" y="36"/>
                    </a:cubicBezTo>
                    <a:cubicBezTo>
                      <a:pt x="17" y="35"/>
                      <a:pt x="17" y="34"/>
                      <a:pt x="17" y="34"/>
                    </a:cubicBezTo>
                    <a:cubicBezTo>
                      <a:pt x="16" y="34"/>
                      <a:pt x="15" y="35"/>
                      <a:pt x="14" y="35"/>
                    </a:cubicBezTo>
                    <a:cubicBezTo>
                      <a:pt x="9" y="37"/>
                      <a:pt x="3" y="34"/>
                      <a:pt x="1" y="29"/>
                    </a:cubicBezTo>
                    <a:cubicBezTo>
                      <a:pt x="0" y="24"/>
                      <a:pt x="3" y="19"/>
                      <a:pt x="8" y="18"/>
                    </a:cubicBezTo>
                    <a:cubicBezTo>
                      <a:pt x="9" y="17"/>
                      <a:pt x="12" y="16"/>
                      <a:pt x="14" y="16"/>
                    </a:cubicBezTo>
                    <a:cubicBezTo>
                      <a:pt x="13" y="15"/>
                      <a:pt x="13" y="14"/>
                      <a:pt x="12" y="13"/>
                    </a:cubicBezTo>
                    <a:cubicBezTo>
                      <a:pt x="10" y="7"/>
                      <a:pt x="15" y="2"/>
                      <a:pt x="21" y="1"/>
                    </a:cubicBezTo>
                    <a:cubicBezTo>
                      <a:pt x="27" y="0"/>
                      <a:pt x="32" y="4"/>
                      <a:pt x="34" y="9"/>
                    </a:cubicBezTo>
                    <a:cubicBezTo>
                      <a:pt x="34" y="9"/>
                      <a:pt x="34" y="10"/>
                      <a:pt x="34" y="10"/>
                    </a:cubicBezTo>
                    <a:cubicBezTo>
                      <a:pt x="35" y="9"/>
                      <a:pt x="37" y="7"/>
                      <a:pt x="38" y="6"/>
                    </a:cubicBezTo>
                    <a:cubicBezTo>
                      <a:pt x="43" y="3"/>
                      <a:pt x="51" y="4"/>
                      <a:pt x="53" y="10"/>
                    </a:cubicBezTo>
                    <a:cubicBezTo>
                      <a:pt x="56" y="17"/>
                      <a:pt x="51" y="23"/>
                      <a:pt x="45"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48"/>
              <p:cNvSpPr/>
              <p:nvPr/>
            </p:nvSpPr>
            <p:spPr bwMode="auto">
              <a:xfrm>
                <a:off x="2146301" y="5719763"/>
                <a:ext cx="476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49"/>
              <p:cNvSpPr/>
              <p:nvPr/>
            </p:nvSpPr>
            <p:spPr bwMode="auto">
              <a:xfrm>
                <a:off x="2151063" y="5719763"/>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50"/>
              <p:cNvSpPr/>
              <p:nvPr/>
            </p:nvSpPr>
            <p:spPr bwMode="auto">
              <a:xfrm>
                <a:off x="2141538" y="5676901"/>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51"/>
              <p:cNvSpPr/>
              <p:nvPr/>
            </p:nvSpPr>
            <p:spPr bwMode="auto">
              <a:xfrm>
                <a:off x="2116138" y="5664201"/>
                <a:ext cx="63500" cy="55563"/>
              </a:xfrm>
              <a:custGeom>
                <a:avLst/>
                <a:gdLst>
                  <a:gd name="T0" fmla="*/ 14 w 15"/>
                  <a:gd name="T1" fmla="*/ 4 h 13"/>
                  <a:gd name="T2" fmla="*/ 14 w 15"/>
                  <a:gd name="T3" fmla="*/ 7 h 13"/>
                  <a:gd name="T4" fmla="*/ 13 w 15"/>
                  <a:gd name="T5" fmla="*/ 9 h 13"/>
                  <a:gd name="T6" fmla="*/ 8 w 15"/>
                  <a:gd name="T7" fmla="*/ 13 h 13"/>
                  <a:gd name="T8" fmla="*/ 7 w 15"/>
                  <a:gd name="T9" fmla="*/ 13 h 13"/>
                  <a:gd name="T10" fmla="*/ 3 w 15"/>
                  <a:gd name="T11" fmla="*/ 12 h 13"/>
                  <a:gd name="T12" fmla="*/ 3 w 15"/>
                  <a:gd name="T13" fmla="*/ 11 h 13"/>
                  <a:gd name="T14" fmla="*/ 2 w 15"/>
                  <a:gd name="T15" fmla="*/ 10 h 13"/>
                  <a:gd name="T16" fmla="*/ 4 w 15"/>
                  <a:gd name="T17" fmla="*/ 3 h 13"/>
                  <a:gd name="T18" fmla="*/ 7 w 15"/>
                  <a:gd name="T19" fmla="*/ 2 h 13"/>
                  <a:gd name="T20" fmla="*/ 7 w 15"/>
                  <a:gd name="T21" fmla="*/ 2 h 13"/>
                  <a:gd name="T22" fmla="*/ 7 w 15"/>
                  <a:gd name="T23" fmla="*/ 2 h 13"/>
                  <a:gd name="T24" fmla="*/ 9 w 15"/>
                  <a:gd name="T25" fmla="*/ 1 h 13"/>
                  <a:gd name="T26" fmla="*/ 8 w 15"/>
                  <a:gd name="T27" fmla="*/ 2 h 13"/>
                  <a:gd name="T28" fmla="*/ 14 w 15"/>
                  <a:gd name="T2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3">
                    <a:moveTo>
                      <a:pt x="14" y="4"/>
                    </a:moveTo>
                    <a:cubicBezTo>
                      <a:pt x="15" y="5"/>
                      <a:pt x="15" y="6"/>
                      <a:pt x="14" y="7"/>
                    </a:cubicBezTo>
                    <a:cubicBezTo>
                      <a:pt x="14" y="8"/>
                      <a:pt x="14" y="8"/>
                      <a:pt x="13" y="9"/>
                    </a:cubicBezTo>
                    <a:cubicBezTo>
                      <a:pt x="13" y="11"/>
                      <a:pt x="10" y="13"/>
                      <a:pt x="8" y="13"/>
                    </a:cubicBezTo>
                    <a:cubicBezTo>
                      <a:pt x="8" y="13"/>
                      <a:pt x="7" y="13"/>
                      <a:pt x="7" y="13"/>
                    </a:cubicBezTo>
                    <a:cubicBezTo>
                      <a:pt x="6" y="13"/>
                      <a:pt x="5" y="13"/>
                      <a:pt x="3" y="12"/>
                    </a:cubicBezTo>
                    <a:cubicBezTo>
                      <a:pt x="3" y="11"/>
                      <a:pt x="3" y="11"/>
                      <a:pt x="3" y="11"/>
                    </a:cubicBezTo>
                    <a:cubicBezTo>
                      <a:pt x="3" y="10"/>
                      <a:pt x="2" y="10"/>
                      <a:pt x="2" y="10"/>
                    </a:cubicBezTo>
                    <a:cubicBezTo>
                      <a:pt x="0" y="9"/>
                      <a:pt x="1" y="4"/>
                      <a:pt x="4" y="3"/>
                    </a:cubicBezTo>
                    <a:cubicBezTo>
                      <a:pt x="5" y="2"/>
                      <a:pt x="6" y="1"/>
                      <a:pt x="7" y="2"/>
                    </a:cubicBezTo>
                    <a:cubicBezTo>
                      <a:pt x="7" y="2"/>
                      <a:pt x="7" y="2"/>
                      <a:pt x="7" y="2"/>
                    </a:cubicBezTo>
                    <a:cubicBezTo>
                      <a:pt x="7" y="2"/>
                      <a:pt x="7" y="2"/>
                      <a:pt x="7" y="2"/>
                    </a:cubicBezTo>
                    <a:cubicBezTo>
                      <a:pt x="8" y="2"/>
                      <a:pt x="8" y="1"/>
                      <a:pt x="9" y="1"/>
                    </a:cubicBezTo>
                    <a:cubicBezTo>
                      <a:pt x="9" y="1"/>
                      <a:pt x="9" y="2"/>
                      <a:pt x="8" y="2"/>
                    </a:cubicBezTo>
                    <a:cubicBezTo>
                      <a:pt x="10" y="0"/>
                      <a:pt x="14" y="2"/>
                      <a:pt x="14"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52"/>
              <p:cNvSpPr/>
              <p:nvPr/>
            </p:nvSpPr>
            <p:spPr bwMode="auto">
              <a:xfrm>
                <a:off x="1781176" y="5575301"/>
                <a:ext cx="309563" cy="268288"/>
              </a:xfrm>
              <a:custGeom>
                <a:avLst/>
                <a:gdLst>
                  <a:gd name="T0" fmla="*/ 59 w 73"/>
                  <a:gd name="T1" fmla="*/ 32 h 63"/>
                  <a:gd name="T2" fmla="*/ 60 w 73"/>
                  <a:gd name="T3" fmla="*/ 34 h 63"/>
                  <a:gd name="T4" fmla="*/ 55 w 73"/>
                  <a:gd name="T5" fmla="*/ 53 h 63"/>
                  <a:gd name="T6" fmla="*/ 46 w 73"/>
                  <a:gd name="T7" fmla="*/ 52 h 63"/>
                  <a:gd name="T8" fmla="*/ 44 w 73"/>
                  <a:gd name="T9" fmla="*/ 56 h 63"/>
                  <a:gd name="T10" fmla="*/ 25 w 73"/>
                  <a:gd name="T11" fmla="*/ 57 h 63"/>
                  <a:gd name="T12" fmla="*/ 23 w 73"/>
                  <a:gd name="T13" fmla="*/ 45 h 63"/>
                  <a:gd name="T14" fmla="*/ 23 w 73"/>
                  <a:gd name="T15" fmla="*/ 43 h 63"/>
                  <a:gd name="T16" fmla="*/ 19 w 73"/>
                  <a:gd name="T17" fmla="*/ 45 h 63"/>
                  <a:gd name="T18" fmla="*/ 3 w 73"/>
                  <a:gd name="T19" fmla="*/ 37 h 63"/>
                  <a:gd name="T20" fmla="*/ 11 w 73"/>
                  <a:gd name="T21" fmla="*/ 22 h 63"/>
                  <a:gd name="T22" fmla="*/ 19 w 73"/>
                  <a:gd name="T23" fmla="*/ 20 h 63"/>
                  <a:gd name="T24" fmla="*/ 17 w 73"/>
                  <a:gd name="T25" fmla="*/ 16 h 63"/>
                  <a:gd name="T26" fmla="*/ 28 w 73"/>
                  <a:gd name="T27" fmla="*/ 1 h 63"/>
                  <a:gd name="T28" fmla="*/ 44 w 73"/>
                  <a:gd name="T29" fmla="*/ 11 h 63"/>
                  <a:gd name="T30" fmla="*/ 44 w 73"/>
                  <a:gd name="T31" fmla="*/ 12 h 63"/>
                  <a:gd name="T32" fmla="*/ 50 w 73"/>
                  <a:gd name="T33" fmla="*/ 8 h 63"/>
                  <a:gd name="T34" fmla="*/ 69 w 73"/>
                  <a:gd name="T35" fmla="*/ 13 h 63"/>
                  <a:gd name="T36" fmla="*/ 59 w 73"/>
                  <a:gd name="T37"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3">
                    <a:moveTo>
                      <a:pt x="59" y="32"/>
                    </a:moveTo>
                    <a:cubicBezTo>
                      <a:pt x="59" y="33"/>
                      <a:pt x="60" y="34"/>
                      <a:pt x="60" y="34"/>
                    </a:cubicBezTo>
                    <a:cubicBezTo>
                      <a:pt x="65" y="41"/>
                      <a:pt x="63" y="51"/>
                      <a:pt x="55" y="53"/>
                    </a:cubicBezTo>
                    <a:cubicBezTo>
                      <a:pt x="51" y="54"/>
                      <a:pt x="49" y="53"/>
                      <a:pt x="46" y="52"/>
                    </a:cubicBezTo>
                    <a:cubicBezTo>
                      <a:pt x="46" y="53"/>
                      <a:pt x="45" y="55"/>
                      <a:pt x="44" y="56"/>
                    </a:cubicBezTo>
                    <a:cubicBezTo>
                      <a:pt x="40" y="62"/>
                      <a:pt x="30" y="63"/>
                      <a:pt x="25" y="57"/>
                    </a:cubicBezTo>
                    <a:cubicBezTo>
                      <a:pt x="23" y="53"/>
                      <a:pt x="22" y="50"/>
                      <a:pt x="23" y="45"/>
                    </a:cubicBezTo>
                    <a:cubicBezTo>
                      <a:pt x="23" y="45"/>
                      <a:pt x="23" y="44"/>
                      <a:pt x="23" y="43"/>
                    </a:cubicBezTo>
                    <a:cubicBezTo>
                      <a:pt x="22" y="44"/>
                      <a:pt x="20" y="45"/>
                      <a:pt x="19" y="45"/>
                    </a:cubicBezTo>
                    <a:cubicBezTo>
                      <a:pt x="12" y="48"/>
                      <a:pt x="5" y="44"/>
                      <a:pt x="3" y="37"/>
                    </a:cubicBezTo>
                    <a:cubicBezTo>
                      <a:pt x="0" y="31"/>
                      <a:pt x="5" y="25"/>
                      <a:pt x="11" y="22"/>
                    </a:cubicBezTo>
                    <a:cubicBezTo>
                      <a:pt x="13" y="21"/>
                      <a:pt x="16" y="21"/>
                      <a:pt x="19" y="20"/>
                    </a:cubicBezTo>
                    <a:cubicBezTo>
                      <a:pt x="18" y="19"/>
                      <a:pt x="17" y="18"/>
                      <a:pt x="17" y="16"/>
                    </a:cubicBezTo>
                    <a:cubicBezTo>
                      <a:pt x="14" y="9"/>
                      <a:pt x="21" y="2"/>
                      <a:pt x="28" y="1"/>
                    </a:cubicBezTo>
                    <a:cubicBezTo>
                      <a:pt x="36" y="0"/>
                      <a:pt x="42" y="4"/>
                      <a:pt x="44" y="11"/>
                    </a:cubicBezTo>
                    <a:cubicBezTo>
                      <a:pt x="44" y="12"/>
                      <a:pt x="44" y="12"/>
                      <a:pt x="44" y="12"/>
                    </a:cubicBezTo>
                    <a:cubicBezTo>
                      <a:pt x="46" y="11"/>
                      <a:pt x="48" y="9"/>
                      <a:pt x="50" y="8"/>
                    </a:cubicBezTo>
                    <a:cubicBezTo>
                      <a:pt x="56" y="4"/>
                      <a:pt x="66" y="5"/>
                      <a:pt x="69" y="13"/>
                    </a:cubicBezTo>
                    <a:cubicBezTo>
                      <a:pt x="73" y="22"/>
                      <a:pt x="67" y="30"/>
                      <a:pt x="59" y="3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53"/>
              <p:cNvSpPr/>
              <p:nvPr/>
            </p:nvSpPr>
            <p:spPr bwMode="auto">
              <a:xfrm>
                <a:off x="1933576" y="57372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54"/>
              <p:cNvSpPr/>
              <p:nvPr/>
            </p:nvSpPr>
            <p:spPr bwMode="auto">
              <a:xfrm>
                <a:off x="1933576" y="5737226"/>
                <a:ext cx="9525"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1" y="0"/>
                      <a:pt x="1" y="0"/>
                      <a:pt x="1" y="0"/>
                    </a:cubicBezTo>
                    <a:cubicBezTo>
                      <a:pt x="1" y="0"/>
                      <a:pt x="2"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55"/>
              <p:cNvSpPr/>
              <p:nvPr/>
            </p:nvSpPr>
            <p:spPr bwMode="auto">
              <a:xfrm>
                <a:off x="1925638" y="5681663"/>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56"/>
              <p:cNvSpPr/>
              <p:nvPr/>
            </p:nvSpPr>
            <p:spPr bwMode="auto">
              <a:xfrm>
                <a:off x="1900238" y="5668963"/>
                <a:ext cx="71438" cy="73025"/>
              </a:xfrm>
              <a:custGeom>
                <a:avLst/>
                <a:gdLst>
                  <a:gd name="T0" fmla="*/ 17 w 17"/>
                  <a:gd name="T1" fmla="*/ 5 h 17"/>
                  <a:gd name="T2" fmla="*/ 17 w 17"/>
                  <a:gd name="T3" fmla="*/ 8 h 17"/>
                  <a:gd name="T4" fmla="*/ 15 w 17"/>
                  <a:gd name="T5" fmla="*/ 11 h 17"/>
                  <a:gd name="T6" fmla="*/ 9 w 17"/>
                  <a:gd name="T7" fmla="*/ 16 h 17"/>
                  <a:gd name="T8" fmla="*/ 8 w 17"/>
                  <a:gd name="T9" fmla="*/ 16 h 17"/>
                  <a:gd name="T10" fmla="*/ 4 w 17"/>
                  <a:gd name="T11" fmla="*/ 14 h 17"/>
                  <a:gd name="T12" fmla="*/ 3 w 17"/>
                  <a:gd name="T13" fmla="*/ 11 h 17"/>
                  <a:gd name="T14" fmla="*/ 3 w 17"/>
                  <a:gd name="T15" fmla="*/ 11 h 17"/>
                  <a:gd name="T16" fmla="*/ 4 w 17"/>
                  <a:gd name="T17" fmla="*/ 2 h 17"/>
                  <a:gd name="T18" fmla="*/ 8 w 17"/>
                  <a:gd name="T19" fmla="*/ 2 h 17"/>
                  <a:gd name="T20" fmla="*/ 8 w 17"/>
                  <a:gd name="T21" fmla="*/ 2 h 17"/>
                  <a:gd name="T22" fmla="*/ 8 w 17"/>
                  <a:gd name="T23" fmla="*/ 3 h 17"/>
                  <a:gd name="T24" fmla="*/ 10 w 17"/>
                  <a:gd name="T25" fmla="*/ 1 h 17"/>
                  <a:gd name="T26" fmla="*/ 9 w 17"/>
                  <a:gd name="T27" fmla="*/ 2 h 17"/>
                  <a:gd name="T28" fmla="*/ 17 w 17"/>
                  <a:gd name="T2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5"/>
                    </a:moveTo>
                    <a:cubicBezTo>
                      <a:pt x="17" y="6"/>
                      <a:pt x="17" y="7"/>
                      <a:pt x="17" y="8"/>
                    </a:cubicBezTo>
                    <a:cubicBezTo>
                      <a:pt x="17" y="9"/>
                      <a:pt x="16" y="10"/>
                      <a:pt x="15" y="11"/>
                    </a:cubicBezTo>
                    <a:cubicBezTo>
                      <a:pt x="15" y="14"/>
                      <a:pt x="12" y="17"/>
                      <a:pt x="9" y="16"/>
                    </a:cubicBezTo>
                    <a:cubicBezTo>
                      <a:pt x="8" y="16"/>
                      <a:pt x="8" y="16"/>
                      <a:pt x="8" y="16"/>
                    </a:cubicBezTo>
                    <a:cubicBezTo>
                      <a:pt x="6" y="16"/>
                      <a:pt x="5" y="15"/>
                      <a:pt x="4" y="14"/>
                    </a:cubicBezTo>
                    <a:cubicBezTo>
                      <a:pt x="3" y="13"/>
                      <a:pt x="1" y="15"/>
                      <a:pt x="3" y="11"/>
                    </a:cubicBezTo>
                    <a:cubicBezTo>
                      <a:pt x="3" y="11"/>
                      <a:pt x="3" y="11"/>
                      <a:pt x="3" y="11"/>
                    </a:cubicBezTo>
                    <a:cubicBezTo>
                      <a:pt x="0" y="9"/>
                      <a:pt x="0" y="4"/>
                      <a:pt x="4" y="2"/>
                    </a:cubicBezTo>
                    <a:cubicBezTo>
                      <a:pt x="5" y="1"/>
                      <a:pt x="7" y="1"/>
                      <a:pt x="8" y="2"/>
                    </a:cubicBezTo>
                    <a:cubicBezTo>
                      <a:pt x="8" y="2"/>
                      <a:pt x="8" y="2"/>
                      <a:pt x="8" y="2"/>
                    </a:cubicBezTo>
                    <a:cubicBezTo>
                      <a:pt x="8" y="2"/>
                      <a:pt x="8" y="2"/>
                      <a:pt x="8" y="3"/>
                    </a:cubicBezTo>
                    <a:cubicBezTo>
                      <a:pt x="8" y="2"/>
                      <a:pt x="9" y="1"/>
                      <a:pt x="10" y="1"/>
                    </a:cubicBezTo>
                    <a:cubicBezTo>
                      <a:pt x="10" y="1"/>
                      <a:pt x="10" y="1"/>
                      <a:pt x="9" y="2"/>
                    </a:cubicBezTo>
                    <a:cubicBezTo>
                      <a:pt x="12" y="0"/>
                      <a:pt x="17" y="2"/>
                      <a:pt x="17" y="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57"/>
              <p:cNvSpPr/>
              <p:nvPr/>
            </p:nvSpPr>
            <p:spPr bwMode="auto">
              <a:xfrm>
                <a:off x="2427288" y="5656263"/>
                <a:ext cx="309563" cy="263525"/>
              </a:xfrm>
              <a:custGeom>
                <a:avLst/>
                <a:gdLst>
                  <a:gd name="T0" fmla="*/ 57 w 73"/>
                  <a:gd name="T1" fmla="*/ 26 h 62"/>
                  <a:gd name="T2" fmla="*/ 58 w 73"/>
                  <a:gd name="T3" fmla="*/ 24 h 62"/>
                  <a:gd name="T4" fmla="*/ 50 w 73"/>
                  <a:gd name="T5" fmla="*/ 7 h 62"/>
                  <a:gd name="T6" fmla="*/ 42 w 73"/>
                  <a:gd name="T7" fmla="*/ 9 h 62"/>
                  <a:gd name="T8" fmla="*/ 39 w 73"/>
                  <a:gd name="T9" fmla="*/ 5 h 62"/>
                  <a:gd name="T10" fmla="*/ 21 w 73"/>
                  <a:gd name="T11" fmla="*/ 7 h 62"/>
                  <a:gd name="T12" fmla="*/ 20 w 73"/>
                  <a:gd name="T13" fmla="*/ 19 h 62"/>
                  <a:gd name="T14" fmla="*/ 21 w 73"/>
                  <a:gd name="T15" fmla="*/ 21 h 62"/>
                  <a:gd name="T16" fmla="*/ 16 w 73"/>
                  <a:gd name="T17" fmla="*/ 20 h 62"/>
                  <a:gd name="T18" fmla="*/ 1 w 73"/>
                  <a:gd name="T19" fmla="*/ 30 h 62"/>
                  <a:gd name="T20" fmla="*/ 11 w 73"/>
                  <a:gd name="T21" fmla="*/ 43 h 62"/>
                  <a:gd name="T22" fmla="*/ 20 w 73"/>
                  <a:gd name="T23" fmla="*/ 44 h 62"/>
                  <a:gd name="T24" fmla="*/ 18 w 73"/>
                  <a:gd name="T25" fmla="*/ 48 h 62"/>
                  <a:gd name="T26" fmla="*/ 32 w 73"/>
                  <a:gd name="T27" fmla="*/ 62 h 62"/>
                  <a:gd name="T28" fmla="*/ 46 w 73"/>
                  <a:gd name="T29" fmla="*/ 49 h 62"/>
                  <a:gd name="T30" fmla="*/ 46 w 73"/>
                  <a:gd name="T31" fmla="*/ 48 h 62"/>
                  <a:gd name="T32" fmla="*/ 52 w 73"/>
                  <a:gd name="T33" fmla="*/ 51 h 62"/>
                  <a:gd name="T34" fmla="*/ 70 w 73"/>
                  <a:gd name="T35" fmla="*/ 44 h 62"/>
                  <a:gd name="T36" fmla="*/ 57 w 73"/>
                  <a:gd name="T3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2">
                    <a:moveTo>
                      <a:pt x="57" y="26"/>
                    </a:moveTo>
                    <a:cubicBezTo>
                      <a:pt x="57" y="26"/>
                      <a:pt x="58" y="25"/>
                      <a:pt x="58" y="24"/>
                    </a:cubicBezTo>
                    <a:cubicBezTo>
                      <a:pt x="62" y="17"/>
                      <a:pt x="58" y="8"/>
                      <a:pt x="50" y="7"/>
                    </a:cubicBezTo>
                    <a:cubicBezTo>
                      <a:pt x="47" y="6"/>
                      <a:pt x="44" y="7"/>
                      <a:pt x="42" y="9"/>
                    </a:cubicBezTo>
                    <a:cubicBezTo>
                      <a:pt x="41" y="8"/>
                      <a:pt x="40" y="6"/>
                      <a:pt x="39" y="5"/>
                    </a:cubicBezTo>
                    <a:cubicBezTo>
                      <a:pt x="34" y="0"/>
                      <a:pt x="24" y="0"/>
                      <a:pt x="21" y="7"/>
                    </a:cubicBezTo>
                    <a:cubicBezTo>
                      <a:pt x="18" y="11"/>
                      <a:pt x="18" y="15"/>
                      <a:pt x="20" y="19"/>
                    </a:cubicBezTo>
                    <a:cubicBezTo>
                      <a:pt x="20" y="20"/>
                      <a:pt x="20" y="20"/>
                      <a:pt x="21" y="21"/>
                    </a:cubicBezTo>
                    <a:cubicBezTo>
                      <a:pt x="19" y="20"/>
                      <a:pt x="18" y="20"/>
                      <a:pt x="16" y="20"/>
                    </a:cubicBezTo>
                    <a:cubicBezTo>
                      <a:pt x="9" y="18"/>
                      <a:pt x="3" y="23"/>
                      <a:pt x="1" y="30"/>
                    </a:cubicBezTo>
                    <a:cubicBezTo>
                      <a:pt x="0" y="36"/>
                      <a:pt x="6" y="42"/>
                      <a:pt x="11" y="43"/>
                    </a:cubicBezTo>
                    <a:cubicBezTo>
                      <a:pt x="14" y="44"/>
                      <a:pt x="17" y="44"/>
                      <a:pt x="20" y="44"/>
                    </a:cubicBezTo>
                    <a:cubicBezTo>
                      <a:pt x="19" y="45"/>
                      <a:pt x="19" y="47"/>
                      <a:pt x="18" y="48"/>
                    </a:cubicBezTo>
                    <a:cubicBezTo>
                      <a:pt x="17" y="56"/>
                      <a:pt x="24" y="62"/>
                      <a:pt x="32" y="62"/>
                    </a:cubicBezTo>
                    <a:cubicBezTo>
                      <a:pt x="39" y="62"/>
                      <a:pt x="44" y="56"/>
                      <a:pt x="46" y="49"/>
                    </a:cubicBezTo>
                    <a:cubicBezTo>
                      <a:pt x="46" y="48"/>
                      <a:pt x="46" y="48"/>
                      <a:pt x="46" y="48"/>
                    </a:cubicBezTo>
                    <a:cubicBezTo>
                      <a:pt x="47" y="49"/>
                      <a:pt x="50" y="51"/>
                      <a:pt x="52" y="51"/>
                    </a:cubicBezTo>
                    <a:cubicBezTo>
                      <a:pt x="59" y="54"/>
                      <a:pt x="68" y="52"/>
                      <a:pt x="70" y="44"/>
                    </a:cubicBezTo>
                    <a:cubicBezTo>
                      <a:pt x="73" y="34"/>
                      <a:pt x="65" y="28"/>
                      <a:pt x="57" y="2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58"/>
              <p:cNvSpPr/>
              <p:nvPr/>
            </p:nvSpPr>
            <p:spPr bwMode="auto">
              <a:xfrm>
                <a:off x="2570163" y="57578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59"/>
              <p:cNvSpPr/>
              <p:nvPr/>
            </p:nvSpPr>
            <p:spPr bwMode="auto">
              <a:xfrm>
                <a:off x="2574926" y="5770563"/>
                <a:ext cx="7938" cy="4763"/>
              </a:xfrm>
              <a:custGeom>
                <a:avLst/>
                <a:gdLst>
                  <a:gd name="T0" fmla="*/ 0 w 2"/>
                  <a:gd name="T1" fmla="*/ 1 h 1"/>
                  <a:gd name="T2" fmla="*/ 0 w 2"/>
                  <a:gd name="T3" fmla="*/ 1 h 1"/>
                  <a:gd name="T4" fmla="*/ 0 w 2"/>
                  <a:gd name="T5" fmla="*/ 1 h 1"/>
                </a:gdLst>
                <a:ahLst/>
                <a:cxnLst>
                  <a:cxn ang="0">
                    <a:pos x="T0" y="T1"/>
                  </a:cxn>
                  <a:cxn ang="0">
                    <a:pos x="T2" y="T3"/>
                  </a:cxn>
                  <a:cxn ang="0">
                    <a:pos x="T4" y="T5"/>
                  </a:cxn>
                </a:cxnLst>
                <a:rect l="0" t="0" r="r" b="b"/>
                <a:pathLst>
                  <a:path w="2" h="1">
                    <a:moveTo>
                      <a:pt x="0" y="1"/>
                    </a:moveTo>
                    <a:cubicBezTo>
                      <a:pt x="0" y="1"/>
                      <a:pt x="0" y="1"/>
                      <a:pt x="0" y="1"/>
                    </a:cubicBezTo>
                    <a:cubicBezTo>
                      <a:pt x="1" y="0"/>
                      <a:pt x="2"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60"/>
              <p:cNvSpPr/>
              <p:nvPr/>
            </p:nvSpPr>
            <p:spPr bwMode="auto">
              <a:xfrm>
                <a:off x="2570163" y="5813426"/>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61"/>
              <p:cNvSpPr/>
              <p:nvPr/>
            </p:nvSpPr>
            <p:spPr bwMode="auto">
              <a:xfrm>
                <a:off x="2536826" y="5754688"/>
                <a:ext cx="76200" cy="66675"/>
              </a:xfrm>
              <a:custGeom>
                <a:avLst/>
                <a:gdLst>
                  <a:gd name="T0" fmla="*/ 18 w 18"/>
                  <a:gd name="T1" fmla="*/ 11 h 16"/>
                  <a:gd name="T2" fmla="*/ 18 w 18"/>
                  <a:gd name="T3" fmla="*/ 7 h 16"/>
                  <a:gd name="T4" fmla="*/ 16 w 18"/>
                  <a:gd name="T5" fmla="*/ 5 h 16"/>
                  <a:gd name="T6" fmla="*/ 8 w 18"/>
                  <a:gd name="T7" fmla="*/ 1 h 16"/>
                  <a:gd name="T8" fmla="*/ 8 w 18"/>
                  <a:gd name="T9" fmla="*/ 1 h 16"/>
                  <a:gd name="T10" fmla="*/ 3 w 18"/>
                  <a:gd name="T11" fmla="*/ 3 h 16"/>
                  <a:gd name="T12" fmla="*/ 2 w 18"/>
                  <a:gd name="T13" fmla="*/ 5 h 16"/>
                  <a:gd name="T14" fmla="*/ 2 w 18"/>
                  <a:gd name="T15" fmla="*/ 5 h 16"/>
                  <a:gd name="T16" fmla="*/ 5 w 18"/>
                  <a:gd name="T17" fmla="*/ 14 h 16"/>
                  <a:gd name="T18" fmla="*/ 9 w 18"/>
                  <a:gd name="T19" fmla="*/ 13 h 16"/>
                  <a:gd name="T20" fmla="*/ 9 w 18"/>
                  <a:gd name="T21" fmla="*/ 13 h 16"/>
                  <a:gd name="T22" fmla="*/ 9 w 18"/>
                  <a:gd name="T23" fmla="*/ 13 h 16"/>
                  <a:gd name="T24" fmla="*/ 12 w 18"/>
                  <a:gd name="T25" fmla="*/ 15 h 16"/>
                  <a:gd name="T26" fmla="*/ 11 w 18"/>
                  <a:gd name="T27" fmla="*/ 15 h 16"/>
                  <a:gd name="T28" fmla="*/ 18 w 18"/>
                  <a:gd name="T29"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8" y="11"/>
                    </a:moveTo>
                    <a:cubicBezTo>
                      <a:pt x="18" y="9"/>
                      <a:pt x="18" y="8"/>
                      <a:pt x="18" y="7"/>
                    </a:cubicBezTo>
                    <a:cubicBezTo>
                      <a:pt x="17" y="6"/>
                      <a:pt x="17" y="6"/>
                      <a:pt x="16" y="5"/>
                    </a:cubicBezTo>
                    <a:cubicBezTo>
                      <a:pt x="15" y="2"/>
                      <a:pt x="11" y="0"/>
                      <a:pt x="8" y="1"/>
                    </a:cubicBezTo>
                    <a:cubicBezTo>
                      <a:pt x="8" y="1"/>
                      <a:pt x="8" y="1"/>
                      <a:pt x="8" y="1"/>
                    </a:cubicBezTo>
                    <a:cubicBezTo>
                      <a:pt x="6" y="1"/>
                      <a:pt x="4" y="2"/>
                      <a:pt x="3" y="3"/>
                    </a:cubicBezTo>
                    <a:cubicBezTo>
                      <a:pt x="3" y="4"/>
                      <a:pt x="3" y="4"/>
                      <a:pt x="2" y="5"/>
                    </a:cubicBezTo>
                    <a:cubicBezTo>
                      <a:pt x="2" y="5"/>
                      <a:pt x="2" y="5"/>
                      <a:pt x="2" y="5"/>
                    </a:cubicBezTo>
                    <a:cubicBezTo>
                      <a:pt x="0" y="8"/>
                      <a:pt x="1" y="13"/>
                      <a:pt x="5" y="14"/>
                    </a:cubicBezTo>
                    <a:cubicBezTo>
                      <a:pt x="6" y="14"/>
                      <a:pt x="7" y="14"/>
                      <a:pt x="9" y="13"/>
                    </a:cubicBezTo>
                    <a:cubicBezTo>
                      <a:pt x="9" y="13"/>
                      <a:pt x="9" y="13"/>
                      <a:pt x="9" y="13"/>
                    </a:cubicBezTo>
                    <a:cubicBezTo>
                      <a:pt x="9" y="13"/>
                      <a:pt x="9" y="13"/>
                      <a:pt x="9" y="13"/>
                    </a:cubicBezTo>
                    <a:cubicBezTo>
                      <a:pt x="9" y="13"/>
                      <a:pt x="11" y="15"/>
                      <a:pt x="12" y="15"/>
                    </a:cubicBezTo>
                    <a:cubicBezTo>
                      <a:pt x="12" y="15"/>
                      <a:pt x="11" y="15"/>
                      <a:pt x="11" y="15"/>
                    </a:cubicBezTo>
                    <a:cubicBezTo>
                      <a:pt x="14" y="16"/>
                      <a:pt x="18" y="14"/>
                      <a:pt x="18"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62"/>
              <p:cNvSpPr/>
              <p:nvPr/>
            </p:nvSpPr>
            <p:spPr bwMode="auto">
              <a:xfrm>
                <a:off x="2354263" y="5524501"/>
                <a:ext cx="263525" cy="306388"/>
              </a:xfrm>
              <a:custGeom>
                <a:avLst/>
                <a:gdLst>
                  <a:gd name="T0" fmla="*/ 35 w 62"/>
                  <a:gd name="T1" fmla="*/ 56 h 72"/>
                  <a:gd name="T2" fmla="*/ 38 w 62"/>
                  <a:gd name="T3" fmla="*/ 58 h 72"/>
                  <a:gd name="T4" fmla="*/ 55 w 62"/>
                  <a:gd name="T5" fmla="*/ 50 h 72"/>
                  <a:gd name="T6" fmla="*/ 53 w 62"/>
                  <a:gd name="T7" fmla="*/ 41 h 72"/>
                  <a:gd name="T8" fmla="*/ 57 w 62"/>
                  <a:gd name="T9" fmla="*/ 39 h 72"/>
                  <a:gd name="T10" fmla="*/ 55 w 62"/>
                  <a:gd name="T11" fmla="*/ 20 h 72"/>
                  <a:gd name="T12" fmla="*/ 43 w 62"/>
                  <a:gd name="T13" fmla="*/ 19 h 72"/>
                  <a:gd name="T14" fmla="*/ 41 w 62"/>
                  <a:gd name="T15" fmla="*/ 20 h 72"/>
                  <a:gd name="T16" fmla="*/ 42 w 62"/>
                  <a:gd name="T17" fmla="*/ 16 h 72"/>
                  <a:gd name="T18" fmla="*/ 32 w 62"/>
                  <a:gd name="T19" fmla="*/ 1 h 72"/>
                  <a:gd name="T20" fmla="*/ 19 w 62"/>
                  <a:gd name="T21" fmla="*/ 11 h 72"/>
                  <a:gd name="T22" fmla="*/ 18 w 62"/>
                  <a:gd name="T23" fmla="*/ 19 h 72"/>
                  <a:gd name="T24" fmla="*/ 14 w 62"/>
                  <a:gd name="T25" fmla="*/ 18 h 72"/>
                  <a:gd name="T26" fmla="*/ 0 w 62"/>
                  <a:gd name="T27" fmla="*/ 31 h 72"/>
                  <a:gd name="T28" fmla="*/ 13 w 62"/>
                  <a:gd name="T29" fmla="*/ 45 h 72"/>
                  <a:gd name="T30" fmla="*/ 14 w 62"/>
                  <a:gd name="T31" fmla="*/ 45 h 72"/>
                  <a:gd name="T32" fmla="*/ 10 w 62"/>
                  <a:gd name="T33" fmla="*/ 51 h 72"/>
                  <a:gd name="T34" fmla="*/ 18 w 62"/>
                  <a:gd name="T35" fmla="*/ 70 h 72"/>
                  <a:gd name="T36" fmla="*/ 35 w 62"/>
                  <a:gd name="T37"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2">
                    <a:moveTo>
                      <a:pt x="35" y="56"/>
                    </a:moveTo>
                    <a:cubicBezTo>
                      <a:pt x="36" y="57"/>
                      <a:pt x="37" y="57"/>
                      <a:pt x="38" y="58"/>
                    </a:cubicBezTo>
                    <a:cubicBezTo>
                      <a:pt x="45" y="62"/>
                      <a:pt x="54" y="58"/>
                      <a:pt x="55" y="50"/>
                    </a:cubicBezTo>
                    <a:cubicBezTo>
                      <a:pt x="56" y="46"/>
                      <a:pt x="55" y="44"/>
                      <a:pt x="53" y="41"/>
                    </a:cubicBezTo>
                    <a:cubicBezTo>
                      <a:pt x="54" y="41"/>
                      <a:pt x="56" y="40"/>
                      <a:pt x="57" y="39"/>
                    </a:cubicBezTo>
                    <a:cubicBezTo>
                      <a:pt x="62" y="34"/>
                      <a:pt x="61" y="24"/>
                      <a:pt x="55" y="20"/>
                    </a:cubicBezTo>
                    <a:cubicBezTo>
                      <a:pt x="51" y="18"/>
                      <a:pt x="47" y="18"/>
                      <a:pt x="43" y="19"/>
                    </a:cubicBezTo>
                    <a:cubicBezTo>
                      <a:pt x="42" y="20"/>
                      <a:pt x="42" y="20"/>
                      <a:pt x="41" y="20"/>
                    </a:cubicBezTo>
                    <a:cubicBezTo>
                      <a:pt x="42" y="19"/>
                      <a:pt x="42" y="17"/>
                      <a:pt x="42" y="16"/>
                    </a:cubicBezTo>
                    <a:cubicBezTo>
                      <a:pt x="44" y="9"/>
                      <a:pt x="39" y="2"/>
                      <a:pt x="32" y="1"/>
                    </a:cubicBezTo>
                    <a:cubicBezTo>
                      <a:pt x="26" y="0"/>
                      <a:pt x="20" y="5"/>
                      <a:pt x="19" y="11"/>
                    </a:cubicBezTo>
                    <a:cubicBezTo>
                      <a:pt x="18" y="13"/>
                      <a:pt x="18" y="16"/>
                      <a:pt x="18" y="19"/>
                    </a:cubicBezTo>
                    <a:cubicBezTo>
                      <a:pt x="17" y="19"/>
                      <a:pt x="15" y="18"/>
                      <a:pt x="14" y="18"/>
                    </a:cubicBezTo>
                    <a:cubicBezTo>
                      <a:pt x="6" y="17"/>
                      <a:pt x="0" y="24"/>
                      <a:pt x="0" y="31"/>
                    </a:cubicBezTo>
                    <a:cubicBezTo>
                      <a:pt x="0" y="39"/>
                      <a:pt x="6" y="44"/>
                      <a:pt x="13" y="45"/>
                    </a:cubicBezTo>
                    <a:cubicBezTo>
                      <a:pt x="13" y="45"/>
                      <a:pt x="14" y="45"/>
                      <a:pt x="14" y="45"/>
                    </a:cubicBezTo>
                    <a:cubicBezTo>
                      <a:pt x="13" y="47"/>
                      <a:pt x="11" y="49"/>
                      <a:pt x="10" y="51"/>
                    </a:cubicBezTo>
                    <a:cubicBezTo>
                      <a:pt x="8" y="58"/>
                      <a:pt x="10" y="67"/>
                      <a:pt x="18" y="70"/>
                    </a:cubicBezTo>
                    <a:cubicBezTo>
                      <a:pt x="27" y="72"/>
                      <a:pt x="34" y="65"/>
                      <a:pt x="35" y="5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63"/>
              <p:cNvSpPr/>
              <p:nvPr/>
            </p:nvSpPr>
            <p:spPr bwMode="auto">
              <a:xfrm>
                <a:off x="2516188" y="56689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64"/>
              <p:cNvSpPr/>
              <p:nvPr/>
            </p:nvSpPr>
            <p:spPr bwMode="auto">
              <a:xfrm>
                <a:off x="2498726" y="5673726"/>
                <a:ext cx="4763" cy="3175"/>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65"/>
              <p:cNvSpPr/>
              <p:nvPr/>
            </p:nvSpPr>
            <p:spPr bwMode="auto">
              <a:xfrm>
                <a:off x="2460626" y="5664201"/>
                <a:ext cx="0" cy="952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1"/>
                      <a:pt x="0" y="0"/>
                    </a:cubicBezTo>
                    <a:cubicBezTo>
                      <a:pt x="0" y="1"/>
                      <a:pt x="0" y="1"/>
                      <a:pt x="0"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66"/>
              <p:cNvSpPr/>
              <p:nvPr/>
            </p:nvSpPr>
            <p:spPr bwMode="auto">
              <a:xfrm>
                <a:off x="2452688" y="5630863"/>
                <a:ext cx="66675" cy="80963"/>
              </a:xfrm>
              <a:custGeom>
                <a:avLst/>
                <a:gdLst>
                  <a:gd name="T0" fmla="*/ 5 w 16"/>
                  <a:gd name="T1" fmla="*/ 19 h 19"/>
                  <a:gd name="T2" fmla="*/ 9 w 16"/>
                  <a:gd name="T3" fmla="*/ 18 h 19"/>
                  <a:gd name="T4" fmla="*/ 11 w 16"/>
                  <a:gd name="T5" fmla="*/ 17 h 19"/>
                  <a:gd name="T6" fmla="*/ 15 w 16"/>
                  <a:gd name="T7" fmla="*/ 9 h 19"/>
                  <a:gd name="T8" fmla="*/ 15 w 16"/>
                  <a:gd name="T9" fmla="*/ 8 h 19"/>
                  <a:gd name="T10" fmla="*/ 13 w 16"/>
                  <a:gd name="T11" fmla="*/ 4 h 19"/>
                  <a:gd name="T12" fmla="*/ 11 w 16"/>
                  <a:gd name="T13" fmla="*/ 3 h 19"/>
                  <a:gd name="T14" fmla="*/ 11 w 16"/>
                  <a:gd name="T15" fmla="*/ 3 h 19"/>
                  <a:gd name="T16" fmla="*/ 2 w 16"/>
                  <a:gd name="T17" fmla="*/ 5 h 19"/>
                  <a:gd name="T18" fmla="*/ 2 w 16"/>
                  <a:gd name="T19" fmla="*/ 10 h 19"/>
                  <a:gd name="T20" fmla="*/ 3 w 16"/>
                  <a:gd name="T21" fmla="*/ 9 h 19"/>
                  <a:gd name="T22" fmla="*/ 3 w 16"/>
                  <a:gd name="T23" fmla="*/ 9 h 19"/>
                  <a:gd name="T24" fmla="*/ 1 w 16"/>
                  <a:gd name="T25" fmla="*/ 13 h 19"/>
                  <a:gd name="T26" fmla="*/ 1 w 16"/>
                  <a:gd name="T27" fmla="*/ 12 h 19"/>
                  <a:gd name="T28" fmla="*/ 5 w 16"/>
                  <a:gd name="T2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9">
                    <a:moveTo>
                      <a:pt x="5" y="19"/>
                    </a:moveTo>
                    <a:cubicBezTo>
                      <a:pt x="7" y="19"/>
                      <a:pt x="7" y="19"/>
                      <a:pt x="9" y="18"/>
                    </a:cubicBezTo>
                    <a:cubicBezTo>
                      <a:pt x="10" y="18"/>
                      <a:pt x="10" y="17"/>
                      <a:pt x="11" y="17"/>
                    </a:cubicBezTo>
                    <a:cubicBezTo>
                      <a:pt x="14" y="16"/>
                      <a:pt x="16" y="12"/>
                      <a:pt x="15" y="9"/>
                    </a:cubicBezTo>
                    <a:cubicBezTo>
                      <a:pt x="15" y="9"/>
                      <a:pt x="15" y="9"/>
                      <a:pt x="15" y="8"/>
                    </a:cubicBezTo>
                    <a:cubicBezTo>
                      <a:pt x="15" y="7"/>
                      <a:pt x="14" y="5"/>
                      <a:pt x="13" y="4"/>
                    </a:cubicBezTo>
                    <a:cubicBezTo>
                      <a:pt x="12" y="4"/>
                      <a:pt x="12" y="3"/>
                      <a:pt x="11" y="3"/>
                    </a:cubicBezTo>
                    <a:cubicBezTo>
                      <a:pt x="11" y="3"/>
                      <a:pt x="11" y="3"/>
                      <a:pt x="11" y="3"/>
                    </a:cubicBezTo>
                    <a:cubicBezTo>
                      <a:pt x="8" y="0"/>
                      <a:pt x="3" y="2"/>
                      <a:pt x="2" y="5"/>
                    </a:cubicBezTo>
                    <a:cubicBezTo>
                      <a:pt x="1" y="7"/>
                      <a:pt x="2" y="8"/>
                      <a:pt x="2" y="10"/>
                    </a:cubicBezTo>
                    <a:cubicBezTo>
                      <a:pt x="2" y="10"/>
                      <a:pt x="3" y="9"/>
                      <a:pt x="3" y="9"/>
                    </a:cubicBezTo>
                    <a:cubicBezTo>
                      <a:pt x="3" y="9"/>
                      <a:pt x="3" y="9"/>
                      <a:pt x="3" y="9"/>
                    </a:cubicBezTo>
                    <a:cubicBezTo>
                      <a:pt x="3" y="10"/>
                      <a:pt x="1" y="11"/>
                      <a:pt x="1" y="13"/>
                    </a:cubicBezTo>
                    <a:cubicBezTo>
                      <a:pt x="1" y="12"/>
                      <a:pt x="1" y="12"/>
                      <a:pt x="1" y="12"/>
                    </a:cubicBezTo>
                    <a:cubicBezTo>
                      <a:pt x="0" y="15"/>
                      <a:pt x="2" y="19"/>
                      <a:pt x="5" y="1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67"/>
              <p:cNvSpPr/>
              <p:nvPr/>
            </p:nvSpPr>
            <p:spPr bwMode="auto">
              <a:xfrm>
                <a:off x="2524126" y="5788026"/>
                <a:ext cx="280988" cy="276225"/>
              </a:xfrm>
              <a:custGeom>
                <a:avLst/>
                <a:gdLst>
                  <a:gd name="T0" fmla="*/ 37 w 66"/>
                  <a:gd name="T1" fmla="*/ 62 h 65"/>
                  <a:gd name="T2" fmla="*/ 43 w 66"/>
                  <a:gd name="T3" fmla="*/ 51 h 65"/>
                  <a:gd name="T4" fmla="*/ 43 w 66"/>
                  <a:gd name="T5" fmla="*/ 51 h 65"/>
                  <a:gd name="T6" fmla="*/ 56 w 66"/>
                  <a:gd name="T7" fmla="*/ 52 h 65"/>
                  <a:gd name="T8" fmla="*/ 63 w 66"/>
                  <a:gd name="T9" fmla="*/ 36 h 65"/>
                  <a:gd name="T10" fmla="*/ 58 w 66"/>
                  <a:gd name="T11" fmla="*/ 30 h 65"/>
                  <a:gd name="T12" fmla="*/ 62 w 66"/>
                  <a:gd name="T13" fmla="*/ 27 h 65"/>
                  <a:gd name="T14" fmla="*/ 65 w 66"/>
                  <a:gd name="T15" fmla="*/ 21 h 65"/>
                  <a:gd name="T16" fmla="*/ 65 w 66"/>
                  <a:gd name="T17" fmla="*/ 18 h 65"/>
                  <a:gd name="T18" fmla="*/ 63 w 66"/>
                  <a:gd name="T19" fmla="*/ 13 h 65"/>
                  <a:gd name="T20" fmla="*/ 44 w 66"/>
                  <a:gd name="T21" fmla="*/ 10 h 65"/>
                  <a:gd name="T22" fmla="*/ 43 w 66"/>
                  <a:gd name="T23" fmla="*/ 11 h 65"/>
                  <a:gd name="T24" fmla="*/ 42 w 66"/>
                  <a:gd name="T25" fmla="*/ 8 h 65"/>
                  <a:gd name="T26" fmla="*/ 40 w 66"/>
                  <a:gd name="T27" fmla="*/ 4 h 65"/>
                  <a:gd name="T28" fmla="*/ 29 w 66"/>
                  <a:gd name="T29" fmla="*/ 1 h 65"/>
                  <a:gd name="T30" fmla="*/ 21 w 66"/>
                  <a:gd name="T31" fmla="*/ 12 h 65"/>
                  <a:gd name="T32" fmla="*/ 23 w 66"/>
                  <a:gd name="T33" fmla="*/ 20 h 65"/>
                  <a:gd name="T34" fmla="*/ 4 w 66"/>
                  <a:gd name="T35" fmla="*/ 35 h 65"/>
                  <a:gd name="T36" fmla="*/ 14 w 66"/>
                  <a:gd name="T37" fmla="*/ 45 h 65"/>
                  <a:gd name="T38" fmla="*/ 17 w 66"/>
                  <a:gd name="T39" fmla="*/ 46 h 65"/>
                  <a:gd name="T40" fmla="*/ 17 w 66"/>
                  <a:gd name="T41" fmla="*/ 48 h 65"/>
                  <a:gd name="T42" fmla="*/ 25 w 66"/>
                  <a:gd name="T43" fmla="*/ 62 h 65"/>
                  <a:gd name="T44" fmla="*/ 37 w 66"/>
                  <a:gd name="T45"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65">
                    <a:moveTo>
                      <a:pt x="37" y="62"/>
                    </a:moveTo>
                    <a:cubicBezTo>
                      <a:pt x="41" y="59"/>
                      <a:pt x="43" y="56"/>
                      <a:pt x="43" y="51"/>
                    </a:cubicBezTo>
                    <a:cubicBezTo>
                      <a:pt x="43" y="51"/>
                      <a:pt x="43" y="51"/>
                      <a:pt x="43" y="51"/>
                    </a:cubicBezTo>
                    <a:cubicBezTo>
                      <a:pt x="47" y="52"/>
                      <a:pt x="52" y="53"/>
                      <a:pt x="56" y="52"/>
                    </a:cubicBezTo>
                    <a:cubicBezTo>
                      <a:pt x="62" y="51"/>
                      <a:pt x="66" y="42"/>
                      <a:pt x="63" y="36"/>
                    </a:cubicBezTo>
                    <a:cubicBezTo>
                      <a:pt x="62" y="34"/>
                      <a:pt x="60" y="32"/>
                      <a:pt x="58" y="30"/>
                    </a:cubicBezTo>
                    <a:cubicBezTo>
                      <a:pt x="59" y="30"/>
                      <a:pt x="61" y="29"/>
                      <a:pt x="62" y="27"/>
                    </a:cubicBezTo>
                    <a:cubicBezTo>
                      <a:pt x="64" y="25"/>
                      <a:pt x="65" y="23"/>
                      <a:pt x="65" y="21"/>
                    </a:cubicBezTo>
                    <a:cubicBezTo>
                      <a:pt x="65" y="20"/>
                      <a:pt x="65" y="19"/>
                      <a:pt x="65" y="18"/>
                    </a:cubicBezTo>
                    <a:cubicBezTo>
                      <a:pt x="65" y="16"/>
                      <a:pt x="64" y="14"/>
                      <a:pt x="63" y="13"/>
                    </a:cubicBezTo>
                    <a:cubicBezTo>
                      <a:pt x="59" y="7"/>
                      <a:pt x="50" y="6"/>
                      <a:pt x="44" y="10"/>
                    </a:cubicBezTo>
                    <a:cubicBezTo>
                      <a:pt x="44" y="10"/>
                      <a:pt x="43" y="10"/>
                      <a:pt x="43" y="11"/>
                    </a:cubicBezTo>
                    <a:cubicBezTo>
                      <a:pt x="43" y="10"/>
                      <a:pt x="42" y="9"/>
                      <a:pt x="42" y="8"/>
                    </a:cubicBezTo>
                    <a:cubicBezTo>
                      <a:pt x="41" y="7"/>
                      <a:pt x="41" y="5"/>
                      <a:pt x="40" y="4"/>
                    </a:cubicBezTo>
                    <a:cubicBezTo>
                      <a:pt x="37" y="1"/>
                      <a:pt x="33" y="0"/>
                      <a:pt x="29" y="1"/>
                    </a:cubicBezTo>
                    <a:cubicBezTo>
                      <a:pt x="24" y="3"/>
                      <a:pt x="21" y="7"/>
                      <a:pt x="21" y="12"/>
                    </a:cubicBezTo>
                    <a:cubicBezTo>
                      <a:pt x="21" y="15"/>
                      <a:pt x="22" y="17"/>
                      <a:pt x="23" y="20"/>
                    </a:cubicBezTo>
                    <a:cubicBezTo>
                      <a:pt x="13" y="18"/>
                      <a:pt x="0" y="24"/>
                      <a:pt x="4" y="35"/>
                    </a:cubicBezTo>
                    <a:cubicBezTo>
                      <a:pt x="6" y="40"/>
                      <a:pt x="9" y="44"/>
                      <a:pt x="14" y="45"/>
                    </a:cubicBezTo>
                    <a:cubicBezTo>
                      <a:pt x="15" y="46"/>
                      <a:pt x="16" y="46"/>
                      <a:pt x="17" y="46"/>
                    </a:cubicBezTo>
                    <a:cubicBezTo>
                      <a:pt x="17" y="47"/>
                      <a:pt x="17" y="47"/>
                      <a:pt x="17" y="48"/>
                    </a:cubicBezTo>
                    <a:cubicBezTo>
                      <a:pt x="17" y="54"/>
                      <a:pt x="21" y="58"/>
                      <a:pt x="25" y="62"/>
                    </a:cubicBezTo>
                    <a:cubicBezTo>
                      <a:pt x="28" y="64"/>
                      <a:pt x="34" y="65"/>
                      <a:pt x="37" y="6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68"/>
              <p:cNvSpPr/>
              <p:nvPr/>
            </p:nvSpPr>
            <p:spPr bwMode="auto">
              <a:xfrm>
                <a:off x="2643188" y="5881688"/>
                <a:ext cx="68263" cy="96838"/>
              </a:xfrm>
              <a:custGeom>
                <a:avLst/>
                <a:gdLst>
                  <a:gd name="T0" fmla="*/ 12 w 16"/>
                  <a:gd name="T1" fmla="*/ 17 h 23"/>
                  <a:gd name="T2" fmla="*/ 13 w 16"/>
                  <a:gd name="T3" fmla="*/ 15 h 23"/>
                  <a:gd name="T4" fmla="*/ 13 w 16"/>
                  <a:gd name="T5" fmla="*/ 15 h 23"/>
                  <a:gd name="T6" fmla="*/ 14 w 16"/>
                  <a:gd name="T7" fmla="*/ 14 h 23"/>
                  <a:gd name="T8" fmla="*/ 16 w 16"/>
                  <a:gd name="T9" fmla="*/ 10 h 23"/>
                  <a:gd name="T10" fmla="*/ 13 w 16"/>
                  <a:gd name="T11" fmla="*/ 5 h 23"/>
                  <a:gd name="T12" fmla="*/ 8 w 16"/>
                  <a:gd name="T13" fmla="*/ 0 h 23"/>
                  <a:gd name="T14" fmla="*/ 2 w 16"/>
                  <a:gd name="T15" fmla="*/ 5 h 23"/>
                  <a:gd name="T16" fmla="*/ 0 w 16"/>
                  <a:gd name="T17" fmla="*/ 9 h 23"/>
                  <a:gd name="T18" fmla="*/ 1 w 16"/>
                  <a:gd name="T19" fmla="*/ 12 h 23"/>
                  <a:gd name="T20" fmla="*/ 0 w 16"/>
                  <a:gd name="T21" fmla="*/ 13 h 23"/>
                  <a:gd name="T22" fmla="*/ 0 w 16"/>
                  <a:gd name="T23" fmla="*/ 14 h 23"/>
                  <a:gd name="T24" fmla="*/ 3 w 16"/>
                  <a:gd name="T25" fmla="*/ 21 h 23"/>
                  <a:gd name="T26" fmla="*/ 12 w 16"/>
                  <a:gd name="T2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3">
                    <a:moveTo>
                      <a:pt x="12" y="17"/>
                    </a:moveTo>
                    <a:cubicBezTo>
                      <a:pt x="12" y="17"/>
                      <a:pt x="12" y="16"/>
                      <a:pt x="13" y="15"/>
                    </a:cubicBezTo>
                    <a:cubicBezTo>
                      <a:pt x="13" y="15"/>
                      <a:pt x="13" y="15"/>
                      <a:pt x="13" y="15"/>
                    </a:cubicBezTo>
                    <a:cubicBezTo>
                      <a:pt x="13" y="15"/>
                      <a:pt x="14" y="14"/>
                      <a:pt x="14" y="14"/>
                    </a:cubicBezTo>
                    <a:cubicBezTo>
                      <a:pt x="15" y="13"/>
                      <a:pt x="16" y="11"/>
                      <a:pt x="16" y="10"/>
                    </a:cubicBezTo>
                    <a:cubicBezTo>
                      <a:pt x="16" y="8"/>
                      <a:pt x="15" y="6"/>
                      <a:pt x="13" y="5"/>
                    </a:cubicBezTo>
                    <a:cubicBezTo>
                      <a:pt x="13" y="3"/>
                      <a:pt x="11" y="0"/>
                      <a:pt x="8" y="0"/>
                    </a:cubicBezTo>
                    <a:cubicBezTo>
                      <a:pt x="5" y="0"/>
                      <a:pt x="3" y="2"/>
                      <a:pt x="2" y="5"/>
                    </a:cubicBezTo>
                    <a:cubicBezTo>
                      <a:pt x="1" y="6"/>
                      <a:pt x="0" y="7"/>
                      <a:pt x="0" y="9"/>
                    </a:cubicBezTo>
                    <a:cubicBezTo>
                      <a:pt x="0" y="10"/>
                      <a:pt x="0" y="11"/>
                      <a:pt x="1" y="12"/>
                    </a:cubicBezTo>
                    <a:cubicBezTo>
                      <a:pt x="0" y="13"/>
                      <a:pt x="0" y="13"/>
                      <a:pt x="0" y="13"/>
                    </a:cubicBezTo>
                    <a:cubicBezTo>
                      <a:pt x="0" y="14"/>
                      <a:pt x="0" y="14"/>
                      <a:pt x="0" y="14"/>
                    </a:cubicBezTo>
                    <a:cubicBezTo>
                      <a:pt x="0" y="17"/>
                      <a:pt x="1" y="20"/>
                      <a:pt x="3" y="21"/>
                    </a:cubicBezTo>
                    <a:cubicBezTo>
                      <a:pt x="7" y="23"/>
                      <a:pt x="11" y="21"/>
                      <a:pt x="12" y="17"/>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69"/>
              <p:cNvSpPr/>
              <p:nvPr/>
            </p:nvSpPr>
            <p:spPr bwMode="auto">
              <a:xfrm>
                <a:off x="2316163" y="5732463"/>
                <a:ext cx="271463" cy="288925"/>
              </a:xfrm>
              <a:custGeom>
                <a:avLst/>
                <a:gdLst>
                  <a:gd name="T0" fmla="*/ 7 w 64"/>
                  <a:gd name="T1" fmla="*/ 52 h 68"/>
                  <a:gd name="T2" fmla="*/ 20 w 64"/>
                  <a:gd name="T3" fmla="*/ 52 h 68"/>
                  <a:gd name="T4" fmla="*/ 20 w 64"/>
                  <a:gd name="T5" fmla="*/ 52 h 68"/>
                  <a:gd name="T6" fmla="*/ 25 w 64"/>
                  <a:gd name="T7" fmla="*/ 63 h 68"/>
                  <a:gd name="T8" fmla="*/ 42 w 64"/>
                  <a:gd name="T9" fmla="*/ 61 h 68"/>
                  <a:gd name="T10" fmla="*/ 44 w 64"/>
                  <a:gd name="T11" fmla="*/ 53 h 68"/>
                  <a:gd name="T12" fmla="*/ 49 w 64"/>
                  <a:gd name="T13" fmla="*/ 56 h 68"/>
                  <a:gd name="T14" fmla="*/ 56 w 64"/>
                  <a:gd name="T15" fmla="*/ 55 h 68"/>
                  <a:gd name="T16" fmla="*/ 58 w 64"/>
                  <a:gd name="T17" fmla="*/ 54 h 68"/>
                  <a:gd name="T18" fmla="*/ 62 w 64"/>
                  <a:gd name="T19" fmla="*/ 49 h 68"/>
                  <a:gd name="T20" fmla="*/ 55 w 64"/>
                  <a:gd name="T21" fmla="*/ 31 h 68"/>
                  <a:gd name="T22" fmla="*/ 54 w 64"/>
                  <a:gd name="T23" fmla="*/ 31 h 68"/>
                  <a:gd name="T24" fmla="*/ 56 w 64"/>
                  <a:gd name="T25" fmla="*/ 28 h 68"/>
                  <a:gd name="T26" fmla="*/ 58 w 64"/>
                  <a:gd name="T27" fmla="*/ 24 h 68"/>
                  <a:gd name="T28" fmla="*/ 55 w 64"/>
                  <a:gd name="T29" fmla="*/ 14 h 68"/>
                  <a:gd name="T30" fmla="*/ 42 w 64"/>
                  <a:gd name="T31" fmla="*/ 12 h 68"/>
                  <a:gd name="T32" fmla="*/ 36 w 64"/>
                  <a:gd name="T33" fmla="*/ 18 h 68"/>
                  <a:gd name="T34" fmla="*/ 13 w 64"/>
                  <a:gd name="T35" fmla="*/ 9 h 68"/>
                  <a:gd name="T36" fmla="*/ 9 w 64"/>
                  <a:gd name="T37" fmla="*/ 22 h 68"/>
                  <a:gd name="T38" fmla="*/ 11 w 64"/>
                  <a:gd name="T39" fmla="*/ 26 h 68"/>
                  <a:gd name="T40" fmla="*/ 8 w 64"/>
                  <a:gd name="T41" fmla="*/ 27 h 68"/>
                  <a:gd name="T42" fmla="*/ 1 w 64"/>
                  <a:gd name="T43" fmla="*/ 41 h 68"/>
                  <a:gd name="T44" fmla="*/ 7 w 64"/>
                  <a:gd name="T45"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8">
                    <a:moveTo>
                      <a:pt x="7" y="52"/>
                    </a:moveTo>
                    <a:cubicBezTo>
                      <a:pt x="11" y="54"/>
                      <a:pt x="13" y="51"/>
                      <a:pt x="20" y="52"/>
                    </a:cubicBezTo>
                    <a:cubicBezTo>
                      <a:pt x="20" y="52"/>
                      <a:pt x="20" y="52"/>
                      <a:pt x="20" y="52"/>
                    </a:cubicBezTo>
                    <a:cubicBezTo>
                      <a:pt x="19" y="53"/>
                      <a:pt x="22" y="60"/>
                      <a:pt x="25" y="63"/>
                    </a:cubicBezTo>
                    <a:cubicBezTo>
                      <a:pt x="29" y="68"/>
                      <a:pt x="38" y="67"/>
                      <a:pt x="42" y="61"/>
                    </a:cubicBezTo>
                    <a:cubicBezTo>
                      <a:pt x="43" y="59"/>
                      <a:pt x="44" y="56"/>
                      <a:pt x="44" y="53"/>
                    </a:cubicBezTo>
                    <a:cubicBezTo>
                      <a:pt x="46" y="54"/>
                      <a:pt x="47" y="55"/>
                      <a:pt x="49" y="56"/>
                    </a:cubicBezTo>
                    <a:cubicBezTo>
                      <a:pt x="51" y="56"/>
                      <a:pt x="54" y="56"/>
                      <a:pt x="56" y="55"/>
                    </a:cubicBezTo>
                    <a:cubicBezTo>
                      <a:pt x="57" y="55"/>
                      <a:pt x="58" y="54"/>
                      <a:pt x="58" y="54"/>
                    </a:cubicBezTo>
                    <a:cubicBezTo>
                      <a:pt x="60" y="53"/>
                      <a:pt x="61" y="51"/>
                      <a:pt x="62" y="49"/>
                    </a:cubicBezTo>
                    <a:cubicBezTo>
                      <a:pt x="64" y="43"/>
                      <a:pt x="61" y="34"/>
                      <a:pt x="55" y="31"/>
                    </a:cubicBezTo>
                    <a:cubicBezTo>
                      <a:pt x="55" y="31"/>
                      <a:pt x="54" y="31"/>
                      <a:pt x="54" y="31"/>
                    </a:cubicBezTo>
                    <a:cubicBezTo>
                      <a:pt x="54" y="30"/>
                      <a:pt x="55" y="29"/>
                      <a:pt x="56" y="28"/>
                    </a:cubicBezTo>
                    <a:cubicBezTo>
                      <a:pt x="57" y="27"/>
                      <a:pt x="57" y="26"/>
                      <a:pt x="58" y="24"/>
                    </a:cubicBezTo>
                    <a:cubicBezTo>
                      <a:pt x="59" y="21"/>
                      <a:pt x="58" y="17"/>
                      <a:pt x="55" y="14"/>
                    </a:cubicBezTo>
                    <a:cubicBezTo>
                      <a:pt x="52" y="10"/>
                      <a:pt x="46" y="10"/>
                      <a:pt x="42" y="12"/>
                    </a:cubicBezTo>
                    <a:cubicBezTo>
                      <a:pt x="39" y="14"/>
                      <a:pt x="38" y="16"/>
                      <a:pt x="36" y="18"/>
                    </a:cubicBezTo>
                    <a:cubicBezTo>
                      <a:pt x="33" y="8"/>
                      <a:pt x="21" y="0"/>
                      <a:pt x="13" y="9"/>
                    </a:cubicBezTo>
                    <a:cubicBezTo>
                      <a:pt x="10" y="13"/>
                      <a:pt x="8" y="18"/>
                      <a:pt x="9" y="22"/>
                    </a:cubicBezTo>
                    <a:cubicBezTo>
                      <a:pt x="9" y="24"/>
                      <a:pt x="10" y="25"/>
                      <a:pt x="11" y="26"/>
                    </a:cubicBezTo>
                    <a:cubicBezTo>
                      <a:pt x="10" y="26"/>
                      <a:pt x="9" y="26"/>
                      <a:pt x="8" y="27"/>
                    </a:cubicBezTo>
                    <a:cubicBezTo>
                      <a:pt x="3" y="30"/>
                      <a:pt x="1" y="36"/>
                      <a:pt x="1" y="41"/>
                    </a:cubicBezTo>
                    <a:cubicBezTo>
                      <a:pt x="0" y="45"/>
                      <a:pt x="3" y="50"/>
                      <a:pt x="7" y="5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170"/>
              <p:cNvSpPr/>
              <p:nvPr/>
            </p:nvSpPr>
            <p:spPr bwMode="auto">
              <a:xfrm>
                <a:off x="2401888" y="5843588"/>
                <a:ext cx="88900" cy="71438"/>
              </a:xfrm>
              <a:custGeom>
                <a:avLst/>
                <a:gdLst>
                  <a:gd name="T0" fmla="*/ 8 w 21"/>
                  <a:gd name="T1" fmla="*/ 16 h 17"/>
                  <a:gd name="T2" fmla="*/ 10 w 21"/>
                  <a:gd name="T3" fmla="*/ 15 h 17"/>
                  <a:gd name="T4" fmla="*/ 10 w 21"/>
                  <a:gd name="T5" fmla="*/ 15 h 17"/>
                  <a:gd name="T6" fmla="*/ 12 w 21"/>
                  <a:gd name="T7" fmla="*/ 16 h 17"/>
                  <a:gd name="T8" fmla="*/ 16 w 21"/>
                  <a:gd name="T9" fmla="*/ 16 h 17"/>
                  <a:gd name="T10" fmla="*/ 19 w 21"/>
                  <a:gd name="T11" fmla="*/ 11 h 17"/>
                  <a:gd name="T12" fmla="*/ 20 w 21"/>
                  <a:gd name="T13" fmla="*/ 4 h 17"/>
                  <a:gd name="T14" fmla="*/ 13 w 21"/>
                  <a:gd name="T15" fmla="*/ 1 h 17"/>
                  <a:gd name="T16" fmla="*/ 8 w 21"/>
                  <a:gd name="T17" fmla="*/ 1 h 17"/>
                  <a:gd name="T18" fmla="*/ 6 w 21"/>
                  <a:gd name="T19" fmla="*/ 4 h 17"/>
                  <a:gd name="T20" fmla="*/ 5 w 21"/>
                  <a:gd name="T21" fmla="*/ 4 h 17"/>
                  <a:gd name="T22" fmla="*/ 4 w 21"/>
                  <a:gd name="T23" fmla="*/ 5 h 17"/>
                  <a:gd name="T24" fmla="*/ 0 w 21"/>
                  <a:gd name="T25" fmla="*/ 10 h 17"/>
                  <a:gd name="T26" fmla="*/ 8 w 21"/>
                  <a:gd name="T2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7">
                    <a:moveTo>
                      <a:pt x="8" y="16"/>
                    </a:moveTo>
                    <a:cubicBezTo>
                      <a:pt x="8" y="16"/>
                      <a:pt x="9" y="15"/>
                      <a:pt x="10" y="15"/>
                    </a:cubicBezTo>
                    <a:cubicBezTo>
                      <a:pt x="10" y="15"/>
                      <a:pt x="10" y="15"/>
                      <a:pt x="10" y="15"/>
                    </a:cubicBezTo>
                    <a:cubicBezTo>
                      <a:pt x="11" y="15"/>
                      <a:pt x="11" y="16"/>
                      <a:pt x="12" y="16"/>
                    </a:cubicBezTo>
                    <a:cubicBezTo>
                      <a:pt x="13" y="16"/>
                      <a:pt x="15" y="16"/>
                      <a:pt x="16" y="16"/>
                    </a:cubicBezTo>
                    <a:cubicBezTo>
                      <a:pt x="18" y="15"/>
                      <a:pt x="19" y="14"/>
                      <a:pt x="19" y="11"/>
                    </a:cubicBezTo>
                    <a:cubicBezTo>
                      <a:pt x="21" y="10"/>
                      <a:pt x="21" y="7"/>
                      <a:pt x="20" y="4"/>
                    </a:cubicBezTo>
                    <a:cubicBezTo>
                      <a:pt x="19" y="2"/>
                      <a:pt x="16" y="1"/>
                      <a:pt x="13" y="1"/>
                    </a:cubicBezTo>
                    <a:cubicBezTo>
                      <a:pt x="12" y="1"/>
                      <a:pt x="10" y="0"/>
                      <a:pt x="8" y="1"/>
                    </a:cubicBezTo>
                    <a:cubicBezTo>
                      <a:pt x="7" y="2"/>
                      <a:pt x="7" y="3"/>
                      <a:pt x="6" y="4"/>
                    </a:cubicBezTo>
                    <a:cubicBezTo>
                      <a:pt x="6" y="4"/>
                      <a:pt x="5" y="4"/>
                      <a:pt x="5" y="4"/>
                    </a:cubicBezTo>
                    <a:cubicBezTo>
                      <a:pt x="5" y="4"/>
                      <a:pt x="5" y="5"/>
                      <a:pt x="4" y="5"/>
                    </a:cubicBezTo>
                    <a:cubicBezTo>
                      <a:pt x="2" y="5"/>
                      <a:pt x="0" y="7"/>
                      <a:pt x="0" y="10"/>
                    </a:cubicBezTo>
                    <a:cubicBezTo>
                      <a:pt x="0" y="14"/>
                      <a:pt x="4" y="17"/>
                      <a:pt x="8" y="16"/>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71"/>
              <p:cNvSpPr/>
              <p:nvPr/>
            </p:nvSpPr>
            <p:spPr bwMode="auto">
              <a:xfrm>
                <a:off x="2940051" y="5724526"/>
                <a:ext cx="331788" cy="368300"/>
              </a:xfrm>
              <a:custGeom>
                <a:avLst/>
                <a:gdLst>
                  <a:gd name="T0" fmla="*/ 22 w 78"/>
                  <a:gd name="T1" fmla="*/ 25 h 87"/>
                  <a:gd name="T2" fmla="*/ 18 w 78"/>
                  <a:gd name="T3" fmla="*/ 25 h 87"/>
                  <a:gd name="T4" fmla="*/ 4 w 78"/>
                  <a:gd name="T5" fmla="*/ 44 h 87"/>
                  <a:gd name="T6" fmla="*/ 11 w 78"/>
                  <a:gd name="T7" fmla="*/ 51 h 87"/>
                  <a:gd name="T8" fmla="*/ 7 w 78"/>
                  <a:gd name="T9" fmla="*/ 56 h 87"/>
                  <a:gd name="T10" fmla="*/ 20 w 78"/>
                  <a:gd name="T11" fmla="*/ 76 h 87"/>
                  <a:gd name="T12" fmla="*/ 33 w 78"/>
                  <a:gd name="T13" fmla="*/ 70 h 87"/>
                  <a:gd name="T14" fmla="*/ 35 w 78"/>
                  <a:gd name="T15" fmla="*/ 68 h 87"/>
                  <a:gd name="T16" fmla="*/ 36 w 78"/>
                  <a:gd name="T17" fmla="*/ 74 h 87"/>
                  <a:gd name="T18" fmla="*/ 55 w 78"/>
                  <a:gd name="T19" fmla="*/ 85 h 87"/>
                  <a:gd name="T20" fmla="*/ 64 w 78"/>
                  <a:gd name="T21" fmla="*/ 66 h 87"/>
                  <a:gd name="T22" fmla="*/ 61 w 78"/>
                  <a:gd name="T23" fmla="*/ 57 h 87"/>
                  <a:gd name="T24" fmla="*/ 66 w 78"/>
                  <a:gd name="T25" fmla="*/ 56 h 87"/>
                  <a:gd name="T26" fmla="*/ 74 w 78"/>
                  <a:gd name="T27" fmla="*/ 34 h 87"/>
                  <a:gd name="T28" fmla="*/ 52 w 78"/>
                  <a:gd name="T29" fmla="*/ 26 h 87"/>
                  <a:gd name="T30" fmla="*/ 51 w 78"/>
                  <a:gd name="T31" fmla="*/ 26 h 87"/>
                  <a:gd name="T32" fmla="*/ 52 w 78"/>
                  <a:gd name="T33" fmla="*/ 18 h 87"/>
                  <a:gd name="T34" fmla="*/ 34 w 78"/>
                  <a:gd name="T35" fmla="*/ 2 h 87"/>
                  <a:gd name="T36" fmla="*/ 22 w 78"/>
                  <a:gd name="T37" fmla="*/ 2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22" y="25"/>
                    </a:moveTo>
                    <a:cubicBezTo>
                      <a:pt x="21" y="25"/>
                      <a:pt x="19" y="25"/>
                      <a:pt x="18" y="25"/>
                    </a:cubicBezTo>
                    <a:cubicBezTo>
                      <a:pt x="9" y="25"/>
                      <a:pt x="0" y="34"/>
                      <a:pt x="4" y="44"/>
                    </a:cubicBezTo>
                    <a:cubicBezTo>
                      <a:pt x="5" y="47"/>
                      <a:pt x="8" y="50"/>
                      <a:pt x="11" y="51"/>
                    </a:cubicBezTo>
                    <a:cubicBezTo>
                      <a:pt x="9" y="53"/>
                      <a:pt x="8" y="54"/>
                      <a:pt x="7" y="56"/>
                    </a:cubicBezTo>
                    <a:cubicBezTo>
                      <a:pt x="5" y="65"/>
                      <a:pt x="10" y="75"/>
                      <a:pt x="20" y="76"/>
                    </a:cubicBezTo>
                    <a:cubicBezTo>
                      <a:pt x="25" y="76"/>
                      <a:pt x="29" y="74"/>
                      <a:pt x="33" y="70"/>
                    </a:cubicBezTo>
                    <a:cubicBezTo>
                      <a:pt x="34" y="70"/>
                      <a:pt x="35" y="69"/>
                      <a:pt x="35" y="68"/>
                    </a:cubicBezTo>
                    <a:cubicBezTo>
                      <a:pt x="35" y="70"/>
                      <a:pt x="35" y="72"/>
                      <a:pt x="36" y="74"/>
                    </a:cubicBezTo>
                    <a:cubicBezTo>
                      <a:pt x="38" y="82"/>
                      <a:pt x="47" y="87"/>
                      <a:pt x="55" y="85"/>
                    </a:cubicBezTo>
                    <a:cubicBezTo>
                      <a:pt x="63" y="82"/>
                      <a:pt x="66" y="73"/>
                      <a:pt x="64" y="66"/>
                    </a:cubicBezTo>
                    <a:cubicBezTo>
                      <a:pt x="64" y="64"/>
                      <a:pt x="63" y="60"/>
                      <a:pt x="61" y="57"/>
                    </a:cubicBezTo>
                    <a:cubicBezTo>
                      <a:pt x="62" y="57"/>
                      <a:pt x="64" y="57"/>
                      <a:pt x="66" y="56"/>
                    </a:cubicBezTo>
                    <a:cubicBezTo>
                      <a:pt x="76" y="53"/>
                      <a:pt x="78" y="42"/>
                      <a:pt x="74" y="34"/>
                    </a:cubicBezTo>
                    <a:cubicBezTo>
                      <a:pt x="70" y="26"/>
                      <a:pt x="61" y="23"/>
                      <a:pt x="52" y="26"/>
                    </a:cubicBezTo>
                    <a:cubicBezTo>
                      <a:pt x="52" y="26"/>
                      <a:pt x="52" y="26"/>
                      <a:pt x="51" y="26"/>
                    </a:cubicBezTo>
                    <a:cubicBezTo>
                      <a:pt x="52" y="23"/>
                      <a:pt x="52" y="20"/>
                      <a:pt x="52" y="18"/>
                    </a:cubicBezTo>
                    <a:cubicBezTo>
                      <a:pt x="51" y="8"/>
                      <a:pt x="44" y="0"/>
                      <a:pt x="34" y="2"/>
                    </a:cubicBezTo>
                    <a:cubicBezTo>
                      <a:pt x="22" y="4"/>
                      <a:pt x="19" y="16"/>
                      <a:pt x="22"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72"/>
              <p:cNvSpPr/>
              <p:nvPr/>
            </p:nvSpPr>
            <p:spPr bwMode="auto">
              <a:xfrm>
                <a:off x="3071813" y="5940426"/>
                <a:ext cx="0" cy="476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73"/>
              <p:cNvSpPr/>
              <p:nvPr/>
            </p:nvSpPr>
            <p:spPr bwMode="auto">
              <a:xfrm>
                <a:off x="3067051" y="5937251"/>
                <a:ext cx="4763" cy="3175"/>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0"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74"/>
              <p:cNvSpPr/>
              <p:nvPr/>
            </p:nvSpPr>
            <p:spPr bwMode="auto">
              <a:xfrm>
                <a:off x="3130551" y="5910263"/>
                <a:ext cx="4763"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0"/>
                      <a:pt x="1" y="1"/>
                      <a:pt x="1" y="1"/>
                    </a:cubicBezTo>
                    <a:cubicBezTo>
                      <a:pt x="1" y="1"/>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75"/>
              <p:cNvSpPr/>
              <p:nvPr/>
            </p:nvSpPr>
            <p:spPr bwMode="auto">
              <a:xfrm>
                <a:off x="3059113" y="5868988"/>
                <a:ext cx="84138" cy="96838"/>
              </a:xfrm>
              <a:custGeom>
                <a:avLst/>
                <a:gdLst>
                  <a:gd name="T0" fmla="*/ 8 w 20"/>
                  <a:gd name="T1" fmla="*/ 1 h 23"/>
                  <a:gd name="T2" fmla="*/ 5 w 20"/>
                  <a:gd name="T3" fmla="*/ 4 h 23"/>
                  <a:gd name="T4" fmla="*/ 4 w 20"/>
                  <a:gd name="T5" fmla="*/ 7 h 23"/>
                  <a:gd name="T6" fmla="*/ 3 w 20"/>
                  <a:gd name="T7" fmla="*/ 17 h 23"/>
                  <a:gd name="T8" fmla="*/ 4 w 20"/>
                  <a:gd name="T9" fmla="*/ 18 h 23"/>
                  <a:gd name="T10" fmla="*/ 8 w 20"/>
                  <a:gd name="T11" fmla="*/ 22 h 23"/>
                  <a:gd name="T12" fmla="*/ 10 w 20"/>
                  <a:gd name="T13" fmla="*/ 22 h 23"/>
                  <a:gd name="T14" fmla="*/ 11 w 20"/>
                  <a:gd name="T15" fmla="*/ 22 h 23"/>
                  <a:gd name="T16" fmla="*/ 19 w 20"/>
                  <a:gd name="T17" fmla="*/ 15 h 23"/>
                  <a:gd name="T18" fmla="*/ 17 w 20"/>
                  <a:gd name="T19" fmla="*/ 10 h 23"/>
                  <a:gd name="T20" fmla="*/ 17 w 20"/>
                  <a:gd name="T21" fmla="*/ 10 h 23"/>
                  <a:gd name="T22" fmla="*/ 17 w 20"/>
                  <a:gd name="T23" fmla="*/ 10 h 23"/>
                  <a:gd name="T24" fmla="*/ 16 w 20"/>
                  <a:gd name="T25" fmla="*/ 6 h 23"/>
                  <a:gd name="T26" fmla="*/ 17 w 20"/>
                  <a:gd name="T27" fmla="*/ 7 h 23"/>
                  <a:gd name="T28" fmla="*/ 8 w 20"/>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8" y="1"/>
                    </a:moveTo>
                    <a:cubicBezTo>
                      <a:pt x="7" y="2"/>
                      <a:pt x="6" y="2"/>
                      <a:pt x="5" y="4"/>
                    </a:cubicBezTo>
                    <a:cubicBezTo>
                      <a:pt x="4" y="5"/>
                      <a:pt x="4" y="6"/>
                      <a:pt x="4" y="7"/>
                    </a:cubicBezTo>
                    <a:cubicBezTo>
                      <a:pt x="0" y="9"/>
                      <a:pt x="0" y="15"/>
                      <a:pt x="3" y="17"/>
                    </a:cubicBezTo>
                    <a:cubicBezTo>
                      <a:pt x="3" y="18"/>
                      <a:pt x="4" y="18"/>
                      <a:pt x="4" y="18"/>
                    </a:cubicBezTo>
                    <a:cubicBezTo>
                      <a:pt x="4" y="20"/>
                      <a:pt x="6" y="22"/>
                      <a:pt x="8" y="22"/>
                    </a:cubicBezTo>
                    <a:cubicBezTo>
                      <a:pt x="9" y="22"/>
                      <a:pt x="10" y="22"/>
                      <a:pt x="10" y="22"/>
                    </a:cubicBezTo>
                    <a:cubicBezTo>
                      <a:pt x="11" y="22"/>
                      <a:pt x="11" y="22"/>
                      <a:pt x="11" y="22"/>
                    </a:cubicBezTo>
                    <a:cubicBezTo>
                      <a:pt x="15" y="23"/>
                      <a:pt x="20" y="19"/>
                      <a:pt x="19" y="15"/>
                    </a:cubicBezTo>
                    <a:cubicBezTo>
                      <a:pt x="19" y="13"/>
                      <a:pt x="18" y="11"/>
                      <a:pt x="17" y="10"/>
                    </a:cubicBezTo>
                    <a:cubicBezTo>
                      <a:pt x="17" y="10"/>
                      <a:pt x="17" y="10"/>
                      <a:pt x="17" y="10"/>
                    </a:cubicBezTo>
                    <a:cubicBezTo>
                      <a:pt x="17" y="10"/>
                      <a:pt x="17" y="10"/>
                      <a:pt x="17" y="10"/>
                    </a:cubicBezTo>
                    <a:cubicBezTo>
                      <a:pt x="17" y="9"/>
                      <a:pt x="17" y="7"/>
                      <a:pt x="16" y="6"/>
                    </a:cubicBezTo>
                    <a:cubicBezTo>
                      <a:pt x="17" y="6"/>
                      <a:pt x="17" y="7"/>
                      <a:pt x="17" y="7"/>
                    </a:cubicBezTo>
                    <a:cubicBezTo>
                      <a:pt x="17" y="3"/>
                      <a:pt x="12" y="0"/>
                      <a:pt x="8"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76"/>
              <p:cNvSpPr/>
              <p:nvPr/>
            </p:nvSpPr>
            <p:spPr bwMode="auto">
              <a:xfrm>
                <a:off x="2486026" y="5995988"/>
                <a:ext cx="215900" cy="241300"/>
              </a:xfrm>
              <a:custGeom>
                <a:avLst/>
                <a:gdLst>
                  <a:gd name="T0" fmla="*/ 14 w 51"/>
                  <a:gd name="T1" fmla="*/ 17 h 57"/>
                  <a:gd name="T2" fmla="*/ 12 w 51"/>
                  <a:gd name="T3" fmla="*/ 17 h 57"/>
                  <a:gd name="T4" fmla="*/ 2 w 51"/>
                  <a:gd name="T5" fmla="*/ 29 h 57"/>
                  <a:gd name="T6" fmla="*/ 7 w 51"/>
                  <a:gd name="T7" fmla="*/ 34 h 57"/>
                  <a:gd name="T8" fmla="*/ 5 w 51"/>
                  <a:gd name="T9" fmla="*/ 37 h 57"/>
                  <a:gd name="T10" fmla="*/ 13 w 51"/>
                  <a:gd name="T11" fmla="*/ 50 h 57"/>
                  <a:gd name="T12" fmla="*/ 22 w 51"/>
                  <a:gd name="T13" fmla="*/ 46 h 57"/>
                  <a:gd name="T14" fmla="*/ 23 w 51"/>
                  <a:gd name="T15" fmla="*/ 45 h 57"/>
                  <a:gd name="T16" fmla="*/ 23 w 51"/>
                  <a:gd name="T17" fmla="*/ 49 h 57"/>
                  <a:gd name="T18" fmla="*/ 36 w 51"/>
                  <a:gd name="T19" fmla="*/ 56 h 57"/>
                  <a:gd name="T20" fmla="*/ 42 w 51"/>
                  <a:gd name="T21" fmla="*/ 44 h 57"/>
                  <a:gd name="T22" fmla="*/ 40 w 51"/>
                  <a:gd name="T23" fmla="*/ 38 h 57"/>
                  <a:gd name="T24" fmla="*/ 43 w 51"/>
                  <a:gd name="T25" fmla="*/ 37 h 57"/>
                  <a:gd name="T26" fmla="*/ 48 w 51"/>
                  <a:gd name="T27" fmla="*/ 23 h 57"/>
                  <a:gd name="T28" fmla="*/ 34 w 51"/>
                  <a:gd name="T29" fmla="*/ 17 h 57"/>
                  <a:gd name="T30" fmla="*/ 33 w 51"/>
                  <a:gd name="T31" fmla="*/ 18 h 57"/>
                  <a:gd name="T32" fmla="*/ 34 w 51"/>
                  <a:gd name="T33" fmla="*/ 12 h 57"/>
                  <a:gd name="T34" fmla="*/ 22 w 51"/>
                  <a:gd name="T35" fmla="*/ 1 h 57"/>
                  <a:gd name="T36" fmla="*/ 14 w 51"/>
                  <a:gd name="T37"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7">
                    <a:moveTo>
                      <a:pt x="14" y="17"/>
                    </a:moveTo>
                    <a:cubicBezTo>
                      <a:pt x="13" y="17"/>
                      <a:pt x="13" y="17"/>
                      <a:pt x="12" y="17"/>
                    </a:cubicBezTo>
                    <a:cubicBezTo>
                      <a:pt x="6" y="17"/>
                      <a:pt x="0" y="23"/>
                      <a:pt x="2" y="29"/>
                    </a:cubicBezTo>
                    <a:cubicBezTo>
                      <a:pt x="3" y="31"/>
                      <a:pt x="5" y="33"/>
                      <a:pt x="7" y="34"/>
                    </a:cubicBezTo>
                    <a:cubicBezTo>
                      <a:pt x="6" y="35"/>
                      <a:pt x="5" y="36"/>
                      <a:pt x="5" y="37"/>
                    </a:cubicBezTo>
                    <a:cubicBezTo>
                      <a:pt x="3" y="43"/>
                      <a:pt x="7" y="49"/>
                      <a:pt x="13" y="50"/>
                    </a:cubicBezTo>
                    <a:cubicBezTo>
                      <a:pt x="16" y="50"/>
                      <a:pt x="19" y="49"/>
                      <a:pt x="22" y="46"/>
                    </a:cubicBezTo>
                    <a:cubicBezTo>
                      <a:pt x="22" y="46"/>
                      <a:pt x="23" y="45"/>
                      <a:pt x="23" y="45"/>
                    </a:cubicBezTo>
                    <a:cubicBezTo>
                      <a:pt x="23" y="46"/>
                      <a:pt x="23" y="48"/>
                      <a:pt x="23" y="49"/>
                    </a:cubicBezTo>
                    <a:cubicBezTo>
                      <a:pt x="25" y="54"/>
                      <a:pt x="31" y="57"/>
                      <a:pt x="36" y="56"/>
                    </a:cubicBezTo>
                    <a:cubicBezTo>
                      <a:pt x="41" y="54"/>
                      <a:pt x="43" y="48"/>
                      <a:pt x="42" y="44"/>
                    </a:cubicBezTo>
                    <a:cubicBezTo>
                      <a:pt x="42" y="42"/>
                      <a:pt x="41" y="40"/>
                      <a:pt x="40" y="38"/>
                    </a:cubicBezTo>
                    <a:cubicBezTo>
                      <a:pt x="41" y="38"/>
                      <a:pt x="42" y="37"/>
                      <a:pt x="43" y="37"/>
                    </a:cubicBezTo>
                    <a:cubicBezTo>
                      <a:pt x="49" y="35"/>
                      <a:pt x="51" y="28"/>
                      <a:pt x="48" y="23"/>
                    </a:cubicBezTo>
                    <a:cubicBezTo>
                      <a:pt x="46" y="17"/>
                      <a:pt x="40" y="16"/>
                      <a:pt x="34" y="17"/>
                    </a:cubicBezTo>
                    <a:cubicBezTo>
                      <a:pt x="34" y="17"/>
                      <a:pt x="34" y="17"/>
                      <a:pt x="33" y="18"/>
                    </a:cubicBezTo>
                    <a:cubicBezTo>
                      <a:pt x="34" y="16"/>
                      <a:pt x="34" y="14"/>
                      <a:pt x="34" y="12"/>
                    </a:cubicBezTo>
                    <a:cubicBezTo>
                      <a:pt x="34" y="6"/>
                      <a:pt x="29" y="0"/>
                      <a:pt x="22" y="1"/>
                    </a:cubicBezTo>
                    <a:cubicBezTo>
                      <a:pt x="14" y="3"/>
                      <a:pt x="12" y="11"/>
                      <a:pt x="14" y="1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77"/>
              <p:cNvSpPr/>
              <p:nvPr/>
            </p:nvSpPr>
            <p:spPr bwMode="auto">
              <a:xfrm>
                <a:off x="2570163" y="6140451"/>
                <a:ext cx="476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78"/>
              <p:cNvSpPr/>
              <p:nvPr/>
            </p:nvSpPr>
            <p:spPr bwMode="auto">
              <a:xfrm>
                <a:off x="2570163" y="6135688"/>
                <a:ext cx="4763" cy="4763"/>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0"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79"/>
              <p:cNvSpPr/>
              <p:nvPr/>
            </p:nvSpPr>
            <p:spPr bwMode="auto">
              <a:xfrm>
                <a:off x="2609851" y="6118226"/>
                <a:ext cx="3175"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1" y="1"/>
                      <a:pt x="1" y="1"/>
                    </a:cubicBezTo>
                    <a:cubicBezTo>
                      <a:pt x="1" y="1"/>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80"/>
              <p:cNvSpPr/>
              <p:nvPr/>
            </p:nvSpPr>
            <p:spPr bwMode="auto">
              <a:xfrm>
                <a:off x="2562226" y="6089651"/>
                <a:ext cx="60325" cy="68263"/>
              </a:xfrm>
              <a:custGeom>
                <a:avLst/>
                <a:gdLst>
                  <a:gd name="T0" fmla="*/ 6 w 14"/>
                  <a:gd name="T1" fmla="*/ 1 h 16"/>
                  <a:gd name="T2" fmla="*/ 4 w 14"/>
                  <a:gd name="T3" fmla="*/ 3 h 16"/>
                  <a:gd name="T4" fmla="*/ 3 w 14"/>
                  <a:gd name="T5" fmla="*/ 5 h 16"/>
                  <a:gd name="T6" fmla="*/ 2 w 14"/>
                  <a:gd name="T7" fmla="*/ 12 h 16"/>
                  <a:gd name="T8" fmla="*/ 3 w 14"/>
                  <a:gd name="T9" fmla="*/ 12 h 16"/>
                  <a:gd name="T10" fmla="*/ 6 w 14"/>
                  <a:gd name="T11" fmla="*/ 15 h 16"/>
                  <a:gd name="T12" fmla="*/ 7 w 14"/>
                  <a:gd name="T13" fmla="*/ 15 h 16"/>
                  <a:gd name="T14" fmla="*/ 7 w 14"/>
                  <a:gd name="T15" fmla="*/ 15 h 16"/>
                  <a:gd name="T16" fmla="*/ 13 w 14"/>
                  <a:gd name="T17" fmla="*/ 9 h 16"/>
                  <a:gd name="T18" fmla="*/ 12 w 14"/>
                  <a:gd name="T19" fmla="*/ 5 h 16"/>
                  <a:gd name="T20" fmla="*/ 12 w 14"/>
                  <a:gd name="T21" fmla="*/ 5 h 16"/>
                  <a:gd name="T22" fmla="*/ 12 w 14"/>
                  <a:gd name="T23" fmla="*/ 6 h 16"/>
                  <a:gd name="T24" fmla="*/ 11 w 14"/>
                  <a:gd name="T25" fmla="*/ 4 h 16"/>
                  <a:gd name="T26" fmla="*/ 11 w 14"/>
                  <a:gd name="T27" fmla="*/ 5 h 16"/>
                  <a:gd name="T28" fmla="*/ 6 w 14"/>
                  <a:gd name="T2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
                    <a:moveTo>
                      <a:pt x="6" y="1"/>
                    </a:moveTo>
                    <a:cubicBezTo>
                      <a:pt x="5" y="2"/>
                      <a:pt x="4" y="2"/>
                      <a:pt x="4" y="3"/>
                    </a:cubicBezTo>
                    <a:cubicBezTo>
                      <a:pt x="3" y="4"/>
                      <a:pt x="3" y="4"/>
                      <a:pt x="3" y="5"/>
                    </a:cubicBezTo>
                    <a:cubicBezTo>
                      <a:pt x="1" y="7"/>
                      <a:pt x="0" y="10"/>
                      <a:pt x="2" y="12"/>
                    </a:cubicBezTo>
                    <a:cubicBezTo>
                      <a:pt x="3" y="12"/>
                      <a:pt x="3" y="12"/>
                      <a:pt x="3" y="12"/>
                    </a:cubicBezTo>
                    <a:cubicBezTo>
                      <a:pt x="3" y="14"/>
                      <a:pt x="4" y="15"/>
                      <a:pt x="6" y="15"/>
                    </a:cubicBezTo>
                    <a:cubicBezTo>
                      <a:pt x="6" y="15"/>
                      <a:pt x="7" y="15"/>
                      <a:pt x="7" y="15"/>
                    </a:cubicBezTo>
                    <a:cubicBezTo>
                      <a:pt x="7" y="15"/>
                      <a:pt x="7" y="15"/>
                      <a:pt x="7" y="15"/>
                    </a:cubicBezTo>
                    <a:cubicBezTo>
                      <a:pt x="10" y="16"/>
                      <a:pt x="14" y="12"/>
                      <a:pt x="13" y="9"/>
                    </a:cubicBezTo>
                    <a:cubicBezTo>
                      <a:pt x="13" y="8"/>
                      <a:pt x="11" y="10"/>
                      <a:pt x="12" y="5"/>
                    </a:cubicBezTo>
                    <a:cubicBezTo>
                      <a:pt x="12" y="5"/>
                      <a:pt x="12" y="5"/>
                      <a:pt x="12" y="5"/>
                    </a:cubicBezTo>
                    <a:cubicBezTo>
                      <a:pt x="12" y="5"/>
                      <a:pt x="12" y="6"/>
                      <a:pt x="12" y="6"/>
                    </a:cubicBezTo>
                    <a:cubicBezTo>
                      <a:pt x="12" y="5"/>
                      <a:pt x="12" y="5"/>
                      <a:pt x="11" y="4"/>
                    </a:cubicBezTo>
                    <a:cubicBezTo>
                      <a:pt x="11" y="4"/>
                      <a:pt x="11" y="5"/>
                      <a:pt x="11" y="5"/>
                    </a:cubicBezTo>
                    <a:cubicBezTo>
                      <a:pt x="11" y="2"/>
                      <a:pt x="8" y="0"/>
                      <a:pt x="6"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81"/>
              <p:cNvSpPr/>
              <p:nvPr/>
            </p:nvSpPr>
            <p:spPr bwMode="auto">
              <a:xfrm>
                <a:off x="2341563" y="5965826"/>
                <a:ext cx="238125" cy="217488"/>
              </a:xfrm>
              <a:custGeom>
                <a:avLst/>
                <a:gdLst>
                  <a:gd name="T0" fmla="*/ 37 w 56"/>
                  <a:gd name="T1" fmla="*/ 13 h 51"/>
                  <a:gd name="T2" fmla="*/ 37 w 56"/>
                  <a:gd name="T3" fmla="*/ 11 h 51"/>
                  <a:gd name="T4" fmla="*/ 24 w 56"/>
                  <a:gd name="T5" fmla="*/ 3 h 51"/>
                  <a:gd name="T6" fmla="*/ 20 w 56"/>
                  <a:gd name="T7" fmla="*/ 8 h 51"/>
                  <a:gd name="T8" fmla="*/ 16 w 56"/>
                  <a:gd name="T9" fmla="*/ 6 h 51"/>
                  <a:gd name="T10" fmla="*/ 5 w 56"/>
                  <a:gd name="T11" fmla="*/ 16 h 51"/>
                  <a:gd name="T12" fmla="*/ 9 w 56"/>
                  <a:gd name="T13" fmla="*/ 24 h 51"/>
                  <a:gd name="T14" fmla="*/ 11 w 56"/>
                  <a:gd name="T15" fmla="*/ 25 h 51"/>
                  <a:gd name="T16" fmla="*/ 7 w 56"/>
                  <a:gd name="T17" fmla="*/ 26 h 51"/>
                  <a:gd name="T18" fmla="*/ 2 w 56"/>
                  <a:gd name="T19" fmla="*/ 39 h 51"/>
                  <a:gd name="T20" fmla="*/ 14 w 56"/>
                  <a:gd name="T21" fmla="*/ 44 h 51"/>
                  <a:gd name="T22" fmla="*/ 20 w 56"/>
                  <a:gd name="T23" fmla="*/ 41 h 51"/>
                  <a:gd name="T24" fmla="*/ 21 w 56"/>
                  <a:gd name="T25" fmla="*/ 44 h 51"/>
                  <a:gd name="T26" fmla="*/ 36 w 56"/>
                  <a:gd name="T27" fmla="*/ 48 h 51"/>
                  <a:gd name="T28" fmla="*/ 40 w 56"/>
                  <a:gd name="T29" fmla="*/ 33 h 51"/>
                  <a:gd name="T30" fmla="*/ 39 w 56"/>
                  <a:gd name="T31" fmla="*/ 32 h 51"/>
                  <a:gd name="T32" fmla="*/ 45 w 56"/>
                  <a:gd name="T33" fmla="*/ 32 h 51"/>
                  <a:gd name="T34" fmla="*/ 54 w 56"/>
                  <a:gd name="T35" fmla="*/ 19 h 51"/>
                  <a:gd name="T36" fmla="*/ 37 w 56"/>
                  <a:gd name="T3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1">
                    <a:moveTo>
                      <a:pt x="37" y="13"/>
                    </a:moveTo>
                    <a:cubicBezTo>
                      <a:pt x="37" y="12"/>
                      <a:pt x="37" y="11"/>
                      <a:pt x="37" y="11"/>
                    </a:cubicBezTo>
                    <a:cubicBezTo>
                      <a:pt x="37" y="4"/>
                      <a:pt x="30" y="0"/>
                      <a:pt x="24" y="3"/>
                    </a:cubicBezTo>
                    <a:cubicBezTo>
                      <a:pt x="22" y="4"/>
                      <a:pt x="20" y="6"/>
                      <a:pt x="20" y="8"/>
                    </a:cubicBezTo>
                    <a:cubicBezTo>
                      <a:pt x="19" y="7"/>
                      <a:pt x="18" y="6"/>
                      <a:pt x="16" y="6"/>
                    </a:cubicBezTo>
                    <a:cubicBezTo>
                      <a:pt x="11" y="5"/>
                      <a:pt x="4" y="10"/>
                      <a:pt x="5" y="16"/>
                    </a:cubicBezTo>
                    <a:cubicBezTo>
                      <a:pt x="5" y="19"/>
                      <a:pt x="7" y="22"/>
                      <a:pt x="9" y="24"/>
                    </a:cubicBezTo>
                    <a:cubicBezTo>
                      <a:pt x="10" y="24"/>
                      <a:pt x="10" y="25"/>
                      <a:pt x="11" y="25"/>
                    </a:cubicBezTo>
                    <a:cubicBezTo>
                      <a:pt x="9" y="25"/>
                      <a:pt x="8" y="26"/>
                      <a:pt x="7" y="26"/>
                    </a:cubicBezTo>
                    <a:cubicBezTo>
                      <a:pt x="2" y="28"/>
                      <a:pt x="0" y="34"/>
                      <a:pt x="2" y="39"/>
                    </a:cubicBezTo>
                    <a:cubicBezTo>
                      <a:pt x="4" y="44"/>
                      <a:pt x="10" y="45"/>
                      <a:pt x="14" y="44"/>
                    </a:cubicBezTo>
                    <a:cubicBezTo>
                      <a:pt x="16" y="43"/>
                      <a:pt x="18" y="42"/>
                      <a:pt x="20" y="41"/>
                    </a:cubicBezTo>
                    <a:cubicBezTo>
                      <a:pt x="20" y="42"/>
                      <a:pt x="21" y="43"/>
                      <a:pt x="21" y="44"/>
                    </a:cubicBezTo>
                    <a:cubicBezTo>
                      <a:pt x="24" y="50"/>
                      <a:pt x="31" y="51"/>
                      <a:pt x="36" y="48"/>
                    </a:cubicBezTo>
                    <a:cubicBezTo>
                      <a:pt x="41" y="44"/>
                      <a:pt x="42" y="38"/>
                      <a:pt x="40" y="33"/>
                    </a:cubicBezTo>
                    <a:cubicBezTo>
                      <a:pt x="40" y="32"/>
                      <a:pt x="39" y="32"/>
                      <a:pt x="39" y="32"/>
                    </a:cubicBezTo>
                    <a:cubicBezTo>
                      <a:pt x="41" y="32"/>
                      <a:pt x="43" y="32"/>
                      <a:pt x="45" y="32"/>
                    </a:cubicBezTo>
                    <a:cubicBezTo>
                      <a:pt x="51" y="31"/>
                      <a:pt x="56" y="25"/>
                      <a:pt x="54" y="19"/>
                    </a:cubicBezTo>
                    <a:cubicBezTo>
                      <a:pt x="52" y="11"/>
                      <a:pt x="43" y="10"/>
                      <a:pt x="37" y="1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82"/>
              <p:cNvSpPr/>
              <p:nvPr/>
            </p:nvSpPr>
            <p:spPr bwMode="auto">
              <a:xfrm>
                <a:off x="2430463" y="60547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83"/>
              <p:cNvSpPr/>
              <p:nvPr/>
            </p:nvSpPr>
            <p:spPr bwMode="auto">
              <a:xfrm>
                <a:off x="2435226" y="60547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84"/>
              <p:cNvSpPr/>
              <p:nvPr/>
            </p:nvSpPr>
            <p:spPr bwMode="auto">
              <a:xfrm>
                <a:off x="2455863" y="6089651"/>
                <a:ext cx="0" cy="3175"/>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85"/>
              <p:cNvSpPr/>
              <p:nvPr/>
            </p:nvSpPr>
            <p:spPr bwMode="auto">
              <a:xfrm>
                <a:off x="2417763" y="6046788"/>
                <a:ext cx="68263" cy="58738"/>
              </a:xfrm>
              <a:custGeom>
                <a:avLst/>
                <a:gdLst>
                  <a:gd name="T0" fmla="*/ 14 w 16"/>
                  <a:gd name="T1" fmla="*/ 4 h 14"/>
                  <a:gd name="T2" fmla="*/ 12 w 16"/>
                  <a:gd name="T3" fmla="*/ 2 h 14"/>
                  <a:gd name="T4" fmla="*/ 10 w 16"/>
                  <a:gd name="T5" fmla="*/ 1 h 14"/>
                  <a:gd name="T6" fmla="*/ 3 w 16"/>
                  <a:gd name="T7" fmla="*/ 2 h 14"/>
                  <a:gd name="T8" fmla="*/ 3 w 16"/>
                  <a:gd name="T9" fmla="*/ 3 h 14"/>
                  <a:gd name="T10" fmla="*/ 1 w 16"/>
                  <a:gd name="T11" fmla="*/ 6 h 14"/>
                  <a:gd name="T12" fmla="*/ 1 w 16"/>
                  <a:gd name="T13" fmla="*/ 7 h 14"/>
                  <a:gd name="T14" fmla="*/ 1 w 16"/>
                  <a:gd name="T15" fmla="*/ 8 h 14"/>
                  <a:gd name="T16" fmla="*/ 7 w 16"/>
                  <a:gd name="T17" fmla="*/ 13 h 14"/>
                  <a:gd name="T18" fmla="*/ 12 w 16"/>
                  <a:gd name="T19" fmla="*/ 10 h 14"/>
                  <a:gd name="T20" fmla="*/ 12 w 16"/>
                  <a:gd name="T21" fmla="*/ 10 h 14"/>
                  <a:gd name="T22" fmla="*/ 11 w 16"/>
                  <a:gd name="T23" fmla="*/ 10 h 14"/>
                  <a:gd name="T24" fmla="*/ 13 w 16"/>
                  <a:gd name="T25" fmla="*/ 9 h 14"/>
                  <a:gd name="T26" fmla="*/ 12 w 16"/>
                  <a:gd name="T27" fmla="*/ 10 h 14"/>
                  <a:gd name="T28" fmla="*/ 14 w 16"/>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4">
                    <a:moveTo>
                      <a:pt x="14" y="4"/>
                    </a:moveTo>
                    <a:cubicBezTo>
                      <a:pt x="14" y="3"/>
                      <a:pt x="13" y="3"/>
                      <a:pt x="12" y="2"/>
                    </a:cubicBezTo>
                    <a:cubicBezTo>
                      <a:pt x="12" y="2"/>
                      <a:pt x="11" y="1"/>
                      <a:pt x="10" y="1"/>
                    </a:cubicBezTo>
                    <a:cubicBezTo>
                      <a:pt x="8" y="0"/>
                      <a:pt x="5" y="0"/>
                      <a:pt x="3" y="2"/>
                    </a:cubicBezTo>
                    <a:cubicBezTo>
                      <a:pt x="3" y="2"/>
                      <a:pt x="3" y="2"/>
                      <a:pt x="3" y="3"/>
                    </a:cubicBezTo>
                    <a:cubicBezTo>
                      <a:pt x="2" y="3"/>
                      <a:pt x="1" y="4"/>
                      <a:pt x="1" y="6"/>
                    </a:cubicBezTo>
                    <a:cubicBezTo>
                      <a:pt x="1" y="6"/>
                      <a:pt x="1" y="7"/>
                      <a:pt x="1" y="7"/>
                    </a:cubicBezTo>
                    <a:cubicBezTo>
                      <a:pt x="1" y="7"/>
                      <a:pt x="1" y="7"/>
                      <a:pt x="1" y="8"/>
                    </a:cubicBezTo>
                    <a:cubicBezTo>
                      <a:pt x="0" y="10"/>
                      <a:pt x="5" y="14"/>
                      <a:pt x="7" y="13"/>
                    </a:cubicBezTo>
                    <a:cubicBezTo>
                      <a:pt x="9" y="12"/>
                      <a:pt x="7" y="10"/>
                      <a:pt x="12" y="10"/>
                    </a:cubicBezTo>
                    <a:cubicBezTo>
                      <a:pt x="12" y="10"/>
                      <a:pt x="12" y="10"/>
                      <a:pt x="12" y="10"/>
                    </a:cubicBezTo>
                    <a:cubicBezTo>
                      <a:pt x="12" y="10"/>
                      <a:pt x="11" y="10"/>
                      <a:pt x="11" y="10"/>
                    </a:cubicBezTo>
                    <a:cubicBezTo>
                      <a:pt x="12" y="10"/>
                      <a:pt x="12" y="10"/>
                      <a:pt x="13" y="9"/>
                    </a:cubicBezTo>
                    <a:cubicBezTo>
                      <a:pt x="12" y="9"/>
                      <a:pt x="12" y="10"/>
                      <a:pt x="12" y="10"/>
                    </a:cubicBezTo>
                    <a:cubicBezTo>
                      <a:pt x="14" y="9"/>
                      <a:pt x="16" y="6"/>
                      <a:pt x="14"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86"/>
              <p:cNvSpPr/>
              <p:nvPr/>
            </p:nvSpPr>
            <p:spPr bwMode="auto">
              <a:xfrm>
                <a:off x="2166938" y="5864226"/>
                <a:ext cx="247650" cy="212725"/>
              </a:xfrm>
              <a:custGeom>
                <a:avLst/>
                <a:gdLst>
                  <a:gd name="T0" fmla="*/ 46 w 58"/>
                  <a:gd name="T1" fmla="*/ 24 h 50"/>
                  <a:gd name="T2" fmla="*/ 48 w 58"/>
                  <a:gd name="T3" fmla="*/ 23 h 50"/>
                  <a:gd name="T4" fmla="*/ 43 w 58"/>
                  <a:gd name="T5" fmla="*/ 8 h 50"/>
                  <a:gd name="T6" fmla="*/ 37 w 58"/>
                  <a:gd name="T7" fmla="*/ 9 h 50"/>
                  <a:gd name="T8" fmla="*/ 35 w 58"/>
                  <a:gd name="T9" fmla="*/ 5 h 50"/>
                  <a:gd name="T10" fmla="*/ 20 w 58"/>
                  <a:gd name="T11" fmla="*/ 5 h 50"/>
                  <a:gd name="T12" fmla="*/ 18 w 58"/>
                  <a:gd name="T13" fmla="*/ 14 h 50"/>
                  <a:gd name="T14" fmla="*/ 19 w 58"/>
                  <a:gd name="T15" fmla="*/ 16 h 50"/>
                  <a:gd name="T16" fmla="*/ 15 w 58"/>
                  <a:gd name="T17" fmla="*/ 14 h 50"/>
                  <a:gd name="T18" fmla="*/ 2 w 58"/>
                  <a:gd name="T19" fmla="*/ 20 h 50"/>
                  <a:gd name="T20" fmla="*/ 9 w 58"/>
                  <a:gd name="T21" fmla="*/ 32 h 50"/>
                  <a:gd name="T22" fmla="*/ 15 w 58"/>
                  <a:gd name="T23" fmla="*/ 33 h 50"/>
                  <a:gd name="T24" fmla="*/ 14 w 58"/>
                  <a:gd name="T25" fmla="*/ 37 h 50"/>
                  <a:gd name="T26" fmla="*/ 22 w 58"/>
                  <a:gd name="T27" fmla="*/ 49 h 50"/>
                  <a:gd name="T28" fmla="*/ 35 w 58"/>
                  <a:gd name="T29" fmla="*/ 41 h 50"/>
                  <a:gd name="T30" fmla="*/ 35 w 58"/>
                  <a:gd name="T31" fmla="*/ 40 h 50"/>
                  <a:gd name="T32" fmla="*/ 39 w 58"/>
                  <a:gd name="T33" fmla="*/ 44 h 50"/>
                  <a:gd name="T34" fmla="*/ 55 w 58"/>
                  <a:gd name="T35" fmla="*/ 40 h 50"/>
                  <a:gd name="T36" fmla="*/ 46 w 58"/>
                  <a:gd name="T37"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50">
                    <a:moveTo>
                      <a:pt x="46" y="24"/>
                    </a:moveTo>
                    <a:cubicBezTo>
                      <a:pt x="47" y="24"/>
                      <a:pt x="47" y="23"/>
                      <a:pt x="48" y="23"/>
                    </a:cubicBezTo>
                    <a:cubicBezTo>
                      <a:pt x="52" y="18"/>
                      <a:pt x="50" y="10"/>
                      <a:pt x="43" y="8"/>
                    </a:cubicBezTo>
                    <a:cubicBezTo>
                      <a:pt x="41" y="7"/>
                      <a:pt x="39" y="8"/>
                      <a:pt x="37" y="9"/>
                    </a:cubicBezTo>
                    <a:cubicBezTo>
                      <a:pt x="37" y="8"/>
                      <a:pt x="36" y="6"/>
                      <a:pt x="35" y="5"/>
                    </a:cubicBezTo>
                    <a:cubicBezTo>
                      <a:pt x="32" y="0"/>
                      <a:pt x="24" y="0"/>
                      <a:pt x="20" y="5"/>
                    </a:cubicBezTo>
                    <a:cubicBezTo>
                      <a:pt x="18" y="7"/>
                      <a:pt x="18" y="10"/>
                      <a:pt x="18" y="14"/>
                    </a:cubicBezTo>
                    <a:cubicBezTo>
                      <a:pt x="18" y="14"/>
                      <a:pt x="18" y="15"/>
                      <a:pt x="19" y="16"/>
                    </a:cubicBezTo>
                    <a:cubicBezTo>
                      <a:pt x="18" y="15"/>
                      <a:pt x="16" y="14"/>
                      <a:pt x="15" y="14"/>
                    </a:cubicBezTo>
                    <a:cubicBezTo>
                      <a:pt x="10" y="12"/>
                      <a:pt x="4" y="15"/>
                      <a:pt x="2" y="20"/>
                    </a:cubicBezTo>
                    <a:cubicBezTo>
                      <a:pt x="0" y="25"/>
                      <a:pt x="4" y="30"/>
                      <a:pt x="9" y="32"/>
                    </a:cubicBezTo>
                    <a:cubicBezTo>
                      <a:pt x="10" y="33"/>
                      <a:pt x="13" y="33"/>
                      <a:pt x="15" y="33"/>
                    </a:cubicBezTo>
                    <a:cubicBezTo>
                      <a:pt x="14" y="35"/>
                      <a:pt x="14" y="36"/>
                      <a:pt x="14" y="37"/>
                    </a:cubicBezTo>
                    <a:cubicBezTo>
                      <a:pt x="12" y="43"/>
                      <a:pt x="16" y="48"/>
                      <a:pt x="22" y="49"/>
                    </a:cubicBezTo>
                    <a:cubicBezTo>
                      <a:pt x="28" y="50"/>
                      <a:pt x="33" y="46"/>
                      <a:pt x="35" y="41"/>
                    </a:cubicBezTo>
                    <a:cubicBezTo>
                      <a:pt x="35" y="40"/>
                      <a:pt x="35" y="40"/>
                      <a:pt x="35" y="40"/>
                    </a:cubicBezTo>
                    <a:cubicBezTo>
                      <a:pt x="36" y="41"/>
                      <a:pt x="38" y="43"/>
                      <a:pt x="39" y="44"/>
                    </a:cubicBezTo>
                    <a:cubicBezTo>
                      <a:pt x="45" y="47"/>
                      <a:pt x="52" y="46"/>
                      <a:pt x="55" y="40"/>
                    </a:cubicBezTo>
                    <a:cubicBezTo>
                      <a:pt x="58" y="33"/>
                      <a:pt x="53" y="26"/>
                      <a:pt x="46" y="2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87"/>
              <p:cNvSpPr/>
              <p:nvPr/>
            </p:nvSpPr>
            <p:spPr bwMode="auto">
              <a:xfrm>
                <a:off x="2290763" y="59499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88"/>
              <p:cNvSpPr/>
              <p:nvPr/>
            </p:nvSpPr>
            <p:spPr bwMode="auto">
              <a:xfrm>
                <a:off x="2290763" y="5949951"/>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89"/>
              <p:cNvSpPr/>
              <p:nvPr/>
            </p:nvSpPr>
            <p:spPr bwMode="auto">
              <a:xfrm>
                <a:off x="2282826" y="5991226"/>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90"/>
              <p:cNvSpPr/>
              <p:nvPr/>
            </p:nvSpPr>
            <p:spPr bwMode="auto">
              <a:xfrm>
                <a:off x="2257426" y="5945188"/>
                <a:ext cx="63500" cy="55563"/>
              </a:xfrm>
              <a:custGeom>
                <a:avLst/>
                <a:gdLst>
                  <a:gd name="T0" fmla="*/ 15 w 15"/>
                  <a:gd name="T1" fmla="*/ 9 h 13"/>
                  <a:gd name="T2" fmla="*/ 15 w 15"/>
                  <a:gd name="T3" fmla="*/ 7 h 13"/>
                  <a:gd name="T4" fmla="*/ 14 w 15"/>
                  <a:gd name="T5" fmla="*/ 5 h 13"/>
                  <a:gd name="T6" fmla="*/ 8 w 15"/>
                  <a:gd name="T7" fmla="*/ 1 h 13"/>
                  <a:gd name="T8" fmla="*/ 7 w 15"/>
                  <a:gd name="T9" fmla="*/ 1 h 13"/>
                  <a:gd name="T10" fmla="*/ 4 w 15"/>
                  <a:gd name="T11" fmla="*/ 2 h 13"/>
                  <a:gd name="T12" fmla="*/ 3 w 15"/>
                  <a:gd name="T13" fmla="*/ 3 h 13"/>
                  <a:gd name="T14" fmla="*/ 3 w 15"/>
                  <a:gd name="T15" fmla="*/ 3 h 13"/>
                  <a:gd name="T16" fmla="*/ 4 w 15"/>
                  <a:gd name="T17" fmla="*/ 11 h 13"/>
                  <a:gd name="T18" fmla="*/ 9 w 15"/>
                  <a:gd name="T19" fmla="*/ 13 h 13"/>
                  <a:gd name="T20" fmla="*/ 9 w 15"/>
                  <a:gd name="T21" fmla="*/ 12 h 13"/>
                  <a:gd name="T22" fmla="*/ 9 w 15"/>
                  <a:gd name="T23" fmla="*/ 11 h 13"/>
                  <a:gd name="T24" fmla="*/ 10 w 15"/>
                  <a:gd name="T25" fmla="*/ 12 h 13"/>
                  <a:gd name="T26" fmla="*/ 9 w 15"/>
                  <a:gd name="T27" fmla="*/ 12 h 13"/>
                  <a:gd name="T28" fmla="*/ 15 w 15"/>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3">
                    <a:moveTo>
                      <a:pt x="15" y="9"/>
                    </a:moveTo>
                    <a:cubicBezTo>
                      <a:pt x="15" y="8"/>
                      <a:pt x="15" y="8"/>
                      <a:pt x="15" y="7"/>
                    </a:cubicBezTo>
                    <a:cubicBezTo>
                      <a:pt x="15" y="6"/>
                      <a:pt x="14" y="5"/>
                      <a:pt x="14" y="5"/>
                    </a:cubicBezTo>
                    <a:cubicBezTo>
                      <a:pt x="13" y="2"/>
                      <a:pt x="11" y="0"/>
                      <a:pt x="8" y="1"/>
                    </a:cubicBezTo>
                    <a:cubicBezTo>
                      <a:pt x="8" y="1"/>
                      <a:pt x="8" y="1"/>
                      <a:pt x="7" y="1"/>
                    </a:cubicBezTo>
                    <a:cubicBezTo>
                      <a:pt x="6" y="0"/>
                      <a:pt x="5" y="1"/>
                      <a:pt x="4" y="2"/>
                    </a:cubicBezTo>
                    <a:cubicBezTo>
                      <a:pt x="3" y="2"/>
                      <a:pt x="3" y="3"/>
                      <a:pt x="3" y="3"/>
                    </a:cubicBezTo>
                    <a:cubicBezTo>
                      <a:pt x="3" y="3"/>
                      <a:pt x="3" y="3"/>
                      <a:pt x="3" y="3"/>
                    </a:cubicBezTo>
                    <a:cubicBezTo>
                      <a:pt x="0" y="5"/>
                      <a:pt x="1" y="10"/>
                      <a:pt x="4" y="11"/>
                    </a:cubicBezTo>
                    <a:cubicBezTo>
                      <a:pt x="5" y="12"/>
                      <a:pt x="5" y="9"/>
                      <a:pt x="9" y="13"/>
                    </a:cubicBezTo>
                    <a:cubicBezTo>
                      <a:pt x="9" y="13"/>
                      <a:pt x="9" y="12"/>
                      <a:pt x="9" y="12"/>
                    </a:cubicBezTo>
                    <a:cubicBezTo>
                      <a:pt x="9" y="12"/>
                      <a:pt x="9" y="11"/>
                      <a:pt x="9" y="11"/>
                    </a:cubicBezTo>
                    <a:cubicBezTo>
                      <a:pt x="9" y="12"/>
                      <a:pt x="9" y="12"/>
                      <a:pt x="10" y="12"/>
                    </a:cubicBezTo>
                    <a:cubicBezTo>
                      <a:pt x="10" y="12"/>
                      <a:pt x="9" y="12"/>
                      <a:pt x="9" y="12"/>
                    </a:cubicBezTo>
                    <a:cubicBezTo>
                      <a:pt x="11" y="13"/>
                      <a:pt x="14" y="12"/>
                      <a:pt x="15"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91"/>
              <p:cNvSpPr/>
              <p:nvPr/>
            </p:nvSpPr>
            <p:spPr bwMode="auto">
              <a:xfrm>
                <a:off x="2057401" y="5457826"/>
                <a:ext cx="228600" cy="215900"/>
              </a:xfrm>
              <a:custGeom>
                <a:avLst/>
                <a:gdLst>
                  <a:gd name="T0" fmla="*/ 10 w 54"/>
                  <a:gd name="T1" fmla="*/ 22 h 51"/>
                  <a:gd name="T2" fmla="*/ 8 w 54"/>
                  <a:gd name="T3" fmla="*/ 24 h 51"/>
                  <a:gd name="T4" fmla="*/ 9 w 54"/>
                  <a:gd name="T5" fmla="*/ 39 h 51"/>
                  <a:gd name="T6" fmla="*/ 16 w 54"/>
                  <a:gd name="T7" fmla="*/ 40 h 51"/>
                  <a:gd name="T8" fmla="*/ 16 w 54"/>
                  <a:gd name="T9" fmla="*/ 43 h 51"/>
                  <a:gd name="T10" fmla="*/ 31 w 54"/>
                  <a:gd name="T11" fmla="*/ 47 h 51"/>
                  <a:gd name="T12" fmla="*/ 35 w 54"/>
                  <a:gd name="T13" fmla="*/ 39 h 51"/>
                  <a:gd name="T14" fmla="*/ 35 w 54"/>
                  <a:gd name="T15" fmla="*/ 37 h 51"/>
                  <a:gd name="T16" fmla="*/ 38 w 54"/>
                  <a:gd name="T17" fmla="*/ 40 h 51"/>
                  <a:gd name="T18" fmla="*/ 52 w 54"/>
                  <a:gd name="T19" fmla="*/ 36 h 51"/>
                  <a:gd name="T20" fmla="*/ 48 w 54"/>
                  <a:gd name="T21" fmla="*/ 23 h 51"/>
                  <a:gd name="T22" fmla="*/ 42 w 54"/>
                  <a:gd name="T23" fmla="*/ 21 h 51"/>
                  <a:gd name="T24" fmla="*/ 44 w 54"/>
                  <a:gd name="T25" fmla="*/ 18 h 51"/>
                  <a:gd name="T26" fmla="*/ 39 w 54"/>
                  <a:gd name="T27" fmla="*/ 4 h 51"/>
                  <a:gd name="T28" fmla="*/ 24 w 54"/>
                  <a:gd name="T29" fmla="*/ 9 h 51"/>
                  <a:gd name="T30" fmla="*/ 24 w 54"/>
                  <a:gd name="T31" fmla="*/ 10 h 51"/>
                  <a:gd name="T32" fmla="*/ 21 w 54"/>
                  <a:gd name="T33" fmla="*/ 5 h 51"/>
                  <a:gd name="T34" fmla="*/ 5 w 54"/>
                  <a:gd name="T35" fmla="*/ 6 h 51"/>
                  <a:gd name="T36" fmla="*/ 10 w 54"/>
                  <a:gd name="T3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1">
                    <a:moveTo>
                      <a:pt x="10" y="22"/>
                    </a:moveTo>
                    <a:cubicBezTo>
                      <a:pt x="9" y="23"/>
                      <a:pt x="8" y="23"/>
                      <a:pt x="8" y="24"/>
                    </a:cubicBezTo>
                    <a:cubicBezTo>
                      <a:pt x="3" y="28"/>
                      <a:pt x="3" y="36"/>
                      <a:pt x="9" y="39"/>
                    </a:cubicBezTo>
                    <a:cubicBezTo>
                      <a:pt x="11" y="40"/>
                      <a:pt x="13" y="40"/>
                      <a:pt x="16" y="40"/>
                    </a:cubicBezTo>
                    <a:cubicBezTo>
                      <a:pt x="15" y="41"/>
                      <a:pt x="15" y="42"/>
                      <a:pt x="16" y="43"/>
                    </a:cubicBezTo>
                    <a:cubicBezTo>
                      <a:pt x="18" y="49"/>
                      <a:pt x="26" y="51"/>
                      <a:pt x="31" y="47"/>
                    </a:cubicBezTo>
                    <a:cubicBezTo>
                      <a:pt x="33" y="45"/>
                      <a:pt x="34" y="42"/>
                      <a:pt x="35" y="39"/>
                    </a:cubicBezTo>
                    <a:cubicBezTo>
                      <a:pt x="35" y="38"/>
                      <a:pt x="35" y="38"/>
                      <a:pt x="35" y="37"/>
                    </a:cubicBezTo>
                    <a:cubicBezTo>
                      <a:pt x="36" y="38"/>
                      <a:pt x="37" y="39"/>
                      <a:pt x="38" y="40"/>
                    </a:cubicBezTo>
                    <a:cubicBezTo>
                      <a:pt x="42" y="43"/>
                      <a:pt x="49" y="41"/>
                      <a:pt x="52" y="36"/>
                    </a:cubicBezTo>
                    <a:cubicBezTo>
                      <a:pt x="54" y="32"/>
                      <a:pt x="52" y="26"/>
                      <a:pt x="48" y="23"/>
                    </a:cubicBezTo>
                    <a:cubicBezTo>
                      <a:pt x="47" y="22"/>
                      <a:pt x="44" y="21"/>
                      <a:pt x="42" y="21"/>
                    </a:cubicBezTo>
                    <a:cubicBezTo>
                      <a:pt x="43" y="20"/>
                      <a:pt x="44" y="19"/>
                      <a:pt x="44" y="18"/>
                    </a:cubicBezTo>
                    <a:cubicBezTo>
                      <a:pt x="48" y="12"/>
                      <a:pt x="44" y="6"/>
                      <a:pt x="39" y="4"/>
                    </a:cubicBezTo>
                    <a:cubicBezTo>
                      <a:pt x="33" y="1"/>
                      <a:pt x="28" y="4"/>
                      <a:pt x="24" y="9"/>
                    </a:cubicBezTo>
                    <a:cubicBezTo>
                      <a:pt x="24" y="9"/>
                      <a:pt x="24" y="10"/>
                      <a:pt x="24" y="10"/>
                    </a:cubicBezTo>
                    <a:cubicBezTo>
                      <a:pt x="23" y="8"/>
                      <a:pt x="22" y="6"/>
                      <a:pt x="21" y="5"/>
                    </a:cubicBezTo>
                    <a:cubicBezTo>
                      <a:pt x="16" y="1"/>
                      <a:pt x="9" y="0"/>
                      <a:pt x="5" y="6"/>
                    </a:cubicBezTo>
                    <a:cubicBezTo>
                      <a:pt x="0" y="12"/>
                      <a:pt x="4" y="19"/>
                      <a:pt x="10" y="2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92"/>
              <p:cNvSpPr/>
              <p:nvPr/>
            </p:nvSpPr>
            <p:spPr bwMode="auto">
              <a:xfrm>
                <a:off x="2163763" y="5588001"/>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93"/>
              <p:cNvSpPr/>
              <p:nvPr/>
            </p:nvSpPr>
            <p:spPr bwMode="auto">
              <a:xfrm>
                <a:off x="2159001" y="5567363"/>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94"/>
              <p:cNvSpPr/>
              <p:nvPr/>
            </p:nvSpPr>
            <p:spPr bwMode="auto">
              <a:xfrm>
                <a:off x="2179638" y="5546726"/>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95"/>
              <p:cNvSpPr/>
              <p:nvPr/>
            </p:nvSpPr>
            <p:spPr bwMode="auto">
              <a:xfrm>
                <a:off x="2141538" y="5534026"/>
                <a:ext cx="60325" cy="58738"/>
              </a:xfrm>
              <a:custGeom>
                <a:avLst/>
                <a:gdLst>
                  <a:gd name="T0" fmla="*/ 1 w 14"/>
                  <a:gd name="T1" fmla="*/ 3 h 14"/>
                  <a:gd name="T2" fmla="*/ 0 w 14"/>
                  <a:gd name="T3" fmla="*/ 5 h 14"/>
                  <a:gd name="T4" fmla="*/ 1 w 14"/>
                  <a:gd name="T5" fmla="*/ 8 h 14"/>
                  <a:gd name="T6" fmla="*/ 5 w 14"/>
                  <a:gd name="T7" fmla="*/ 13 h 14"/>
                  <a:gd name="T8" fmla="*/ 6 w 14"/>
                  <a:gd name="T9" fmla="*/ 13 h 14"/>
                  <a:gd name="T10" fmla="*/ 10 w 14"/>
                  <a:gd name="T11" fmla="*/ 13 h 14"/>
                  <a:gd name="T12" fmla="*/ 11 w 14"/>
                  <a:gd name="T13" fmla="*/ 12 h 14"/>
                  <a:gd name="T14" fmla="*/ 11 w 14"/>
                  <a:gd name="T15" fmla="*/ 12 h 14"/>
                  <a:gd name="T16" fmla="*/ 12 w 14"/>
                  <a:gd name="T17" fmla="*/ 3 h 14"/>
                  <a:gd name="T18" fmla="*/ 8 w 14"/>
                  <a:gd name="T19" fmla="*/ 1 h 14"/>
                  <a:gd name="T20" fmla="*/ 8 w 14"/>
                  <a:gd name="T21" fmla="*/ 1 h 14"/>
                  <a:gd name="T22" fmla="*/ 8 w 14"/>
                  <a:gd name="T23" fmla="*/ 2 h 14"/>
                  <a:gd name="T24" fmla="*/ 7 w 14"/>
                  <a:gd name="T25" fmla="*/ 1 h 14"/>
                  <a:gd name="T26" fmla="*/ 7 w 14"/>
                  <a:gd name="T27" fmla="*/ 1 h 14"/>
                  <a:gd name="T28" fmla="*/ 1 w 14"/>
                  <a:gd name="T2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4">
                    <a:moveTo>
                      <a:pt x="1" y="3"/>
                    </a:moveTo>
                    <a:cubicBezTo>
                      <a:pt x="1" y="4"/>
                      <a:pt x="0" y="4"/>
                      <a:pt x="0" y="5"/>
                    </a:cubicBezTo>
                    <a:cubicBezTo>
                      <a:pt x="0" y="6"/>
                      <a:pt x="1" y="7"/>
                      <a:pt x="1" y="8"/>
                    </a:cubicBezTo>
                    <a:cubicBezTo>
                      <a:pt x="1" y="10"/>
                      <a:pt x="3" y="13"/>
                      <a:pt x="5" y="13"/>
                    </a:cubicBezTo>
                    <a:cubicBezTo>
                      <a:pt x="6" y="13"/>
                      <a:pt x="6" y="13"/>
                      <a:pt x="6" y="13"/>
                    </a:cubicBezTo>
                    <a:cubicBezTo>
                      <a:pt x="7" y="13"/>
                      <a:pt x="9" y="14"/>
                      <a:pt x="10" y="13"/>
                    </a:cubicBezTo>
                    <a:cubicBezTo>
                      <a:pt x="10" y="13"/>
                      <a:pt x="11" y="12"/>
                      <a:pt x="11" y="12"/>
                    </a:cubicBezTo>
                    <a:cubicBezTo>
                      <a:pt x="11" y="12"/>
                      <a:pt x="11" y="12"/>
                      <a:pt x="11" y="12"/>
                    </a:cubicBezTo>
                    <a:cubicBezTo>
                      <a:pt x="14" y="10"/>
                      <a:pt x="14" y="5"/>
                      <a:pt x="12" y="3"/>
                    </a:cubicBezTo>
                    <a:cubicBezTo>
                      <a:pt x="11" y="3"/>
                      <a:pt x="11" y="5"/>
                      <a:pt x="8" y="1"/>
                    </a:cubicBezTo>
                    <a:cubicBezTo>
                      <a:pt x="8" y="1"/>
                      <a:pt x="8" y="1"/>
                      <a:pt x="8" y="1"/>
                    </a:cubicBezTo>
                    <a:cubicBezTo>
                      <a:pt x="8" y="1"/>
                      <a:pt x="8" y="2"/>
                      <a:pt x="8" y="2"/>
                    </a:cubicBezTo>
                    <a:cubicBezTo>
                      <a:pt x="8" y="1"/>
                      <a:pt x="8" y="1"/>
                      <a:pt x="7" y="1"/>
                    </a:cubicBezTo>
                    <a:cubicBezTo>
                      <a:pt x="7" y="1"/>
                      <a:pt x="7" y="1"/>
                      <a:pt x="7" y="1"/>
                    </a:cubicBezTo>
                    <a:cubicBezTo>
                      <a:pt x="6" y="0"/>
                      <a:pt x="2" y="0"/>
                      <a:pt x="1" y="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96"/>
              <p:cNvSpPr/>
              <p:nvPr/>
            </p:nvSpPr>
            <p:spPr bwMode="auto">
              <a:xfrm>
                <a:off x="1547813" y="5249863"/>
                <a:ext cx="212725" cy="228600"/>
              </a:xfrm>
              <a:custGeom>
                <a:avLst/>
                <a:gdLst>
                  <a:gd name="T0" fmla="*/ 11 w 50"/>
                  <a:gd name="T1" fmla="*/ 21 h 54"/>
                  <a:gd name="T2" fmla="*/ 9 w 50"/>
                  <a:gd name="T3" fmla="*/ 22 h 54"/>
                  <a:gd name="T4" fmla="*/ 4 w 50"/>
                  <a:gd name="T5" fmla="*/ 37 h 54"/>
                  <a:gd name="T6" fmla="*/ 11 w 50"/>
                  <a:gd name="T7" fmla="*/ 40 h 54"/>
                  <a:gd name="T8" fmla="*/ 10 w 50"/>
                  <a:gd name="T9" fmla="*/ 43 h 54"/>
                  <a:gd name="T10" fmla="*/ 22 w 50"/>
                  <a:gd name="T11" fmla="*/ 52 h 54"/>
                  <a:gd name="T12" fmla="*/ 29 w 50"/>
                  <a:gd name="T13" fmla="*/ 46 h 54"/>
                  <a:gd name="T14" fmla="*/ 30 w 50"/>
                  <a:gd name="T15" fmla="*/ 44 h 54"/>
                  <a:gd name="T16" fmla="*/ 31 w 50"/>
                  <a:gd name="T17" fmla="*/ 47 h 54"/>
                  <a:gd name="T18" fmla="*/ 46 w 50"/>
                  <a:gd name="T19" fmla="*/ 49 h 54"/>
                  <a:gd name="T20" fmla="*/ 47 w 50"/>
                  <a:gd name="T21" fmla="*/ 36 h 54"/>
                  <a:gd name="T22" fmla="*/ 42 w 50"/>
                  <a:gd name="T23" fmla="*/ 31 h 54"/>
                  <a:gd name="T24" fmla="*/ 45 w 50"/>
                  <a:gd name="T25" fmla="*/ 29 h 54"/>
                  <a:gd name="T26" fmla="*/ 45 w 50"/>
                  <a:gd name="T27" fmla="*/ 14 h 54"/>
                  <a:gd name="T28" fmla="*/ 30 w 50"/>
                  <a:gd name="T29" fmla="*/ 14 h 54"/>
                  <a:gd name="T30" fmla="*/ 29 w 50"/>
                  <a:gd name="T31" fmla="*/ 14 h 54"/>
                  <a:gd name="T32" fmla="*/ 28 w 50"/>
                  <a:gd name="T33" fmla="*/ 9 h 54"/>
                  <a:gd name="T34" fmla="*/ 13 w 50"/>
                  <a:gd name="T35" fmla="*/ 4 h 54"/>
                  <a:gd name="T36" fmla="*/ 11 w 50"/>
                  <a:gd name="T3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4">
                    <a:moveTo>
                      <a:pt x="11" y="21"/>
                    </a:moveTo>
                    <a:cubicBezTo>
                      <a:pt x="10" y="21"/>
                      <a:pt x="10" y="22"/>
                      <a:pt x="9" y="22"/>
                    </a:cubicBezTo>
                    <a:cubicBezTo>
                      <a:pt x="3" y="24"/>
                      <a:pt x="0" y="31"/>
                      <a:pt x="4" y="37"/>
                    </a:cubicBezTo>
                    <a:cubicBezTo>
                      <a:pt x="6" y="39"/>
                      <a:pt x="8" y="39"/>
                      <a:pt x="11" y="40"/>
                    </a:cubicBezTo>
                    <a:cubicBezTo>
                      <a:pt x="10" y="41"/>
                      <a:pt x="10" y="42"/>
                      <a:pt x="10" y="43"/>
                    </a:cubicBezTo>
                    <a:cubicBezTo>
                      <a:pt x="10" y="49"/>
                      <a:pt x="16" y="54"/>
                      <a:pt x="22" y="52"/>
                    </a:cubicBezTo>
                    <a:cubicBezTo>
                      <a:pt x="25" y="51"/>
                      <a:pt x="27" y="49"/>
                      <a:pt x="29" y="46"/>
                    </a:cubicBezTo>
                    <a:cubicBezTo>
                      <a:pt x="29" y="45"/>
                      <a:pt x="29" y="44"/>
                      <a:pt x="30" y="44"/>
                    </a:cubicBezTo>
                    <a:cubicBezTo>
                      <a:pt x="30" y="45"/>
                      <a:pt x="31" y="46"/>
                      <a:pt x="31" y="47"/>
                    </a:cubicBezTo>
                    <a:cubicBezTo>
                      <a:pt x="35" y="52"/>
                      <a:pt x="41" y="52"/>
                      <a:pt x="46" y="49"/>
                    </a:cubicBezTo>
                    <a:cubicBezTo>
                      <a:pt x="50" y="46"/>
                      <a:pt x="49" y="40"/>
                      <a:pt x="47" y="36"/>
                    </a:cubicBezTo>
                    <a:cubicBezTo>
                      <a:pt x="46" y="34"/>
                      <a:pt x="44" y="32"/>
                      <a:pt x="42" y="31"/>
                    </a:cubicBezTo>
                    <a:cubicBezTo>
                      <a:pt x="43" y="30"/>
                      <a:pt x="44" y="30"/>
                      <a:pt x="45" y="29"/>
                    </a:cubicBezTo>
                    <a:cubicBezTo>
                      <a:pt x="50" y="25"/>
                      <a:pt x="49" y="18"/>
                      <a:pt x="45" y="14"/>
                    </a:cubicBezTo>
                    <a:cubicBezTo>
                      <a:pt x="40" y="10"/>
                      <a:pt x="34" y="10"/>
                      <a:pt x="30" y="14"/>
                    </a:cubicBezTo>
                    <a:cubicBezTo>
                      <a:pt x="29" y="14"/>
                      <a:pt x="29" y="14"/>
                      <a:pt x="29" y="14"/>
                    </a:cubicBezTo>
                    <a:cubicBezTo>
                      <a:pt x="29" y="13"/>
                      <a:pt x="28" y="11"/>
                      <a:pt x="28" y="9"/>
                    </a:cubicBezTo>
                    <a:cubicBezTo>
                      <a:pt x="25" y="3"/>
                      <a:pt x="18" y="0"/>
                      <a:pt x="13" y="4"/>
                    </a:cubicBezTo>
                    <a:cubicBezTo>
                      <a:pt x="6" y="8"/>
                      <a:pt x="7" y="16"/>
                      <a:pt x="11" y="2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97"/>
              <p:cNvSpPr/>
              <p:nvPr/>
            </p:nvSpPr>
            <p:spPr bwMode="auto">
              <a:xfrm>
                <a:off x="1646238" y="53975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98"/>
              <p:cNvSpPr/>
              <p:nvPr/>
            </p:nvSpPr>
            <p:spPr bwMode="auto">
              <a:xfrm>
                <a:off x="1646238" y="5380038"/>
                <a:ext cx="3175"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99"/>
              <p:cNvSpPr/>
              <p:nvPr/>
            </p:nvSpPr>
            <p:spPr bwMode="auto">
              <a:xfrm>
                <a:off x="1674813" y="5364163"/>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200"/>
              <p:cNvSpPr/>
              <p:nvPr/>
            </p:nvSpPr>
            <p:spPr bwMode="auto">
              <a:xfrm>
                <a:off x="1628776" y="5341938"/>
                <a:ext cx="63500" cy="60325"/>
              </a:xfrm>
              <a:custGeom>
                <a:avLst/>
                <a:gdLst>
                  <a:gd name="T0" fmla="*/ 3 w 15"/>
                  <a:gd name="T1" fmla="*/ 2 h 14"/>
                  <a:gd name="T2" fmla="*/ 2 w 15"/>
                  <a:gd name="T3" fmla="*/ 4 h 14"/>
                  <a:gd name="T4" fmla="*/ 2 w 15"/>
                  <a:gd name="T5" fmla="*/ 6 h 14"/>
                  <a:gd name="T6" fmla="*/ 4 w 15"/>
                  <a:gd name="T7" fmla="*/ 13 h 14"/>
                  <a:gd name="T8" fmla="*/ 5 w 15"/>
                  <a:gd name="T9" fmla="*/ 13 h 14"/>
                  <a:gd name="T10" fmla="*/ 8 w 15"/>
                  <a:gd name="T11" fmla="*/ 14 h 14"/>
                  <a:gd name="T12" fmla="*/ 10 w 15"/>
                  <a:gd name="T13" fmla="*/ 14 h 14"/>
                  <a:gd name="T14" fmla="*/ 10 w 15"/>
                  <a:gd name="T15" fmla="*/ 14 h 14"/>
                  <a:gd name="T16" fmla="*/ 13 w 15"/>
                  <a:gd name="T17" fmla="*/ 7 h 14"/>
                  <a:gd name="T18" fmla="*/ 11 w 15"/>
                  <a:gd name="T19" fmla="*/ 5 h 14"/>
                  <a:gd name="T20" fmla="*/ 11 w 15"/>
                  <a:gd name="T21" fmla="*/ 5 h 14"/>
                  <a:gd name="T22" fmla="*/ 11 w 15"/>
                  <a:gd name="T23" fmla="*/ 5 h 14"/>
                  <a:gd name="T24" fmla="*/ 9 w 15"/>
                  <a:gd name="T25" fmla="*/ 2 h 14"/>
                  <a:gd name="T26" fmla="*/ 10 w 15"/>
                  <a:gd name="T27" fmla="*/ 3 h 14"/>
                  <a:gd name="T28" fmla="*/ 3 w 15"/>
                  <a:gd name="T2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4">
                    <a:moveTo>
                      <a:pt x="3" y="2"/>
                    </a:moveTo>
                    <a:cubicBezTo>
                      <a:pt x="3" y="2"/>
                      <a:pt x="2" y="3"/>
                      <a:pt x="2" y="4"/>
                    </a:cubicBezTo>
                    <a:cubicBezTo>
                      <a:pt x="2" y="5"/>
                      <a:pt x="2" y="5"/>
                      <a:pt x="2" y="6"/>
                    </a:cubicBezTo>
                    <a:cubicBezTo>
                      <a:pt x="0" y="8"/>
                      <a:pt x="2" y="12"/>
                      <a:pt x="4" y="13"/>
                    </a:cubicBezTo>
                    <a:cubicBezTo>
                      <a:pt x="4" y="13"/>
                      <a:pt x="4" y="13"/>
                      <a:pt x="5" y="13"/>
                    </a:cubicBezTo>
                    <a:cubicBezTo>
                      <a:pt x="5" y="14"/>
                      <a:pt x="7" y="14"/>
                      <a:pt x="8" y="14"/>
                    </a:cubicBezTo>
                    <a:cubicBezTo>
                      <a:pt x="9" y="14"/>
                      <a:pt x="9" y="14"/>
                      <a:pt x="10" y="14"/>
                    </a:cubicBezTo>
                    <a:cubicBezTo>
                      <a:pt x="10" y="14"/>
                      <a:pt x="10" y="14"/>
                      <a:pt x="10" y="14"/>
                    </a:cubicBezTo>
                    <a:cubicBezTo>
                      <a:pt x="13" y="13"/>
                      <a:pt x="15" y="10"/>
                      <a:pt x="13" y="7"/>
                    </a:cubicBezTo>
                    <a:cubicBezTo>
                      <a:pt x="13" y="6"/>
                      <a:pt x="12" y="9"/>
                      <a:pt x="11" y="5"/>
                    </a:cubicBezTo>
                    <a:cubicBezTo>
                      <a:pt x="11" y="5"/>
                      <a:pt x="11" y="5"/>
                      <a:pt x="11" y="5"/>
                    </a:cubicBezTo>
                    <a:cubicBezTo>
                      <a:pt x="11" y="5"/>
                      <a:pt x="11" y="5"/>
                      <a:pt x="11" y="5"/>
                    </a:cubicBezTo>
                    <a:cubicBezTo>
                      <a:pt x="10" y="4"/>
                      <a:pt x="10" y="3"/>
                      <a:pt x="9" y="2"/>
                    </a:cubicBezTo>
                    <a:cubicBezTo>
                      <a:pt x="10" y="3"/>
                      <a:pt x="10" y="3"/>
                      <a:pt x="10" y="3"/>
                    </a:cubicBezTo>
                    <a:cubicBezTo>
                      <a:pt x="9" y="1"/>
                      <a:pt x="5" y="0"/>
                      <a:pt x="3"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201"/>
              <p:cNvSpPr/>
              <p:nvPr/>
            </p:nvSpPr>
            <p:spPr bwMode="auto">
              <a:xfrm>
                <a:off x="1879601" y="5427663"/>
                <a:ext cx="215900" cy="223838"/>
              </a:xfrm>
              <a:custGeom>
                <a:avLst/>
                <a:gdLst>
                  <a:gd name="T0" fmla="*/ 11 w 51"/>
                  <a:gd name="T1" fmla="*/ 21 h 53"/>
                  <a:gd name="T2" fmla="*/ 9 w 51"/>
                  <a:gd name="T3" fmla="*/ 21 h 53"/>
                  <a:gd name="T4" fmla="*/ 4 w 51"/>
                  <a:gd name="T5" fmla="*/ 36 h 53"/>
                  <a:gd name="T6" fmla="*/ 11 w 51"/>
                  <a:gd name="T7" fmla="*/ 39 h 53"/>
                  <a:gd name="T8" fmla="*/ 10 w 51"/>
                  <a:gd name="T9" fmla="*/ 43 h 53"/>
                  <a:gd name="T10" fmla="*/ 22 w 51"/>
                  <a:gd name="T11" fmla="*/ 51 h 53"/>
                  <a:gd name="T12" fmla="*/ 29 w 51"/>
                  <a:gd name="T13" fmla="*/ 45 h 53"/>
                  <a:gd name="T14" fmla="*/ 30 w 51"/>
                  <a:gd name="T15" fmla="*/ 43 h 53"/>
                  <a:gd name="T16" fmla="*/ 31 w 51"/>
                  <a:gd name="T17" fmla="*/ 46 h 53"/>
                  <a:gd name="T18" fmla="*/ 46 w 51"/>
                  <a:gd name="T19" fmla="*/ 48 h 53"/>
                  <a:gd name="T20" fmla="*/ 47 w 51"/>
                  <a:gd name="T21" fmla="*/ 35 h 53"/>
                  <a:gd name="T22" fmla="*/ 42 w 51"/>
                  <a:gd name="T23" fmla="*/ 30 h 53"/>
                  <a:gd name="T24" fmla="*/ 45 w 51"/>
                  <a:gd name="T25" fmla="*/ 28 h 53"/>
                  <a:gd name="T26" fmla="*/ 45 w 51"/>
                  <a:gd name="T27" fmla="*/ 13 h 53"/>
                  <a:gd name="T28" fmla="*/ 30 w 51"/>
                  <a:gd name="T29" fmla="*/ 13 h 53"/>
                  <a:gd name="T30" fmla="*/ 29 w 51"/>
                  <a:gd name="T31" fmla="*/ 14 h 53"/>
                  <a:gd name="T32" fmla="*/ 28 w 51"/>
                  <a:gd name="T33" fmla="*/ 8 h 53"/>
                  <a:gd name="T34" fmla="*/ 13 w 51"/>
                  <a:gd name="T35" fmla="*/ 3 h 53"/>
                  <a:gd name="T36" fmla="*/ 11 w 51"/>
                  <a:gd name="T37"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3">
                    <a:moveTo>
                      <a:pt x="11" y="21"/>
                    </a:moveTo>
                    <a:cubicBezTo>
                      <a:pt x="10" y="21"/>
                      <a:pt x="10" y="21"/>
                      <a:pt x="9" y="21"/>
                    </a:cubicBezTo>
                    <a:cubicBezTo>
                      <a:pt x="3" y="23"/>
                      <a:pt x="0" y="31"/>
                      <a:pt x="4" y="36"/>
                    </a:cubicBezTo>
                    <a:cubicBezTo>
                      <a:pt x="6" y="38"/>
                      <a:pt x="8" y="39"/>
                      <a:pt x="11" y="39"/>
                    </a:cubicBezTo>
                    <a:cubicBezTo>
                      <a:pt x="10" y="40"/>
                      <a:pt x="10" y="41"/>
                      <a:pt x="10" y="43"/>
                    </a:cubicBezTo>
                    <a:cubicBezTo>
                      <a:pt x="10" y="48"/>
                      <a:pt x="16" y="53"/>
                      <a:pt x="22" y="51"/>
                    </a:cubicBezTo>
                    <a:cubicBezTo>
                      <a:pt x="25" y="50"/>
                      <a:pt x="28" y="48"/>
                      <a:pt x="29" y="45"/>
                    </a:cubicBezTo>
                    <a:cubicBezTo>
                      <a:pt x="29" y="44"/>
                      <a:pt x="29" y="44"/>
                      <a:pt x="30" y="43"/>
                    </a:cubicBezTo>
                    <a:cubicBezTo>
                      <a:pt x="30" y="44"/>
                      <a:pt x="31" y="45"/>
                      <a:pt x="31" y="46"/>
                    </a:cubicBezTo>
                    <a:cubicBezTo>
                      <a:pt x="35" y="51"/>
                      <a:pt x="41" y="52"/>
                      <a:pt x="46" y="48"/>
                    </a:cubicBezTo>
                    <a:cubicBezTo>
                      <a:pt x="50" y="45"/>
                      <a:pt x="49" y="39"/>
                      <a:pt x="47" y="35"/>
                    </a:cubicBezTo>
                    <a:cubicBezTo>
                      <a:pt x="46" y="33"/>
                      <a:pt x="44" y="32"/>
                      <a:pt x="42" y="30"/>
                    </a:cubicBezTo>
                    <a:cubicBezTo>
                      <a:pt x="43" y="30"/>
                      <a:pt x="44" y="29"/>
                      <a:pt x="45" y="28"/>
                    </a:cubicBezTo>
                    <a:cubicBezTo>
                      <a:pt x="51" y="24"/>
                      <a:pt x="49" y="17"/>
                      <a:pt x="45" y="13"/>
                    </a:cubicBezTo>
                    <a:cubicBezTo>
                      <a:pt x="40" y="9"/>
                      <a:pt x="34" y="10"/>
                      <a:pt x="30" y="13"/>
                    </a:cubicBezTo>
                    <a:cubicBezTo>
                      <a:pt x="30" y="13"/>
                      <a:pt x="29" y="14"/>
                      <a:pt x="29" y="14"/>
                    </a:cubicBezTo>
                    <a:cubicBezTo>
                      <a:pt x="29" y="12"/>
                      <a:pt x="28" y="10"/>
                      <a:pt x="28" y="8"/>
                    </a:cubicBezTo>
                    <a:cubicBezTo>
                      <a:pt x="25" y="3"/>
                      <a:pt x="18" y="0"/>
                      <a:pt x="13" y="3"/>
                    </a:cubicBezTo>
                    <a:cubicBezTo>
                      <a:pt x="6" y="7"/>
                      <a:pt x="7" y="15"/>
                      <a:pt x="11" y="2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202"/>
              <p:cNvSpPr/>
              <p:nvPr/>
            </p:nvSpPr>
            <p:spPr bwMode="auto">
              <a:xfrm>
                <a:off x="1976438" y="55721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203"/>
              <p:cNvSpPr/>
              <p:nvPr/>
            </p:nvSpPr>
            <p:spPr bwMode="auto">
              <a:xfrm>
                <a:off x="1971676" y="5567363"/>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204"/>
              <p:cNvSpPr/>
              <p:nvPr/>
            </p:nvSpPr>
            <p:spPr bwMode="auto">
              <a:xfrm>
                <a:off x="2006601" y="5537201"/>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06"/>
              <p:cNvSpPr/>
              <p:nvPr/>
            </p:nvSpPr>
            <p:spPr bwMode="auto">
              <a:xfrm>
                <a:off x="1963738" y="5516563"/>
                <a:ext cx="60325" cy="63500"/>
              </a:xfrm>
              <a:custGeom>
                <a:avLst/>
                <a:gdLst>
                  <a:gd name="T0" fmla="*/ 2 w 14"/>
                  <a:gd name="T1" fmla="*/ 2 h 15"/>
                  <a:gd name="T2" fmla="*/ 1 w 14"/>
                  <a:gd name="T3" fmla="*/ 4 h 15"/>
                  <a:gd name="T4" fmla="*/ 1 w 14"/>
                  <a:gd name="T5" fmla="*/ 7 h 15"/>
                  <a:gd name="T6" fmla="*/ 3 w 14"/>
                  <a:gd name="T7" fmla="*/ 13 h 15"/>
                  <a:gd name="T8" fmla="*/ 4 w 14"/>
                  <a:gd name="T9" fmla="*/ 13 h 15"/>
                  <a:gd name="T10" fmla="*/ 7 w 14"/>
                  <a:gd name="T11" fmla="*/ 14 h 15"/>
                  <a:gd name="T12" fmla="*/ 9 w 14"/>
                  <a:gd name="T13" fmla="*/ 14 h 15"/>
                  <a:gd name="T14" fmla="*/ 9 w 14"/>
                  <a:gd name="T15" fmla="*/ 14 h 15"/>
                  <a:gd name="T16" fmla="*/ 12 w 14"/>
                  <a:gd name="T17" fmla="*/ 7 h 15"/>
                  <a:gd name="T18" fmla="*/ 10 w 14"/>
                  <a:gd name="T19" fmla="*/ 4 h 15"/>
                  <a:gd name="T20" fmla="*/ 10 w 14"/>
                  <a:gd name="T21" fmla="*/ 4 h 15"/>
                  <a:gd name="T22" fmla="*/ 10 w 14"/>
                  <a:gd name="T23" fmla="*/ 4 h 15"/>
                  <a:gd name="T24" fmla="*/ 8 w 14"/>
                  <a:gd name="T25" fmla="*/ 2 h 15"/>
                  <a:gd name="T26" fmla="*/ 9 w 14"/>
                  <a:gd name="T27" fmla="*/ 3 h 15"/>
                  <a:gd name="T28" fmla="*/ 2 w 14"/>
                  <a:gd name="T2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2" y="2"/>
                    </a:moveTo>
                    <a:cubicBezTo>
                      <a:pt x="2" y="3"/>
                      <a:pt x="1" y="3"/>
                      <a:pt x="1" y="4"/>
                    </a:cubicBezTo>
                    <a:cubicBezTo>
                      <a:pt x="1" y="5"/>
                      <a:pt x="1" y="6"/>
                      <a:pt x="1" y="7"/>
                    </a:cubicBezTo>
                    <a:cubicBezTo>
                      <a:pt x="0" y="9"/>
                      <a:pt x="1" y="12"/>
                      <a:pt x="3" y="13"/>
                    </a:cubicBezTo>
                    <a:cubicBezTo>
                      <a:pt x="3" y="13"/>
                      <a:pt x="4" y="13"/>
                      <a:pt x="4" y="13"/>
                    </a:cubicBezTo>
                    <a:cubicBezTo>
                      <a:pt x="5" y="14"/>
                      <a:pt x="6" y="15"/>
                      <a:pt x="7" y="14"/>
                    </a:cubicBezTo>
                    <a:cubicBezTo>
                      <a:pt x="8" y="14"/>
                      <a:pt x="8" y="14"/>
                      <a:pt x="9" y="14"/>
                    </a:cubicBezTo>
                    <a:cubicBezTo>
                      <a:pt x="9" y="14"/>
                      <a:pt x="9" y="14"/>
                      <a:pt x="9" y="14"/>
                    </a:cubicBezTo>
                    <a:cubicBezTo>
                      <a:pt x="12" y="14"/>
                      <a:pt x="14" y="9"/>
                      <a:pt x="12" y="7"/>
                    </a:cubicBezTo>
                    <a:cubicBezTo>
                      <a:pt x="12" y="6"/>
                      <a:pt x="11" y="8"/>
                      <a:pt x="10" y="4"/>
                    </a:cubicBezTo>
                    <a:cubicBezTo>
                      <a:pt x="10" y="4"/>
                      <a:pt x="10" y="4"/>
                      <a:pt x="10" y="4"/>
                    </a:cubicBezTo>
                    <a:cubicBezTo>
                      <a:pt x="10" y="4"/>
                      <a:pt x="10" y="4"/>
                      <a:pt x="10" y="4"/>
                    </a:cubicBezTo>
                    <a:cubicBezTo>
                      <a:pt x="10" y="4"/>
                      <a:pt x="9" y="3"/>
                      <a:pt x="8" y="2"/>
                    </a:cubicBezTo>
                    <a:cubicBezTo>
                      <a:pt x="9" y="3"/>
                      <a:pt x="9" y="3"/>
                      <a:pt x="9" y="3"/>
                    </a:cubicBezTo>
                    <a:cubicBezTo>
                      <a:pt x="8" y="1"/>
                      <a:pt x="4" y="0"/>
                      <a:pt x="2"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07"/>
              <p:cNvSpPr/>
              <p:nvPr/>
            </p:nvSpPr>
            <p:spPr bwMode="auto">
              <a:xfrm>
                <a:off x="2219326" y="5486400"/>
                <a:ext cx="215900" cy="238125"/>
              </a:xfrm>
              <a:custGeom>
                <a:avLst/>
                <a:gdLst>
                  <a:gd name="T0" fmla="*/ 14 w 51"/>
                  <a:gd name="T1" fmla="*/ 16 h 56"/>
                  <a:gd name="T2" fmla="*/ 12 w 51"/>
                  <a:gd name="T3" fmla="*/ 16 h 56"/>
                  <a:gd name="T4" fmla="*/ 2 w 51"/>
                  <a:gd name="T5" fmla="*/ 28 h 56"/>
                  <a:gd name="T6" fmla="*/ 7 w 51"/>
                  <a:gd name="T7" fmla="*/ 33 h 56"/>
                  <a:gd name="T8" fmla="*/ 5 w 51"/>
                  <a:gd name="T9" fmla="*/ 36 h 56"/>
                  <a:gd name="T10" fmla="*/ 13 w 51"/>
                  <a:gd name="T11" fmla="*/ 49 h 56"/>
                  <a:gd name="T12" fmla="*/ 22 w 51"/>
                  <a:gd name="T13" fmla="*/ 46 h 56"/>
                  <a:gd name="T14" fmla="*/ 23 w 51"/>
                  <a:gd name="T15" fmla="*/ 44 h 56"/>
                  <a:gd name="T16" fmla="*/ 23 w 51"/>
                  <a:gd name="T17" fmla="*/ 48 h 56"/>
                  <a:gd name="T18" fmla="*/ 36 w 51"/>
                  <a:gd name="T19" fmla="*/ 55 h 56"/>
                  <a:gd name="T20" fmla="*/ 42 w 51"/>
                  <a:gd name="T21" fmla="*/ 43 h 56"/>
                  <a:gd name="T22" fmla="*/ 40 w 51"/>
                  <a:gd name="T23" fmla="*/ 37 h 56"/>
                  <a:gd name="T24" fmla="*/ 43 w 51"/>
                  <a:gd name="T25" fmla="*/ 36 h 56"/>
                  <a:gd name="T26" fmla="*/ 48 w 51"/>
                  <a:gd name="T27" fmla="*/ 22 h 56"/>
                  <a:gd name="T28" fmla="*/ 34 w 51"/>
                  <a:gd name="T29" fmla="*/ 16 h 56"/>
                  <a:gd name="T30" fmla="*/ 33 w 51"/>
                  <a:gd name="T31" fmla="*/ 17 h 56"/>
                  <a:gd name="T32" fmla="*/ 34 w 51"/>
                  <a:gd name="T33" fmla="*/ 11 h 56"/>
                  <a:gd name="T34" fmla="*/ 22 w 51"/>
                  <a:gd name="T35" fmla="*/ 1 h 56"/>
                  <a:gd name="T36" fmla="*/ 14 w 51"/>
                  <a:gd name="T37"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6">
                    <a:moveTo>
                      <a:pt x="14" y="16"/>
                    </a:moveTo>
                    <a:cubicBezTo>
                      <a:pt x="13" y="16"/>
                      <a:pt x="13" y="16"/>
                      <a:pt x="12" y="16"/>
                    </a:cubicBezTo>
                    <a:cubicBezTo>
                      <a:pt x="6" y="16"/>
                      <a:pt x="0" y="22"/>
                      <a:pt x="2" y="28"/>
                    </a:cubicBezTo>
                    <a:cubicBezTo>
                      <a:pt x="3" y="31"/>
                      <a:pt x="5" y="32"/>
                      <a:pt x="7" y="33"/>
                    </a:cubicBezTo>
                    <a:cubicBezTo>
                      <a:pt x="6" y="34"/>
                      <a:pt x="5" y="35"/>
                      <a:pt x="5" y="36"/>
                    </a:cubicBezTo>
                    <a:cubicBezTo>
                      <a:pt x="3" y="42"/>
                      <a:pt x="7" y="49"/>
                      <a:pt x="13" y="49"/>
                    </a:cubicBezTo>
                    <a:cubicBezTo>
                      <a:pt x="16" y="49"/>
                      <a:pt x="19" y="48"/>
                      <a:pt x="22" y="46"/>
                    </a:cubicBezTo>
                    <a:cubicBezTo>
                      <a:pt x="22" y="45"/>
                      <a:pt x="23" y="45"/>
                      <a:pt x="23" y="44"/>
                    </a:cubicBezTo>
                    <a:cubicBezTo>
                      <a:pt x="23" y="45"/>
                      <a:pt x="23" y="47"/>
                      <a:pt x="23" y="48"/>
                    </a:cubicBezTo>
                    <a:cubicBezTo>
                      <a:pt x="25" y="53"/>
                      <a:pt x="31" y="56"/>
                      <a:pt x="36" y="55"/>
                    </a:cubicBezTo>
                    <a:cubicBezTo>
                      <a:pt x="41" y="54"/>
                      <a:pt x="43" y="48"/>
                      <a:pt x="42" y="43"/>
                    </a:cubicBezTo>
                    <a:cubicBezTo>
                      <a:pt x="42" y="41"/>
                      <a:pt x="41" y="39"/>
                      <a:pt x="40" y="37"/>
                    </a:cubicBezTo>
                    <a:cubicBezTo>
                      <a:pt x="41" y="37"/>
                      <a:pt x="42" y="37"/>
                      <a:pt x="43" y="36"/>
                    </a:cubicBezTo>
                    <a:cubicBezTo>
                      <a:pt x="49" y="34"/>
                      <a:pt x="51" y="27"/>
                      <a:pt x="48" y="22"/>
                    </a:cubicBezTo>
                    <a:cubicBezTo>
                      <a:pt x="46" y="17"/>
                      <a:pt x="40" y="15"/>
                      <a:pt x="34" y="16"/>
                    </a:cubicBezTo>
                    <a:cubicBezTo>
                      <a:pt x="34" y="17"/>
                      <a:pt x="34" y="17"/>
                      <a:pt x="33" y="17"/>
                    </a:cubicBezTo>
                    <a:cubicBezTo>
                      <a:pt x="34" y="15"/>
                      <a:pt x="34" y="13"/>
                      <a:pt x="34" y="11"/>
                    </a:cubicBezTo>
                    <a:cubicBezTo>
                      <a:pt x="34" y="5"/>
                      <a:pt x="29" y="0"/>
                      <a:pt x="22" y="1"/>
                    </a:cubicBezTo>
                    <a:cubicBezTo>
                      <a:pt x="14" y="2"/>
                      <a:pt x="12" y="10"/>
                      <a:pt x="14" y="1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08"/>
              <p:cNvSpPr/>
              <p:nvPr/>
            </p:nvSpPr>
            <p:spPr bwMode="auto">
              <a:xfrm>
                <a:off x="2303463" y="5626100"/>
                <a:ext cx="476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09"/>
              <p:cNvSpPr/>
              <p:nvPr/>
            </p:nvSpPr>
            <p:spPr bwMode="auto">
              <a:xfrm>
                <a:off x="2308226" y="5618163"/>
                <a:ext cx="3175"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0"/>
              <p:cNvSpPr/>
              <p:nvPr/>
            </p:nvSpPr>
            <p:spPr bwMode="auto">
              <a:xfrm>
                <a:off x="2341563" y="5605463"/>
                <a:ext cx="4763"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1" y="1"/>
                      <a:pt x="1" y="1"/>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1"/>
              <p:cNvSpPr/>
              <p:nvPr/>
            </p:nvSpPr>
            <p:spPr bwMode="auto">
              <a:xfrm>
                <a:off x="2295526" y="5580063"/>
                <a:ext cx="58738" cy="63500"/>
              </a:xfrm>
              <a:custGeom>
                <a:avLst/>
                <a:gdLst>
                  <a:gd name="T0" fmla="*/ 6 w 14"/>
                  <a:gd name="T1" fmla="*/ 1 h 15"/>
                  <a:gd name="T2" fmla="*/ 3 w 14"/>
                  <a:gd name="T3" fmla="*/ 2 h 15"/>
                  <a:gd name="T4" fmla="*/ 3 w 14"/>
                  <a:gd name="T5" fmla="*/ 4 h 15"/>
                  <a:gd name="T6" fmla="*/ 2 w 14"/>
                  <a:gd name="T7" fmla="*/ 11 h 15"/>
                  <a:gd name="T8" fmla="*/ 3 w 14"/>
                  <a:gd name="T9" fmla="*/ 12 h 15"/>
                  <a:gd name="T10" fmla="*/ 6 w 14"/>
                  <a:gd name="T11" fmla="*/ 14 h 15"/>
                  <a:gd name="T12" fmla="*/ 7 w 14"/>
                  <a:gd name="T13" fmla="*/ 14 h 15"/>
                  <a:gd name="T14" fmla="*/ 7 w 14"/>
                  <a:gd name="T15" fmla="*/ 14 h 15"/>
                  <a:gd name="T16" fmla="*/ 14 w 14"/>
                  <a:gd name="T17" fmla="*/ 7 h 15"/>
                  <a:gd name="T18" fmla="*/ 13 w 14"/>
                  <a:gd name="T19" fmla="*/ 2 h 15"/>
                  <a:gd name="T20" fmla="*/ 13 w 14"/>
                  <a:gd name="T21" fmla="*/ 2 h 15"/>
                  <a:gd name="T22" fmla="*/ 12 w 14"/>
                  <a:gd name="T23" fmla="*/ 4 h 15"/>
                  <a:gd name="T24" fmla="*/ 11 w 14"/>
                  <a:gd name="T25" fmla="*/ 3 h 15"/>
                  <a:gd name="T26" fmla="*/ 11 w 14"/>
                  <a:gd name="T27" fmla="*/ 4 h 15"/>
                  <a:gd name="T28" fmla="*/ 6 w 14"/>
                  <a:gd name="T2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6" y="1"/>
                    </a:moveTo>
                    <a:cubicBezTo>
                      <a:pt x="5" y="1"/>
                      <a:pt x="4" y="1"/>
                      <a:pt x="3" y="2"/>
                    </a:cubicBezTo>
                    <a:cubicBezTo>
                      <a:pt x="3" y="3"/>
                      <a:pt x="3" y="4"/>
                      <a:pt x="3" y="4"/>
                    </a:cubicBezTo>
                    <a:cubicBezTo>
                      <a:pt x="1" y="6"/>
                      <a:pt x="0" y="9"/>
                      <a:pt x="2" y="11"/>
                    </a:cubicBezTo>
                    <a:cubicBezTo>
                      <a:pt x="2" y="11"/>
                      <a:pt x="3" y="12"/>
                      <a:pt x="3" y="12"/>
                    </a:cubicBezTo>
                    <a:cubicBezTo>
                      <a:pt x="3" y="13"/>
                      <a:pt x="4" y="14"/>
                      <a:pt x="6" y="14"/>
                    </a:cubicBezTo>
                    <a:cubicBezTo>
                      <a:pt x="6" y="14"/>
                      <a:pt x="7" y="14"/>
                      <a:pt x="7" y="14"/>
                    </a:cubicBezTo>
                    <a:cubicBezTo>
                      <a:pt x="7" y="14"/>
                      <a:pt x="7" y="14"/>
                      <a:pt x="7" y="14"/>
                    </a:cubicBezTo>
                    <a:cubicBezTo>
                      <a:pt x="10" y="15"/>
                      <a:pt x="14" y="10"/>
                      <a:pt x="14" y="7"/>
                    </a:cubicBezTo>
                    <a:cubicBezTo>
                      <a:pt x="14" y="6"/>
                      <a:pt x="12" y="7"/>
                      <a:pt x="13" y="2"/>
                    </a:cubicBezTo>
                    <a:cubicBezTo>
                      <a:pt x="13" y="2"/>
                      <a:pt x="13" y="2"/>
                      <a:pt x="13" y="2"/>
                    </a:cubicBezTo>
                    <a:cubicBezTo>
                      <a:pt x="13" y="2"/>
                      <a:pt x="12" y="4"/>
                      <a:pt x="12" y="4"/>
                    </a:cubicBezTo>
                    <a:cubicBezTo>
                      <a:pt x="12" y="3"/>
                      <a:pt x="12" y="3"/>
                      <a:pt x="11" y="3"/>
                    </a:cubicBezTo>
                    <a:cubicBezTo>
                      <a:pt x="11" y="3"/>
                      <a:pt x="11" y="4"/>
                      <a:pt x="11" y="4"/>
                    </a:cubicBezTo>
                    <a:cubicBezTo>
                      <a:pt x="11" y="1"/>
                      <a:pt x="8" y="0"/>
                      <a:pt x="6"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12"/>
              <p:cNvSpPr/>
              <p:nvPr/>
            </p:nvSpPr>
            <p:spPr bwMode="auto">
              <a:xfrm>
                <a:off x="2779713" y="5546725"/>
                <a:ext cx="334963" cy="338138"/>
              </a:xfrm>
              <a:custGeom>
                <a:avLst/>
                <a:gdLst>
                  <a:gd name="T0" fmla="*/ 12 w 79"/>
                  <a:gd name="T1" fmla="*/ 33 h 80"/>
                  <a:gd name="T2" fmla="*/ 10 w 79"/>
                  <a:gd name="T3" fmla="*/ 35 h 80"/>
                  <a:gd name="T4" fmla="*/ 8 w 79"/>
                  <a:gd name="T5" fmla="*/ 58 h 80"/>
                  <a:gd name="T6" fmla="*/ 19 w 79"/>
                  <a:gd name="T7" fmla="*/ 61 h 80"/>
                  <a:gd name="T8" fmla="*/ 19 w 79"/>
                  <a:gd name="T9" fmla="*/ 66 h 80"/>
                  <a:gd name="T10" fmla="*/ 40 w 79"/>
                  <a:gd name="T11" fmla="*/ 75 h 80"/>
                  <a:gd name="T12" fmla="*/ 48 w 79"/>
                  <a:gd name="T13" fmla="*/ 63 h 80"/>
                  <a:gd name="T14" fmla="*/ 48 w 79"/>
                  <a:gd name="T15" fmla="*/ 60 h 80"/>
                  <a:gd name="T16" fmla="*/ 52 w 79"/>
                  <a:gd name="T17" fmla="*/ 64 h 80"/>
                  <a:gd name="T18" fmla="*/ 74 w 79"/>
                  <a:gd name="T19" fmla="*/ 62 h 80"/>
                  <a:gd name="T20" fmla="*/ 71 w 79"/>
                  <a:gd name="T21" fmla="*/ 42 h 80"/>
                  <a:gd name="T22" fmla="*/ 62 w 79"/>
                  <a:gd name="T23" fmla="*/ 36 h 80"/>
                  <a:gd name="T24" fmla="*/ 66 w 79"/>
                  <a:gd name="T25" fmla="*/ 32 h 80"/>
                  <a:gd name="T26" fmla="*/ 60 w 79"/>
                  <a:gd name="T27" fmla="*/ 10 h 80"/>
                  <a:gd name="T28" fmla="*/ 37 w 79"/>
                  <a:gd name="T29" fmla="*/ 16 h 80"/>
                  <a:gd name="T30" fmla="*/ 37 w 79"/>
                  <a:gd name="T31" fmla="*/ 17 h 80"/>
                  <a:gd name="T32" fmla="*/ 32 w 79"/>
                  <a:gd name="T33" fmla="*/ 9 h 80"/>
                  <a:gd name="T34" fmla="*/ 8 w 79"/>
                  <a:gd name="T35" fmla="*/ 7 h 80"/>
                  <a:gd name="T36" fmla="*/ 12 w 79"/>
                  <a:gd name="T37" fmla="*/ 3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80">
                    <a:moveTo>
                      <a:pt x="12" y="33"/>
                    </a:moveTo>
                    <a:cubicBezTo>
                      <a:pt x="11" y="34"/>
                      <a:pt x="10" y="34"/>
                      <a:pt x="10" y="35"/>
                    </a:cubicBezTo>
                    <a:cubicBezTo>
                      <a:pt x="2" y="40"/>
                      <a:pt x="0" y="52"/>
                      <a:pt x="8" y="58"/>
                    </a:cubicBezTo>
                    <a:cubicBezTo>
                      <a:pt x="11" y="61"/>
                      <a:pt x="15" y="61"/>
                      <a:pt x="19" y="61"/>
                    </a:cubicBezTo>
                    <a:cubicBezTo>
                      <a:pt x="18" y="62"/>
                      <a:pt x="18" y="64"/>
                      <a:pt x="19" y="66"/>
                    </a:cubicBezTo>
                    <a:cubicBezTo>
                      <a:pt x="21" y="75"/>
                      <a:pt x="32" y="80"/>
                      <a:pt x="40" y="75"/>
                    </a:cubicBezTo>
                    <a:cubicBezTo>
                      <a:pt x="44" y="72"/>
                      <a:pt x="47" y="68"/>
                      <a:pt x="48" y="63"/>
                    </a:cubicBezTo>
                    <a:cubicBezTo>
                      <a:pt x="48" y="62"/>
                      <a:pt x="48" y="61"/>
                      <a:pt x="48" y="60"/>
                    </a:cubicBezTo>
                    <a:cubicBezTo>
                      <a:pt x="49" y="62"/>
                      <a:pt x="51" y="63"/>
                      <a:pt x="52" y="64"/>
                    </a:cubicBezTo>
                    <a:cubicBezTo>
                      <a:pt x="59" y="70"/>
                      <a:pt x="69" y="68"/>
                      <a:pt x="74" y="62"/>
                    </a:cubicBezTo>
                    <a:cubicBezTo>
                      <a:pt x="79" y="56"/>
                      <a:pt x="76" y="47"/>
                      <a:pt x="71" y="42"/>
                    </a:cubicBezTo>
                    <a:cubicBezTo>
                      <a:pt x="69" y="40"/>
                      <a:pt x="66" y="38"/>
                      <a:pt x="62" y="36"/>
                    </a:cubicBezTo>
                    <a:cubicBezTo>
                      <a:pt x="64" y="35"/>
                      <a:pt x="65" y="34"/>
                      <a:pt x="66" y="32"/>
                    </a:cubicBezTo>
                    <a:cubicBezTo>
                      <a:pt x="72" y="25"/>
                      <a:pt x="68" y="14"/>
                      <a:pt x="60" y="10"/>
                    </a:cubicBezTo>
                    <a:cubicBezTo>
                      <a:pt x="52" y="6"/>
                      <a:pt x="43" y="8"/>
                      <a:pt x="37" y="16"/>
                    </a:cubicBezTo>
                    <a:cubicBezTo>
                      <a:pt x="37" y="16"/>
                      <a:pt x="37" y="16"/>
                      <a:pt x="37" y="17"/>
                    </a:cubicBezTo>
                    <a:cubicBezTo>
                      <a:pt x="36" y="14"/>
                      <a:pt x="34" y="11"/>
                      <a:pt x="32" y="9"/>
                    </a:cubicBezTo>
                    <a:cubicBezTo>
                      <a:pt x="26" y="2"/>
                      <a:pt x="15" y="0"/>
                      <a:pt x="8" y="7"/>
                    </a:cubicBezTo>
                    <a:cubicBezTo>
                      <a:pt x="0" y="15"/>
                      <a:pt x="4" y="27"/>
                      <a:pt x="12"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3"/>
              <p:cNvSpPr/>
              <p:nvPr/>
            </p:nvSpPr>
            <p:spPr bwMode="auto">
              <a:xfrm>
                <a:off x="2927351" y="5754688"/>
                <a:ext cx="476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4"/>
              <p:cNvSpPr/>
              <p:nvPr/>
            </p:nvSpPr>
            <p:spPr bwMode="auto">
              <a:xfrm>
                <a:off x="2922588" y="5737225"/>
                <a:ext cx="4763" cy="17463"/>
              </a:xfrm>
              <a:custGeom>
                <a:avLst/>
                <a:gdLst>
                  <a:gd name="T0" fmla="*/ 1 w 1"/>
                  <a:gd name="T1" fmla="*/ 4 h 4"/>
                  <a:gd name="T2" fmla="*/ 1 w 1"/>
                  <a:gd name="T3" fmla="*/ 4 h 4"/>
                  <a:gd name="T4" fmla="*/ 1 w 1"/>
                  <a:gd name="T5" fmla="*/ 4 h 4"/>
                </a:gdLst>
                <a:ahLst/>
                <a:cxnLst>
                  <a:cxn ang="0">
                    <a:pos x="T0" y="T1"/>
                  </a:cxn>
                  <a:cxn ang="0">
                    <a:pos x="T2" y="T3"/>
                  </a:cxn>
                  <a:cxn ang="0">
                    <a:pos x="T4" y="T5"/>
                  </a:cxn>
                </a:cxnLst>
                <a:rect l="0" t="0" r="r" b="b"/>
                <a:pathLst>
                  <a:path w="1" h="4">
                    <a:moveTo>
                      <a:pt x="1" y="4"/>
                    </a:moveTo>
                    <a:cubicBezTo>
                      <a:pt x="1" y="4"/>
                      <a:pt x="1" y="4"/>
                      <a:pt x="1" y="4"/>
                    </a:cubicBezTo>
                    <a:cubicBezTo>
                      <a:pt x="1" y="0"/>
                      <a:pt x="0" y="0"/>
                      <a:pt x="1"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5"/>
              <p:cNvSpPr/>
              <p:nvPr/>
            </p:nvSpPr>
            <p:spPr bwMode="auto">
              <a:xfrm>
                <a:off x="2957513" y="5694363"/>
                <a:ext cx="7938"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6"/>
              <p:cNvSpPr/>
              <p:nvPr/>
            </p:nvSpPr>
            <p:spPr bwMode="auto">
              <a:xfrm>
                <a:off x="2897188" y="5668963"/>
                <a:ext cx="93663" cy="93663"/>
              </a:xfrm>
              <a:custGeom>
                <a:avLst/>
                <a:gdLst>
                  <a:gd name="T0" fmla="*/ 2 w 22"/>
                  <a:gd name="T1" fmla="*/ 4 h 22"/>
                  <a:gd name="T2" fmla="*/ 1 w 22"/>
                  <a:gd name="T3" fmla="*/ 8 h 22"/>
                  <a:gd name="T4" fmla="*/ 1 w 22"/>
                  <a:gd name="T5" fmla="*/ 11 h 22"/>
                  <a:gd name="T6" fmla="*/ 7 w 22"/>
                  <a:gd name="T7" fmla="*/ 20 h 22"/>
                  <a:gd name="T8" fmla="*/ 8 w 22"/>
                  <a:gd name="T9" fmla="*/ 20 h 22"/>
                  <a:gd name="T10" fmla="*/ 14 w 22"/>
                  <a:gd name="T11" fmla="*/ 21 h 22"/>
                  <a:gd name="T12" fmla="*/ 16 w 22"/>
                  <a:gd name="T13" fmla="*/ 19 h 22"/>
                  <a:gd name="T14" fmla="*/ 16 w 22"/>
                  <a:gd name="T15" fmla="*/ 19 h 22"/>
                  <a:gd name="T16" fmla="*/ 19 w 22"/>
                  <a:gd name="T17" fmla="*/ 8 h 22"/>
                  <a:gd name="T18" fmla="*/ 14 w 22"/>
                  <a:gd name="T19" fmla="*/ 6 h 22"/>
                  <a:gd name="T20" fmla="*/ 14 w 22"/>
                  <a:gd name="T21" fmla="*/ 6 h 22"/>
                  <a:gd name="T22" fmla="*/ 14 w 22"/>
                  <a:gd name="T23" fmla="*/ 6 h 22"/>
                  <a:gd name="T24" fmla="*/ 11 w 22"/>
                  <a:gd name="T25" fmla="*/ 3 h 22"/>
                  <a:gd name="T26" fmla="*/ 12 w 22"/>
                  <a:gd name="T27" fmla="*/ 3 h 22"/>
                  <a:gd name="T28" fmla="*/ 2 w 22"/>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2">
                    <a:moveTo>
                      <a:pt x="2" y="4"/>
                    </a:moveTo>
                    <a:cubicBezTo>
                      <a:pt x="1" y="5"/>
                      <a:pt x="1" y="6"/>
                      <a:pt x="1" y="8"/>
                    </a:cubicBezTo>
                    <a:cubicBezTo>
                      <a:pt x="0" y="9"/>
                      <a:pt x="1" y="10"/>
                      <a:pt x="1" y="11"/>
                    </a:cubicBezTo>
                    <a:cubicBezTo>
                      <a:pt x="0" y="15"/>
                      <a:pt x="3" y="19"/>
                      <a:pt x="7" y="20"/>
                    </a:cubicBezTo>
                    <a:cubicBezTo>
                      <a:pt x="7" y="20"/>
                      <a:pt x="8" y="20"/>
                      <a:pt x="8" y="20"/>
                    </a:cubicBezTo>
                    <a:cubicBezTo>
                      <a:pt x="10" y="21"/>
                      <a:pt x="12" y="22"/>
                      <a:pt x="14" y="21"/>
                    </a:cubicBezTo>
                    <a:cubicBezTo>
                      <a:pt x="15" y="20"/>
                      <a:pt x="15" y="20"/>
                      <a:pt x="16" y="19"/>
                    </a:cubicBezTo>
                    <a:cubicBezTo>
                      <a:pt x="16" y="19"/>
                      <a:pt x="16" y="19"/>
                      <a:pt x="16" y="19"/>
                    </a:cubicBezTo>
                    <a:cubicBezTo>
                      <a:pt x="20" y="18"/>
                      <a:pt x="22" y="11"/>
                      <a:pt x="19" y="8"/>
                    </a:cubicBezTo>
                    <a:cubicBezTo>
                      <a:pt x="17" y="7"/>
                      <a:pt x="16" y="6"/>
                      <a:pt x="14" y="6"/>
                    </a:cubicBezTo>
                    <a:cubicBezTo>
                      <a:pt x="14" y="6"/>
                      <a:pt x="14" y="6"/>
                      <a:pt x="14" y="6"/>
                    </a:cubicBezTo>
                    <a:cubicBezTo>
                      <a:pt x="14" y="6"/>
                      <a:pt x="14" y="6"/>
                      <a:pt x="14" y="6"/>
                    </a:cubicBezTo>
                    <a:cubicBezTo>
                      <a:pt x="13" y="4"/>
                      <a:pt x="13" y="3"/>
                      <a:pt x="11" y="3"/>
                    </a:cubicBezTo>
                    <a:cubicBezTo>
                      <a:pt x="11" y="3"/>
                      <a:pt x="12" y="3"/>
                      <a:pt x="12" y="3"/>
                    </a:cubicBezTo>
                    <a:cubicBezTo>
                      <a:pt x="10" y="0"/>
                      <a:pt x="4" y="0"/>
                      <a:pt x="2"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7"/>
              <p:cNvSpPr/>
              <p:nvPr/>
            </p:nvSpPr>
            <p:spPr bwMode="auto">
              <a:xfrm>
                <a:off x="2554288" y="5534025"/>
                <a:ext cx="284163" cy="261938"/>
              </a:xfrm>
              <a:custGeom>
                <a:avLst/>
                <a:gdLst>
                  <a:gd name="T0" fmla="*/ 41 w 67"/>
                  <a:gd name="T1" fmla="*/ 13 h 62"/>
                  <a:gd name="T2" fmla="*/ 40 w 67"/>
                  <a:gd name="T3" fmla="*/ 11 h 62"/>
                  <a:gd name="T4" fmla="*/ 22 w 67"/>
                  <a:gd name="T5" fmla="*/ 5 h 62"/>
                  <a:gd name="T6" fmla="*/ 18 w 67"/>
                  <a:gd name="T7" fmla="*/ 13 h 62"/>
                  <a:gd name="T8" fmla="*/ 13 w 67"/>
                  <a:gd name="T9" fmla="*/ 12 h 62"/>
                  <a:gd name="T10" fmla="*/ 3 w 67"/>
                  <a:gd name="T11" fmla="*/ 27 h 62"/>
                  <a:gd name="T12" fmla="*/ 11 w 67"/>
                  <a:gd name="T13" fmla="*/ 36 h 62"/>
                  <a:gd name="T14" fmla="*/ 13 w 67"/>
                  <a:gd name="T15" fmla="*/ 37 h 62"/>
                  <a:gd name="T16" fmla="*/ 9 w 67"/>
                  <a:gd name="T17" fmla="*/ 39 h 62"/>
                  <a:gd name="T18" fmla="*/ 7 w 67"/>
                  <a:gd name="T19" fmla="*/ 57 h 62"/>
                  <a:gd name="T20" fmla="*/ 24 w 67"/>
                  <a:gd name="T21" fmla="*/ 58 h 62"/>
                  <a:gd name="T22" fmla="*/ 30 w 67"/>
                  <a:gd name="T23" fmla="*/ 52 h 62"/>
                  <a:gd name="T24" fmla="*/ 32 w 67"/>
                  <a:gd name="T25" fmla="*/ 56 h 62"/>
                  <a:gd name="T26" fmla="*/ 51 w 67"/>
                  <a:gd name="T27" fmla="*/ 55 h 62"/>
                  <a:gd name="T28" fmla="*/ 50 w 67"/>
                  <a:gd name="T29" fmla="*/ 36 h 62"/>
                  <a:gd name="T30" fmla="*/ 50 w 67"/>
                  <a:gd name="T31" fmla="*/ 35 h 62"/>
                  <a:gd name="T32" fmla="*/ 56 w 67"/>
                  <a:gd name="T33" fmla="*/ 33 h 62"/>
                  <a:gd name="T34" fmla="*/ 63 w 67"/>
                  <a:gd name="T35" fmla="*/ 15 h 62"/>
                  <a:gd name="T36" fmla="*/ 41 w 67"/>
                  <a:gd name="T37"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2">
                    <a:moveTo>
                      <a:pt x="41" y="13"/>
                    </a:moveTo>
                    <a:cubicBezTo>
                      <a:pt x="41" y="12"/>
                      <a:pt x="40" y="11"/>
                      <a:pt x="40" y="11"/>
                    </a:cubicBezTo>
                    <a:cubicBezTo>
                      <a:pt x="37" y="3"/>
                      <a:pt x="28" y="0"/>
                      <a:pt x="22" y="5"/>
                    </a:cubicBezTo>
                    <a:cubicBezTo>
                      <a:pt x="19" y="7"/>
                      <a:pt x="18" y="10"/>
                      <a:pt x="18" y="13"/>
                    </a:cubicBezTo>
                    <a:cubicBezTo>
                      <a:pt x="17" y="12"/>
                      <a:pt x="15" y="12"/>
                      <a:pt x="13" y="12"/>
                    </a:cubicBezTo>
                    <a:cubicBezTo>
                      <a:pt x="6" y="12"/>
                      <a:pt x="0" y="20"/>
                      <a:pt x="3" y="27"/>
                    </a:cubicBezTo>
                    <a:cubicBezTo>
                      <a:pt x="4" y="32"/>
                      <a:pt x="7" y="34"/>
                      <a:pt x="11" y="36"/>
                    </a:cubicBezTo>
                    <a:cubicBezTo>
                      <a:pt x="11" y="36"/>
                      <a:pt x="12" y="36"/>
                      <a:pt x="13" y="37"/>
                    </a:cubicBezTo>
                    <a:cubicBezTo>
                      <a:pt x="12" y="37"/>
                      <a:pt x="10" y="38"/>
                      <a:pt x="9" y="39"/>
                    </a:cubicBezTo>
                    <a:cubicBezTo>
                      <a:pt x="3" y="43"/>
                      <a:pt x="3" y="51"/>
                      <a:pt x="7" y="57"/>
                    </a:cubicBezTo>
                    <a:cubicBezTo>
                      <a:pt x="11" y="62"/>
                      <a:pt x="19" y="61"/>
                      <a:pt x="24" y="58"/>
                    </a:cubicBezTo>
                    <a:cubicBezTo>
                      <a:pt x="25" y="57"/>
                      <a:pt x="28" y="55"/>
                      <a:pt x="30" y="52"/>
                    </a:cubicBezTo>
                    <a:cubicBezTo>
                      <a:pt x="30" y="54"/>
                      <a:pt x="31" y="55"/>
                      <a:pt x="32" y="56"/>
                    </a:cubicBezTo>
                    <a:cubicBezTo>
                      <a:pt x="37" y="62"/>
                      <a:pt x="46" y="61"/>
                      <a:pt x="51" y="55"/>
                    </a:cubicBezTo>
                    <a:cubicBezTo>
                      <a:pt x="56" y="49"/>
                      <a:pt x="55" y="42"/>
                      <a:pt x="50" y="36"/>
                    </a:cubicBezTo>
                    <a:cubicBezTo>
                      <a:pt x="50" y="36"/>
                      <a:pt x="50" y="36"/>
                      <a:pt x="50" y="35"/>
                    </a:cubicBezTo>
                    <a:cubicBezTo>
                      <a:pt x="52" y="35"/>
                      <a:pt x="54" y="34"/>
                      <a:pt x="56" y="33"/>
                    </a:cubicBezTo>
                    <a:cubicBezTo>
                      <a:pt x="63" y="30"/>
                      <a:pt x="67" y="22"/>
                      <a:pt x="63" y="15"/>
                    </a:cubicBezTo>
                    <a:cubicBezTo>
                      <a:pt x="58" y="6"/>
                      <a:pt x="47" y="8"/>
                      <a:pt x="41" y="1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18"/>
              <p:cNvSpPr/>
              <p:nvPr/>
            </p:nvSpPr>
            <p:spPr bwMode="auto">
              <a:xfrm>
                <a:off x="2655888" y="5651500"/>
                <a:ext cx="0" cy="476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9"/>
              <p:cNvSpPr/>
              <p:nvPr/>
            </p:nvSpPr>
            <p:spPr bwMode="auto">
              <a:xfrm>
                <a:off x="2663826" y="5651500"/>
                <a:ext cx="0" cy="476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0"/>
              <p:cNvSpPr/>
              <p:nvPr/>
            </p:nvSpPr>
            <p:spPr bwMode="auto">
              <a:xfrm>
                <a:off x="2698751" y="5686425"/>
                <a:ext cx="0" cy="7938"/>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cubicBezTo>
                      <a:pt x="0" y="0"/>
                      <a:pt x="0" y="0"/>
                      <a:pt x="0" y="0"/>
                    </a:cubicBezTo>
                    <a:cubicBezTo>
                      <a:pt x="0" y="1"/>
                      <a:pt x="0" y="1"/>
                      <a:pt x="0" y="2"/>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21"/>
              <p:cNvSpPr/>
              <p:nvPr/>
            </p:nvSpPr>
            <p:spPr bwMode="auto">
              <a:xfrm>
                <a:off x="2647951" y="5635625"/>
                <a:ext cx="79375" cy="84138"/>
              </a:xfrm>
              <a:custGeom>
                <a:avLst/>
                <a:gdLst>
                  <a:gd name="T0" fmla="*/ 16 w 19"/>
                  <a:gd name="T1" fmla="*/ 3 h 20"/>
                  <a:gd name="T2" fmla="*/ 13 w 19"/>
                  <a:gd name="T3" fmla="*/ 1 h 20"/>
                  <a:gd name="T4" fmla="*/ 10 w 19"/>
                  <a:gd name="T5" fmla="*/ 1 h 20"/>
                  <a:gd name="T6" fmla="*/ 2 w 19"/>
                  <a:gd name="T7" fmla="*/ 4 h 20"/>
                  <a:gd name="T8" fmla="*/ 2 w 19"/>
                  <a:gd name="T9" fmla="*/ 5 h 20"/>
                  <a:gd name="T10" fmla="*/ 1 w 19"/>
                  <a:gd name="T11" fmla="*/ 10 h 20"/>
                  <a:gd name="T12" fmla="*/ 1 w 19"/>
                  <a:gd name="T13" fmla="*/ 11 h 20"/>
                  <a:gd name="T14" fmla="*/ 1 w 19"/>
                  <a:gd name="T15" fmla="*/ 12 h 20"/>
                  <a:gd name="T16" fmla="*/ 10 w 19"/>
                  <a:gd name="T17" fmla="*/ 18 h 20"/>
                  <a:gd name="T18" fmla="*/ 12 w 19"/>
                  <a:gd name="T19" fmla="*/ 16 h 20"/>
                  <a:gd name="T20" fmla="*/ 12 w 19"/>
                  <a:gd name="T21" fmla="*/ 16 h 20"/>
                  <a:gd name="T22" fmla="*/ 12 w 19"/>
                  <a:gd name="T23" fmla="*/ 14 h 20"/>
                  <a:gd name="T24" fmla="*/ 15 w 19"/>
                  <a:gd name="T25" fmla="*/ 12 h 20"/>
                  <a:gd name="T26" fmla="*/ 14 w 19"/>
                  <a:gd name="T27" fmla="*/ 12 h 20"/>
                  <a:gd name="T28" fmla="*/ 16 w 19"/>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0">
                    <a:moveTo>
                      <a:pt x="16" y="3"/>
                    </a:moveTo>
                    <a:cubicBezTo>
                      <a:pt x="15" y="2"/>
                      <a:pt x="15" y="2"/>
                      <a:pt x="13" y="1"/>
                    </a:cubicBezTo>
                    <a:cubicBezTo>
                      <a:pt x="12" y="1"/>
                      <a:pt x="11" y="1"/>
                      <a:pt x="10" y="1"/>
                    </a:cubicBezTo>
                    <a:cubicBezTo>
                      <a:pt x="8" y="0"/>
                      <a:pt x="4" y="1"/>
                      <a:pt x="2" y="4"/>
                    </a:cubicBezTo>
                    <a:cubicBezTo>
                      <a:pt x="2" y="5"/>
                      <a:pt x="2" y="5"/>
                      <a:pt x="2" y="5"/>
                    </a:cubicBezTo>
                    <a:cubicBezTo>
                      <a:pt x="1" y="6"/>
                      <a:pt x="0" y="8"/>
                      <a:pt x="1" y="10"/>
                    </a:cubicBezTo>
                    <a:cubicBezTo>
                      <a:pt x="1" y="10"/>
                      <a:pt x="1" y="11"/>
                      <a:pt x="1" y="11"/>
                    </a:cubicBezTo>
                    <a:cubicBezTo>
                      <a:pt x="1" y="11"/>
                      <a:pt x="1" y="12"/>
                      <a:pt x="1" y="12"/>
                    </a:cubicBezTo>
                    <a:cubicBezTo>
                      <a:pt x="2" y="15"/>
                      <a:pt x="7" y="20"/>
                      <a:pt x="10" y="18"/>
                    </a:cubicBezTo>
                    <a:cubicBezTo>
                      <a:pt x="11" y="17"/>
                      <a:pt x="12" y="16"/>
                      <a:pt x="12" y="16"/>
                    </a:cubicBezTo>
                    <a:cubicBezTo>
                      <a:pt x="12" y="16"/>
                      <a:pt x="12" y="16"/>
                      <a:pt x="12" y="16"/>
                    </a:cubicBezTo>
                    <a:cubicBezTo>
                      <a:pt x="12" y="16"/>
                      <a:pt x="12" y="14"/>
                      <a:pt x="12" y="14"/>
                    </a:cubicBezTo>
                    <a:cubicBezTo>
                      <a:pt x="12" y="14"/>
                      <a:pt x="14" y="13"/>
                      <a:pt x="15" y="12"/>
                    </a:cubicBezTo>
                    <a:cubicBezTo>
                      <a:pt x="15" y="12"/>
                      <a:pt x="15" y="11"/>
                      <a:pt x="14" y="12"/>
                    </a:cubicBezTo>
                    <a:cubicBezTo>
                      <a:pt x="17" y="10"/>
                      <a:pt x="19" y="5"/>
                      <a:pt x="16" y="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2"/>
              <p:cNvSpPr/>
              <p:nvPr/>
            </p:nvSpPr>
            <p:spPr bwMode="auto">
              <a:xfrm>
                <a:off x="2779713" y="5953125"/>
                <a:ext cx="325438" cy="339725"/>
              </a:xfrm>
              <a:custGeom>
                <a:avLst/>
                <a:gdLst>
                  <a:gd name="T0" fmla="*/ 2 w 77"/>
                  <a:gd name="T1" fmla="*/ 32 h 80"/>
                  <a:gd name="T2" fmla="*/ 13 w 77"/>
                  <a:gd name="T3" fmla="*/ 43 h 80"/>
                  <a:gd name="T4" fmla="*/ 13 w 77"/>
                  <a:gd name="T5" fmla="*/ 43 h 80"/>
                  <a:gd name="T6" fmla="*/ 8 w 77"/>
                  <a:gd name="T7" fmla="*/ 57 h 80"/>
                  <a:gd name="T8" fmla="*/ 24 w 77"/>
                  <a:gd name="T9" fmla="*/ 71 h 80"/>
                  <a:gd name="T10" fmla="*/ 33 w 77"/>
                  <a:gd name="T11" fmla="*/ 66 h 80"/>
                  <a:gd name="T12" fmla="*/ 35 w 77"/>
                  <a:gd name="T13" fmla="*/ 73 h 80"/>
                  <a:gd name="T14" fmla="*/ 42 w 77"/>
                  <a:gd name="T15" fmla="*/ 78 h 80"/>
                  <a:gd name="T16" fmla="*/ 45 w 77"/>
                  <a:gd name="T17" fmla="*/ 80 h 80"/>
                  <a:gd name="T18" fmla="*/ 52 w 77"/>
                  <a:gd name="T19" fmla="*/ 78 h 80"/>
                  <a:gd name="T20" fmla="*/ 62 w 77"/>
                  <a:gd name="T21" fmla="*/ 57 h 80"/>
                  <a:gd name="T22" fmla="*/ 61 w 77"/>
                  <a:gd name="T23" fmla="*/ 55 h 80"/>
                  <a:gd name="T24" fmla="*/ 65 w 77"/>
                  <a:gd name="T25" fmla="*/ 55 h 80"/>
                  <a:gd name="T26" fmla="*/ 70 w 77"/>
                  <a:gd name="T27" fmla="*/ 53 h 80"/>
                  <a:gd name="T28" fmla="*/ 77 w 77"/>
                  <a:gd name="T29" fmla="*/ 42 h 80"/>
                  <a:gd name="T30" fmla="*/ 67 w 77"/>
                  <a:gd name="T31" fmla="*/ 29 h 80"/>
                  <a:gd name="T32" fmla="*/ 57 w 77"/>
                  <a:gd name="T33" fmla="*/ 29 h 80"/>
                  <a:gd name="T34" fmla="*/ 44 w 77"/>
                  <a:gd name="T35" fmla="*/ 1 h 80"/>
                  <a:gd name="T36" fmla="*/ 29 w 77"/>
                  <a:gd name="T37" fmla="*/ 9 h 80"/>
                  <a:gd name="T38" fmla="*/ 27 w 77"/>
                  <a:gd name="T39" fmla="*/ 13 h 80"/>
                  <a:gd name="T40" fmla="*/ 25 w 77"/>
                  <a:gd name="T41" fmla="*/ 12 h 80"/>
                  <a:gd name="T42" fmla="*/ 6 w 77"/>
                  <a:gd name="T43" fmla="*/ 18 h 80"/>
                  <a:gd name="T44" fmla="*/ 2 w 77"/>
                  <a:gd name="T45"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0">
                    <a:moveTo>
                      <a:pt x="2" y="32"/>
                    </a:moveTo>
                    <a:cubicBezTo>
                      <a:pt x="4" y="37"/>
                      <a:pt x="8" y="40"/>
                      <a:pt x="13" y="43"/>
                    </a:cubicBezTo>
                    <a:cubicBezTo>
                      <a:pt x="13" y="43"/>
                      <a:pt x="13" y="43"/>
                      <a:pt x="13" y="43"/>
                    </a:cubicBezTo>
                    <a:cubicBezTo>
                      <a:pt x="10" y="47"/>
                      <a:pt x="8" y="52"/>
                      <a:pt x="8" y="57"/>
                    </a:cubicBezTo>
                    <a:cubicBezTo>
                      <a:pt x="7" y="66"/>
                      <a:pt x="16" y="72"/>
                      <a:pt x="24" y="71"/>
                    </a:cubicBezTo>
                    <a:cubicBezTo>
                      <a:pt x="27" y="70"/>
                      <a:pt x="30" y="69"/>
                      <a:pt x="33" y="66"/>
                    </a:cubicBezTo>
                    <a:cubicBezTo>
                      <a:pt x="33" y="69"/>
                      <a:pt x="34" y="71"/>
                      <a:pt x="35" y="73"/>
                    </a:cubicBezTo>
                    <a:cubicBezTo>
                      <a:pt x="37" y="76"/>
                      <a:pt x="39" y="77"/>
                      <a:pt x="42" y="78"/>
                    </a:cubicBezTo>
                    <a:cubicBezTo>
                      <a:pt x="43" y="79"/>
                      <a:pt x="44" y="79"/>
                      <a:pt x="45" y="80"/>
                    </a:cubicBezTo>
                    <a:cubicBezTo>
                      <a:pt x="48" y="80"/>
                      <a:pt x="50" y="79"/>
                      <a:pt x="52" y="78"/>
                    </a:cubicBezTo>
                    <a:cubicBezTo>
                      <a:pt x="60" y="75"/>
                      <a:pt x="64" y="65"/>
                      <a:pt x="62" y="57"/>
                    </a:cubicBezTo>
                    <a:cubicBezTo>
                      <a:pt x="62" y="57"/>
                      <a:pt x="61" y="56"/>
                      <a:pt x="61" y="55"/>
                    </a:cubicBezTo>
                    <a:cubicBezTo>
                      <a:pt x="62" y="55"/>
                      <a:pt x="63" y="55"/>
                      <a:pt x="65" y="55"/>
                    </a:cubicBezTo>
                    <a:cubicBezTo>
                      <a:pt x="66" y="55"/>
                      <a:pt x="68" y="54"/>
                      <a:pt x="70" y="53"/>
                    </a:cubicBezTo>
                    <a:cubicBezTo>
                      <a:pt x="74" y="51"/>
                      <a:pt x="77" y="46"/>
                      <a:pt x="77" y="42"/>
                    </a:cubicBezTo>
                    <a:cubicBezTo>
                      <a:pt x="77" y="36"/>
                      <a:pt x="72" y="31"/>
                      <a:pt x="67" y="29"/>
                    </a:cubicBezTo>
                    <a:cubicBezTo>
                      <a:pt x="63" y="28"/>
                      <a:pt x="60" y="28"/>
                      <a:pt x="57" y="29"/>
                    </a:cubicBezTo>
                    <a:cubicBezTo>
                      <a:pt x="63" y="18"/>
                      <a:pt x="60" y="0"/>
                      <a:pt x="44" y="1"/>
                    </a:cubicBezTo>
                    <a:cubicBezTo>
                      <a:pt x="38" y="2"/>
                      <a:pt x="32" y="4"/>
                      <a:pt x="29" y="9"/>
                    </a:cubicBezTo>
                    <a:cubicBezTo>
                      <a:pt x="28" y="11"/>
                      <a:pt x="28" y="12"/>
                      <a:pt x="27" y="13"/>
                    </a:cubicBezTo>
                    <a:cubicBezTo>
                      <a:pt x="27" y="13"/>
                      <a:pt x="26" y="13"/>
                      <a:pt x="25" y="12"/>
                    </a:cubicBezTo>
                    <a:cubicBezTo>
                      <a:pt x="18" y="10"/>
                      <a:pt x="11" y="13"/>
                      <a:pt x="6" y="18"/>
                    </a:cubicBezTo>
                    <a:cubicBezTo>
                      <a:pt x="2" y="21"/>
                      <a:pt x="0" y="27"/>
                      <a:pt x="2" y="3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3"/>
              <p:cNvSpPr/>
              <p:nvPr/>
            </p:nvSpPr>
            <p:spPr bwMode="auto">
              <a:xfrm>
                <a:off x="2876551" y="6072188"/>
                <a:ext cx="114300" cy="93663"/>
              </a:xfrm>
              <a:custGeom>
                <a:avLst/>
                <a:gdLst>
                  <a:gd name="T0" fmla="*/ 6 w 27"/>
                  <a:gd name="T1" fmla="*/ 14 h 22"/>
                  <a:gd name="T2" fmla="*/ 9 w 27"/>
                  <a:gd name="T3" fmla="*/ 15 h 22"/>
                  <a:gd name="T4" fmla="*/ 9 w 27"/>
                  <a:gd name="T5" fmla="*/ 15 h 22"/>
                  <a:gd name="T6" fmla="*/ 9 w 27"/>
                  <a:gd name="T7" fmla="*/ 18 h 22"/>
                  <a:gd name="T8" fmla="*/ 13 w 27"/>
                  <a:gd name="T9" fmla="*/ 21 h 22"/>
                  <a:gd name="T10" fmla="*/ 19 w 27"/>
                  <a:gd name="T11" fmla="*/ 20 h 22"/>
                  <a:gd name="T12" fmla="*/ 27 w 27"/>
                  <a:gd name="T13" fmla="*/ 15 h 22"/>
                  <a:gd name="T14" fmla="*/ 23 w 27"/>
                  <a:gd name="T15" fmla="*/ 7 h 22"/>
                  <a:gd name="T16" fmla="*/ 19 w 27"/>
                  <a:gd name="T17" fmla="*/ 2 h 22"/>
                  <a:gd name="T18" fmla="*/ 15 w 27"/>
                  <a:gd name="T19" fmla="*/ 2 h 22"/>
                  <a:gd name="T20" fmla="*/ 13 w 27"/>
                  <a:gd name="T21" fmla="*/ 2 h 22"/>
                  <a:gd name="T22" fmla="*/ 12 w 27"/>
                  <a:gd name="T23" fmla="*/ 2 h 22"/>
                  <a:gd name="T24" fmla="*/ 4 w 27"/>
                  <a:gd name="T25" fmla="*/ 2 h 22"/>
                  <a:gd name="T26" fmla="*/ 6 w 27"/>
                  <a:gd name="T27"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6" y="14"/>
                    </a:moveTo>
                    <a:cubicBezTo>
                      <a:pt x="6" y="14"/>
                      <a:pt x="8" y="14"/>
                      <a:pt x="9" y="15"/>
                    </a:cubicBezTo>
                    <a:cubicBezTo>
                      <a:pt x="9" y="15"/>
                      <a:pt x="9" y="15"/>
                      <a:pt x="9" y="15"/>
                    </a:cubicBezTo>
                    <a:cubicBezTo>
                      <a:pt x="9" y="16"/>
                      <a:pt x="9" y="17"/>
                      <a:pt x="9" y="18"/>
                    </a:cubicBezTo>
                    <a:cubicBezTo>
                      <a:pt x="10" y="19"/>
                      <a:pt x="11" y="21"/>
                      <a:pt x="13" y="21"/>
                    </a:cubicBezTo>
                    <a:cubicBezTo>
                      <a:pt x="15" y="22"/>
                      <a:pt x="17" y="22"/>
                      <a:pt x="19" y="20"/>
                    </a:cubicBezTo>
                    <a:cubicBezTo>
                      <a:pt x="22" y="20"/>
                      <a:pt x="26" y="18"/>
                      <a:pt x="27" y="15"/>
                    </a:cubicBezTo>
                    <a:cubicBezTo>
                      <a:pt x="27" y="12"/>
                      <a:pt x="26" y="8"/>
                      <a:pt x="23" y="7"/>
                    </a:cubicBezTo>
                    <a:cubicBezTo>
                      <a:pt x="23" y="5"/>
                      <a:pt x="21" y="3"/>
                      <a:pt x="19" y="2"/>
                    </a:cubicBezTo>
                    <a:cubicBezTo>
                      <a:pt x="17" y="2"/>
                      <a:pt x="16" y="2"/>
                      <a:pt x="15" y="2"/>
                    </a:cubicBezTo>
                    <a:cubicBezTo>
                      <a:pt x="14" y="2"/>
                      <a:pt x="14" y="2"/>
                      <a:pt x="13" y="2"/>
                    </a:cubicBezTo>
                    <a:cubicBezTo>
                      <a:pt x="13" y="2"/>
                      <a:pt x="13" y="2"/>
                      <a:pt x="12" y="2"/>
                    </a:cubicBezTo>
                    <a:cubicBezTo>
                      <a:pt x="10" y="0"/>
                      <a:pt x="6" y="0"/>
                      <a:pt x="4" y="2"/>
                    </a:cubicBezTo>
                    <a:cubicBezTo>
                      <a:pt x="0" y="6"/>
                      <a:pt x="2" y="12"/>
                      <a:pt x="6" y="1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4"/>
              <p:cNvSpPr/>
              <p:nvPr/>
            </p:nvSpPr>
            <p:spPr bwMode="auto">
              <a:xfrm>
                <a:off x="2698751" y="5724525"/>
                <a:ext cx="327025" cy="339725"/>
              </a:xfrm>
              <a:custGeom>
                <a:avLst/>
                <a:gdLst>
                  <a:gd name="T0" fmla="*/ 2 w 77"/>
                  <a:gd name="T1" fmla="*/ 32 h 80"/>
                  <a:gd name="T2" fmla="*/ 13 w 77"/>
                  <a:gd name="T3" fmla="*/ 43 h 80"/>
                  <a:gd name="T4" fmla="*/ 13 w 77"/>
                  <a:gd name="T5" fmla="*/ 43 h 80"/>
                  <a:gd name="T6" fmla="*/ 8 w 77"/>
                  <a:gd name="T7" fmla="*/ 57 h 80"/>
                  <a:gd name="T8" fmla="*/ 24 w 77"/>
                  <a:gd name="T9" fmla="*/ 71 h 80"/>
                  <a:gd name="T10" fmla="*/ 33 w 77"/>
                  <a:gd name="T11" fmla="*/ 66 h 80"/>
                  <a:gd name="T12" fmla="*/ 35 w 77"/>
                  <a:gd name="T13" fmla="*/ 73 h 80"/>
                  <a:gd name="T14" fmla="*/ 42 w 77"/>
                  <a:gd name="T15" fmla="*/ 78 h 80"/>
                  <a:gd name="T16" fmla="*/ 45 w 77"/>
                  <a:gd name="T17" fmla="*/ 80 h 80"/>
                  <a:gd name="T18" fmla="*/ 52 w 77"/>
                  <a:gd name="T19" fmla="*/ 79 h 80"/>
                  <a:gd name="T20" fmla="*/ 62 w 77"/>
                  <a:gd name="T21" fmla="*/ 57 h 80"/>
                  <a:gd name="T22" fmla="*/ 61 w 77"/>
                  <a:gd name="T23" fmla="*/ 55 h 80"/>
                  <a:gd name="T24" fmla="*/ 65 w 77"/>
                  <a:gd name="T25" fmla="*/ 55 h 80"/>
                  <a:gd name="T26" fmla="*/ 70 w 77"/>
                  <a:gd name="T27" fmla="*/ 53 h 80"/>
                  <a:gd name="T28" fmla="*/ 77 w 77"/>
                  <a:gd name="T29" fmla="*/ 42 h 80"/>
                  <a:gd name="T30" fmla="*/ 67 w 77"/>
                  <a:gd name="T31" fmla="*/ 29 h 80"/>
                  <a:gd name="T32" fmla="*/ 57 w 77"/>
                  <a:gd name="T33" fmla="*/ 29 h 80"/>
                  <a:gd name="T34" fmla="*/ 44 w 77"/>
                  <a:gd name="T35" fmla="*/ 1 h 80"/>
                  <a:gd name="T36" fmla="*/ 29 w 77"/>
                  <a:gd name="T37" fmla="*/ 9 h 80"/>
                  <a:gd name="T38" fmla="*/ 28 w 77"/>
                  <a:gd name="T39" fmla="*/ 13 h 80"/>
                  <a:gd name="T40" fmla="*/ 25 w 77"/>
                  <a:gd name="T41" fmla="*/ 12 h 80"/>
                  <a:gd name="T42" fmla="*/ 6 w 77"/>
                  <a:gd name="T43" fmla="*/ 18 h 80"/>
                  <a:gd name="T44" fmla="*/ 2 w 77"/>
                  <a:gd name="T45"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0">
                    <a:moveTo>
                      <a:pt x="2" y="32"/>
                    </a:moveTo>
                    <a:cubicBezTo>
                      <a:pt x="4" y="37"/>
                      <a:pt x="8" y="40"/>
                      <a:pt x="13" y="43"/>
                    </a:cubicBezTo>
                    <a:cubicBezTo>
                      <a:pt x="13" y="43"/>
                      <a:pt x="13" y="43"/>
                      <a:pt x="13" y="43"/>
                    </a:cubicBezTo>
                    <a:cubicBezTo>
                      <a:pt x="10" y="47"/>
                      <a:pt x="8" y="52"/>
                      <a:pt x="8" y="57"/>
                    </a:cubicBezTo>
                    <a:cubicBezTo>
                      <a:pt x="7" y="66"/>
                      <a:pt x="16" y="72"/>
                      <a:pt x="24" y="71"/>
                    </a:cubicBezTo>
                    <a:cubicBezTo>
                      <a:pt x="27" y="70"/>
                      <a:pt x="30" y="69"/>
                      <a:pt x="33" y="66"/>
                    </a:cubicBezTo>
                    <a:cubicBezTo>
                      <a:pt x="33" y="69"/>
                      <a:pt x="34" y="71"/>
                      <a:pt x="35" y="73"/>
                    </a:cubicBezTo>
                    <a:cubicBezTo>
                      <a:pt x="37" y="76"/>
                      <a:pt x="39" y="77"/>
                      <a:pt x="42" y="78"/>
                    </a:cubicBezTo>
                    <a:cubicBezTo>
                      <a:pt x="43" y="79"/>
                      <a:pt x="44" y="79"/>
                      <a:pt x="45" y="80"/>
                    </a:cubicBezTo>
                    <a:cubicBezTo>
                      <a:pt x="48" y="80"/>
                      <a:pt x="50" y="80"/>
                      <a:pt x="52" y="79"/>
                    </a:cubicBezTo>
                    <a:cubicBezTo>
                      <a:pt x="60" y="75"/>
                      <a:pt x="64" y="65"/>
                      <a:pt x="62" y="57"/>
                    </a:cubicBezTo>
                    <a:cubicBezTo>
                      <a:pt x="62" y="57"/>
                      <a:pt x="61" y="56"/>
                      <a:pt x="61" y="55"/>
                    </a:cubicBezTo>
                    <a:cubicBezTo>
                      <a:pt x="62" y="55"/>
                      <a:pt x="64" y="55"/>
                      <a:pt x="65" y="55"/>
                    </a:cubicBezTo>
                    <a:cubicBezTo>
                      <a:pt x="67" y="55"/>
                      <a:pt x="68" y="54"/>
                      <a:pt x="70" y="53"/>
                    </a:cubicBezTo>
                    <a:cubicBezTo>
                      <a:pt x="74" y="51"/>
                      <a:pt x="77" y="46"/>
                      <a:pt x="77" y="42"/>
                    </a:cubicBezTo>
                    <a:cubicBezTo>
                      <a:pt x="77" y="36"/>
                      <a:pt x="72" y="31"/>
                      <a:pt x="67" y="29"/>
                    </a:cubicBezTo>
                    <a:cubicBezTo>
                      <a:pt x="63" y="28"/>
                      <a:pt x="60" y="28"/>
                      <a:pt x="57" y="29"/>
                    </a:cubicBezTo>
                    <a:cubicBezTo>
                      <a:pt x="63" y="18"/>
                      <a:pt x="60" y="0"/>
                      <a:pt x="44" y="1"/>
                    </a:cubicBezTo>
                    <a:cubicBezTo>
                      <a:pt x="38" y="2"/>
                      <a:pt x="32" y="4"/>
                      <a:pt x="29" y="9"/>
                    </a:cubicBezTo>
                    <a:cubicBezTo>
                      <a:pt x="28" y="11"/>
                      <a:pt x="28" y="12"/>
                      <a:pt x="28" y="13"/>
                    </a:cubicBezTo>
                    <a:cubicBezTo>
                      <a:pt x="27" y="13"/>
                      <a:pt x="26" y="13"/>
                      <a:pt x="25" y="12"/>
                    </a:cubicBezTo>
                    <a:cubicBezTo>
                      <a:pt x="18" y="11"/>
                      <a:pt x="11" y="14"/>
                      <a:pt x="6" y="18"/>
                    </a:cubicBezTo>
                    <a:cubicBezTo>
                      <a:pt x="2" y="21"/>
                      <a:pt x="0" y="27"/>
                      <a:pt x="2" y="3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5"/>
              <p:cNvSpPr/>
              <p:nvPr/>
            </p:nvSpPr>
            <p:spPr bwMode="auto">
              <a:xfrm>
                <a:off x="2795588" y="5843588"/>
                <a:ext cx="114300" cy="96838"/>
              </a:xfrm>
              <a:custGeom>
                <a:avLst/>
                <a:gdLst>
                  <a:gd name="T0" fmla="*/ 6 w 27"/>
                  <a:gd name="T1" fmla="*/ 14 h 23"/>
                  <a:gd name="T2" fmla="*/ 8 w 27"/>
                  <a:gd name="T3" fmla="*/ 15 h 23"/>
                  <a:gd name="T4" fmla="*/ 8 w 27"/>
                  <a:gd name="T5" fmla="*/ 15 h 23"/>
                  <a:gd name="T6" fmla="*/ 9 w 27"/>
                  <a:gd name="T7" fmla="*/ 18 h 23"/>
                  <a:gd name="T8" fmla="*/ 13 w 27"/>
                  <a:gd name="T9" fmla="*/ 21 h 23"/>
                  <a:gd name="T10" fmla="*/ 19 w 27"/>
                  <a:gd name="T11" fmla="*/ 20 h 23"/>
                  <a:gd name="T12" fmla="*/ 27 w 27"/>
                  <a:gd name="T13" fmla="*/ 15 h 23"/>
                  <a:gd name="T14" fmla="*/ 23 w 27"/>
                  <a:gd name="T15" fmla="*/ 7 h 23"/>
                  <a:gd name="T16" fmla="*/ 19 w 27"/>
                  <a:gd name="T17" fmla="*/ 2 h 23"/>
                  <a:gd name="T18" fmla="*/ 15 w 27"/>
                  <a:gd name="T19" fmla="*/ 2 h 23"/>
                  <a:gd name="T20" fmla="*/ 14 w 27"/>
                  <a:gd name="T21" fmla="*/ 2 h 23"/>
                  <a:gd name="T22" fmla="*/ 12 w 27"/>
                  <a:gd name="T23" fmla="*/ 2 h 23"/>
                  <a:gd name="T24" fmla="*/ 4 w 27"/>
                  <a:gd name="T25" fmla="*/ 3 h 23"/>
                  <a:gd name="T26" fmla="*/ 6 w 27"/>
                  <a:gd name="T2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3">
                    <a:moveTo>
                      <a:pt x="6" y="14"/>
                    </a:moveTo>
                    <a:cubicBezTo>
                      <a:pt x="6" y="15"/>
                      <a:pt x="7" y="15"/>
                      <a:pt x="8" y="15"/>
                    </a:cubicBezTo>
                    <a:cubicBezTo>
                      <a:pt x="8" y="15"/>
                      <a:pt x="8" y="15"/>
                      <a:pt x="8" y="15"/>
                    </a:cubicBezTo>
                    <a:cubicBezTo>
                      <a:pt x="8" y="16"/>
                      <a:pt x="9" y="17"/>
                      <a:pt x="9" y="18"/>
                    </a:cubicBezTo>
                    <a:cubicBezTo>
                      <a:pt x="10" y="19"/>
                      <a:pt x="11" y="21"/>
                      <a:pt x="13" y="21"/>
                    </a:cubicBezTo>
                    <a:cubicBezTo>
                      <a:pt x="15" y="23"/>
                      <a:pt x="17" y="22"/>
                      <a:pt x="19" y="20"/>
                    </a:cubicBezTo>
                    <a:cubicBezTo>
                      <a:pt x="22" y="20"/>
                      <a:pt x="26" y="18"/>
                      <a:pt x="27" y="15"/>
                    </a:cubicBezTo>
                    <a:cubicBezTo>
                      <a:pt x="27" y="12"/>
                      <a:pt x="26" y="8"/>
                      <a:pt x="23" y="7"/>
                    </a:cubicBezTo>
                    <a:cubicBezTo>
                      <a:pt x="23" y="5"/>
                      <a:pt x="21" y="3"/>
                      <a:pt x="19" y="2"/>
                    </a:cubicBezTo>
                    <a:cubicBezTo>
                      <a:pt x="17" y="2"/>
                      <a:pt x="16" y="2"/>
                      <a:pt x="15" y="2"/>
                    </a:cubicBezTo>
                    <a:cubicBezTo>
                      <a:pt x="14" y="2"/>
                      <a:pt x="14" y="2"/>
                      <a:pt x="14" y="2"/>
                    </a:cubicBezTo>
                    <a:cubicBezTo>
                      <a:pt x="13" y="2"/>
                      <a:pt x="13" y="2"/>
                      <a:pt x="12" y="2"/>
                    </a:cubicBezTo>
                    <a:cubicBezTo>
                      <a:pt x="10" y="0"/>
                      <a:pt x="6" y="0"/>
                      <a:pt x="4" y="3"/>
                    </a:cubicBezTo>
                    <a:cubicBezTo>
                      <a:pt x="0" y="6"/>
                      <a:pt x="1" y="12"/>
                      <a:pt x="6" y="1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6"/>
              <p:cNvSpPr/>
              <p:nvPr/>
            </p:nvSpPr>
            <p:spPr bwMode="auto">
              <a:xfrm>
                <a:off x="2597151" y="5975350"/>
                <a:ext cx="266700" cy="279400"/>
              </a:xfrm>
              <a:custGeom>
                <a:avLst/>
                <a:gdLst>
                  <a:gd name="T0" fmla="*/ 2 w 63"/>
                  <a:gd name="T1" fmla="*/ 26 h 66"/>
                  <a:gd name="T2" fmla="*/ 11 w 63"/>
                  <a:gd name="T3" fmla="*/ 35 h 66"/>
                  <a:gd name="T4" fmla="*/ 11 w 63"/>
                  <a:gd name="T5" fmla="*/ 35 h 66"/>
                  <a:gd name="T6" fmla="*/ 7 w 63"/>
                  <a:gd name="T7" fmla="*/ 47 h 66"/>
                  <a:gd name="T8" fmla="*/ 20 w 63"/>
                  <a:gd name="T9" fmla="*/ 58 h 66"/>
                  <a:gd name="T10" fmla="*/ 27 w 63"/>
                  <a:gd name="T11" fmla="*/ 54 h 66"/>
                  <a:gd name="T12" fmla="*/ 29 w 63"/>
                  <a:gd name="T13" fmla="*/ 59 h 66"/>
                  <a:gd name="T14" fmla="*/ 35 w 63"/>
                  <a:gd name="T15" fmla="*/ 64 h 66"/>
                  <a:gd name="T16" fmla="*/ 37 w 63"/>
                  <a:gd name="T17" fmla="*/ 65 h 66"/>
                  <a:gd name="T18" fmla="*/ 43 w 63"/>
                  <a:gd name="T19" fmla="*/ 64 h 66"/>
                  <a:gd name="T20" fmla="*/ 51 w 63"/>
                  <a:gd name="T21" fmla="*/ 47 h 66"/>
                  <a:gd name="T22" fmla="*/ 50 w 63"/>
                  <a:gd name="T23" fmla="*/ 45 h 66"/>
                  <a:gd name="T24" fmla="*/ 53 w 63"/>
                  <a:gd name="T25" fmla="*/ 45 h 66"/>
                  <a:gd name="T26" fmla="*/ 57 w 63"/>
                  <a:gd name="T27" fmla="*/ 44 h 66"/>
                  <a:gd name="T28" fmla="*/ 63 w 63"/>
                  <a:gd name="T29" fmla="*/ 34 h 66"/>
                  <a:gd name="T30" fmla="*/ 55 w 63"/>
                  <a:gd name="T31" fmla="*/ 24 h 66"/>
                  <a:gd name="T32" fmla="*/ 47 w 63"/>
                  <a:gd name="T33" fmla="*/ 24 h 66"/>
                  <a:gd name="T34" fmla="*/ 36 w 63"/>
                  <a:gd name="T35" fmla="*/ 2 h 66"/>
                  <a:gd name="T36" fmla="*/ 24 w 63"/>
                  <a:gd name="T37" fmla="*/ 8 h 66"/>
                  <a:gd name="T38" fmla="*/ 23 w 63"/>
                  <a:gd name="T39" fmla="*/ 11 h 66"/>
                  <a:gd name="T40" fmla="*/ 21 w 63"/>
                  <a:gd name="T41" fmla="*/ 11 h 66"/>
                  <a:gd name="T42" fmla="*/ 5 w 63"/>
                  <a:gd name="T43" fmla="*/ 15 h 66"/>
                  <a:gd name="T44" fmla="*/ 2 w 63"/>
                  <a:gd name="T45"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6">
                    <a:moveTo>
                      <a:pt x="2" y="26"/>
                    </a:moveTo>
                    <a:cubicBezTo>
                      <a:pt x="4" y="31"/>
                      <a:pt x="7" y="33"/>
                      <a:pt x="11" y="35"/>
                    </a:cubicBezTo>
                    <a:cubicBezTo>
                      <a:pt x="11" y="35"/>
                      <a:pt x="11" y="35"/>
                      <a:pt x="11" y="35"/>
                    </a:cubicBezTo>
                    <a:cubicBezTo>
                      <a:pt x="9" y="38"/>
                      <a:pt x="7" y="42"/>
                      <a:pt x="7" y="47"/>
                    </a:cubicBezTo>
                    <a:cubicBezTo>
                      <a:pt x="7" y="54"/>
                      <a:pt x="14" y="59"/>
                      <a:pt x="20" y="58"/>
                    </a:cubicBezTo>
                    <a:cubicBezTo>
                      <a:pt x="23" y="57"/>
                      <a:pt x="25" y="56"/>
                      <a:pt x="27" y="54"/>
                    </a:cubicBezTo>
                    <a:cubicBezTo>
                      <a:pt x="28" y="56"/>
                      <a:pt x="28" y="58"/>
                      <a:pt x="29" y="59"/>
                    </a:cubicBezTo>
                    <a:cubicBezTo>
                      <a:pt x="30" y="62"/>
                      <a:pt x="32" y="63"/>
                      <a:pt x="35" y="64"/>
                    </a:cubicBezTo>
                    <a:cubicBezTo>
                      <a:pt x="35" y="64"/>
                      <a:pt x="36" y="65"/>
                      <a:pt x="37" y="65"/>
                    </a:cubicBezTo>
                    <a:cubicBezTo>
                      <a:pt x="39" y="66"/>
                      <a:pt x="41" y="65"/>
                      <a:pt x="43" y="64"/>
                    </a:cubicBezTo>
                    <a:cubicBezTo>
                      <a:pt x="49" y="62"/>
                      <a:pt x="53" y="53"/>
                      <a:pt x="51" y="47"/>
                    </a:cubicBezTo>
                    <a:cubicBezTo>
                      <a:pt x="51" y="46"/>
                      <a:pt x="50" y="46"/>
                      <a:pt x="50" y="45"/>
                    </a:cubicBezTo>
                    <a:cubicBezTo>
                      <a:pt x="51" y="45"/>
                      <a:pt x="52" y="45"/>
                      <a:pt x="53" y="45"/>
                    </a:cubicBezTo>
                    <a:cubicBezTo>
                      <a:pt x="54" y="45"/>
                      <a:pt x="56" y="44"/>
                      <a:pt x="57" y="44"/>
                    </a:cubicBezTo>
                    <a:cubicBezTo>
                      <a:pt x="61" y="42"/>
                      <a:pt x="63" y="38"/>
                      <a:pt x="63" y="34"/>
                    </a:cubicBezTo>
                    <a:cubicBezTo>
                      <a:pt x="63" y="29"/>
                      <a:pt x="59" y="25"/>
                      <a:pt x="55" y="24"/>
                    </a:cubicBezTo>
                    <a:cubicBezTo>
                      <a:pt x="52" y="23"/>
                      <a:pt x="49" y="23"/>
                      <a:pt x="47" y="24"/>
                    </a:cubicBezTo>
                    <a:cubicBezTo>
                      <a:pt x="51" y="15"/>
                      <a:pt x="49" y="0"/>
                      <a:pt x="36" y="2"/>
                    </a:cubicBezTo>
                    <a:cubicBezTo>
                      <a:pt x="32" y="2"/>
                      <a:pt x="27" y="4"/>
                      <a:pt x="24" y="8"/>
                    </a:cubicBezTo>
                    <a:cubicBezTo>
                      <a:pt x="24" y="9"/>
                      <a:pt x="23" y="10"/>
                      <a:pt x="23" y="11"/>
                    </a:cubicBezTo>
                    <a:cubicBezTo>
                      <a:pt x="22" y="11"/>
                      <a:pt x="22" y="11"/>
                      <a:pt x="21" y="11"/>
                    </a:cubicBezTo>
                    <a:cubicBezTo>
                      <a:pt x="15" y="9"/>
                      <a:pt x="10" y="11"/>
                      <a:pt x="5" y="15"/>
                    </a:cubicBezTo>
                    <a:cubicBezTo>
                      <a:pt x="2" y="17"/>
                      <a:pt x="0" y="22"/>
                      <a:pt x="2" y="2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7"/>
              <p:cNvSpPr/>
              <p:nvPr/>
            </p:nvSpPr>
            <p:spPr bwMode="auto">
              <a:xfrm>
                <a:off x="2676526" y="6072188"/>
                <a:ext cx="93663" cy="80963"/>
              </a:xfrm>
              <a:custGeom>
                <a:avLst/>
                <a:gdLst>
                  <a:gd name="T0" fmla="*/ 5 w 22"/>
                  <a:gd name="T1" fmla="*/ 11 h 19"/>
                  <a:gd name="T2" fmla="*/ 7 w 22"/>
                  <a:gd name="T3" fmla="*/ 13 h 19"/>
                  <a:gd name="T4" fmla="*/ 7 w 22"/>
                  <a:gd name="T5" fmla="*/ 13 h 19"/>
                  <a:gd name="T6" fmla="*/ 8 w 22"/>
                  <a:gd name="T7" fmla="*/ 15 h 19"/>
                  <a:gd name="T8" fmla="*/ 10 w 22"/>
                  <a:gd name="T9" fmla="*/ 18 h 19"/>
                  <a:gd name="T10" fmla="*/ 16 w 22"/>
                  <a:gd name="T11" fmla="*/ 16 h 19"/>
                  <a:gd name="T12" fmla="*/ 22 w 22"/>
                  <a:gd name="T13" fmla="*/ 12 h 19"/>
                  <a:gd name="T14" fmla="*/ 19 w 22"/>
                  <a:gd name="T15" fmla="*/ 6 h 19"/>
                  <a:gd name="T16" fmla="*/ 15 w 22"/>
                  <a:gd name="T17" fmla="*/ 2 h 19"/>
                  <a:gd name="T18" fmla="*/ 12 w 22"/>
                  <a:gd name="T19" fmla="*/ 2 h 19"/>
                  <a:gd name="T20" fmla="*/ 11 w 22"/>
                  <a:gd name="T21" fmla="*/ 2 h 19"/>
                  <a:gd name="T22" fmla="*/ 10 w 22"/>
                  <a:gd name="T23" fmla="*/ 2 h 19"/>
                  <a:gd name="T24" fmla="*/ 3 w 22"/>
                  <a:gd name="T25" fmla="*/ 2 h 19"/>
                  <a:gd name="T26" fmla="*/ 5 w 22"/>
                  <a:gd name="T2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9">
                    <a:moveTo>
                      <a:pt x="5" y="11"/>
                    </a:moveTo>
                    <a:cubicBezTo>
                      <a:pt x="5" y="12"/>
                      <a:pt x="6" y="12"/>
                      <a:pt x="7" y="13"/>
                    </a:cubicBezTo>
                    <a:cubicBezTo>
                      <a:pt x="7" y="13"/>
                      <a:pt x="7" y="13"/>
                      <a:pt x="7" y="13"/>
                    </a:cubicBezTo>
                    <a:cubicBezTo>
                      <a:pt x="7" y="13"/>
                      <a:pt x="7" y="14"/>
                      <a:pt x="8" y="15"/>
                    </a:cubicBezTo>
                    <a:cubicBezTo>
                      <a:pt x="8" y="16"/>
                      <a:pt x="9" y="17"/>
                      <a:pt x="10" y="18"/>
                    </a:cubicBezTo>
                    <a:cubicBezTo>
                      <a:pt x="12" y="19"/>
                      <a:pt x="14" y="18"/>
                      <a:pt x="16" y="16"/>
                    </a:cubicBezTo>
                    <a:cubicBezTo>
                      <a:pt x="18" y="17"/>
                      <a:pt x="21" y="15"/>
                      <a:pt x="22" y="12"/>
                    </a:cubicBezTo>
                    <a:cubicBezTo>
                      <a:pt x="22" y="10"/>
                      <a:pt x="21" y="7"/>
                      <a:pt x="19" y="6"/>
                    </a:cubicBezTo>
                    <a:cubicBezTo>
                      <a:pt x="19" y="4"/>
                      <a:pt x="17" y="3"/>
                      <a:pt x="15" y="2"/>
                    </a:cubicBezTo>
                    <a:cubicBezTo>
                      <a:pt x="14" y="2"/>
                      <a:pt x="13" y="2"/>
                      <a:pt x="12" y="2"/>
                    </a:cubicBezTo>
                    <a:cubicBezTo>
                      <a:pt x="12" y="2"/>
                      <a:pt x="12" y="2"/>
                      <a:pt x="11" y="2"/>
                    </a:cubicBezTo>
                    <a:cubicBezTo>
                      <a:pt x="11" y="2"/>
                      <a:pt x="10" y="2"/>
                      <a:pt x="10" y="2"/>
                    </a:cubicBezTo>
                    <a:cubicBezTo>
                      <a:pt x="8" y="0"/>
                      <a:pt x="5" y="0"/>
                      <a:pt x="3" y="2"/>
                    </a:cubicBezTo>
                    <a:cubicBezTo>
                      <a:pt x="0" y="5"/>
                      <a:pt x="1" y="10"/>
                      <a:pt x="5"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2" name="组合 331"/>
            <p:cNvGrpSpPr/>
            <p:nvPr/>
          </p:nvGrpSpPr>
          <p:grpSpPr>
            <a:xfrm>
              <a:off x="4557713" y="4294188"/>
              <a:ext cx="654050" cy="598487"/>
              <a:chOff x="4557713" y="4294188"/>
              <a:chExt cx="654050" cy="598487"/>
            </a:xfrm>
          </p:grpSpPr>
          <p:sp>
            <p:nvSpPr>
              <p:cNvPr id="30" name="Freeform 228"/>
              <p:cNvSpPr/>
              <p:nvPr/>
            </p:nvSpPr>
            <p:spPr bwMode="auto">
              <a:xfrm>
                <a:off x="4922838" y="4497388"/>
                <a:ext cx="30163" cy="42863"/>
              </a:xfrm>
              <a:custGeom>
                <a:avLst/>
                <a:gdLst>
                  <a:gd name="T0" fmla="*/ 6 w 7"/>
                  <a:gd name="T1" fmla="*/ 0 h 10"/>
                  <a:gd name="T2" fmla="*/ 0 w 7"/>
                  <a:gd name="T3" fmla="*/ 8 h 10"/>
                  <a:gd name="T4" fmla="*/ 1 w 7"/>
                  <a:gd name="T5" fmla="*/ 9 h 10"/>
                  <a:gd name="T6" fmla="*/ 7 w 7"/>
                  <a:gd name="T7" fmla="*/ 1 h 10"/>
                  <a:gd name="T8" fmla="*/ 6 w 7"/>
                  <a:gd name="T9" fmla="*/ 0 h 10"/>
                </a:gdLst>
                <a:ahLst/>
                <a:cxnLst>
                  <a:cxn ang="0">
                    <a:pos x="T0" y="T1"/>
                  </a:cxn>
                  <a:cxn ang="0">
                    <a:pos x="T2" y="T3"/>
                  </a:cxn>
                  <a:cxn ang="0">
                    <a:pos x="T4" y="T5"/>
                  </a:cxn>
                  <a:cxn ang="0">
                    <a:pos x="T6" y="T7"/>
                  </a:cxn>
                  <a:cxn ang="0">
                    <a:pos x="T8" y="T9"/>
                  </a:cxn>
                </a:cxnLst>
                <a:rect l="0" t="0" r="r" b="b"/>
                <a:pathLst>
                  <a:path w="7" h="10">
                    <a:moveTo>
                      <a:pt x="6" y="0"/>
                    </a:moveTo>
                    <a:cubicBezTo>
                      <a:pt x="3" y="2"/>
                      <a:pt x="2" y="5"/>
                      <a:pt x="0" y="8"/>
                    </a:cubicBezTo>
                    <a:cubicBezTo>
                      <a:pt x="0" y="9"/>
                      <a:pt x="0" y="10"/>
                      <a:pt x="1" y="9"/>
                    </a:cubicBezTo>
                    <a:cubicBezTo>
                      <a:pt x="3" y="7"/>
                      <a:pt x="5" y="4"/>
                      <a:pt x="7" y="1"/>
                    </a:cubicBezTo>
                    <a:cubicBezTo>
                      <a:pt x="7" y="1"/>
                      <a:pt x="7" y="0"/>
                      <a:pt x="6" y="0"/>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29"/>
              <p:cNvSpPr/>
              <p:nvPr/>
            </p:nvSpPr>
            <p:spPr bwMode="auto">
              <a:xfrm>
                <a:off x="4914901" y="4489450"/>
                <a:ext cx="12700" cy="42863"/>
              </a:xfrm>
              <a:custGeom>
                <a:avLst/>
                <a:gdLst>
                  <a:gd name="T0" fmla="*/ 3 w 3"/>
                  <a:gd name="T1" fmla="*/ 5 h 10"/>
                  <a:gd name="T2" fmla="*/ 3 w 3"/>
                  <a:gd name="T3" fmla="*/ 0 h 10"/>
                  <a:gd name="T4" fmla="*/ 3 w 3"/>
                  <a:gd name="T5" fmla="*/ 0 h 10"/>
                  <a:gd name="T6" fmla="*/ 0 w 3"/>
                  <a:gd name="T7" fmla="*/ 9 h 10"/>
                  <a:gd name="T8" fmla="*/ 1 w 3"/>
                  <a:gd name="T9" fmla="*/ 9 h 10"/>
                  <a:gd name="T10" fmla="*/ 3 w 3"/>
                  <a:gd name="T11" fmla="*/ 5 h 10"/>
                </a:gdLst>
                <a:ahLst/>
                <a:cxnLst>
                  <a:cxn ang="0">
                    <a:pos x="T0" y="T1"/>
                  </a:cxn>
                  <a:cxn ang="0">
                    <a:pos x="T2" y="T3"/>
                  </a:cxn>
                  <a:cxn ang="0">
                    <a:pos x="T4" y="T5"/>
                  </a:cxn>
                  <a:cxn ang="0">
                    <a:pos x="T6" y="T7"/>
                  </a:cxn>
                  <a:cxn ang="0">
                    <a:pos x="T8" y="T9"/>
                  </a:cxn>
                  <a:cxn ang="0">
                    <a:pos x="T10" y="T11"/>
                  </a:cxn>
                </a:cxnLst>
                <a:rect l="0" t="0" r="r" b="b"/>
                <a:pathLst>
                  <a:path w="3" h="10">
                    <a:moveTo>
                      <a:pt x="3" y="5"/>
                    </a:moveTo>
                    <a:cubicBezTo>
                      <a:pt x="3" y="3"/>
                      <a:pt x="3" y="2"/>
                      <a:pt x="3" y="0"/>
                    </a:cubicBezTo>
                    <a:cubicBezTo>
                      <a:pt x="3" y="0"/>
                      <a:pt x="3" y="0"/>
                      <a:pt x="3" y="0"/>
                    </a:cubicBezTo>
                    <a:cubicBezTo>
                      <a:pt x="1" y="3"/>
                      <a:pt x="0" y="6"/>
                      <a:pt x="0" y="9"/>
                    </a:cubicBezTo>
                    <a:cubicBezTo>
                      <a:pt x="0" y="10"/>
                      <a:pt x="1" y="10"/>
                      <a:pt x="1" y="9"/>
                    </a:cubicBezTo>
                    <a:cubicBezTo>
                      <a:pt x="2" y="8"/>
                      <a:pt x="2" y="6"/>
                      <a:pt x="3" y="5"/>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30"/>
              <p:cNvSpPr/>
              <p:nvPr/>
            </p:nvSpPr>
            <p:spPr bwMode="auto">
              <a:xfrm>
                <a:off x="4557713" y="4294188"/>
                <a:ext cx="377825" cy="504825"/>
              </a:xfrm>
              <a:custGeom>
                <a:avLst/>
                <a:gdLst>
                  <a:gd name="T0" fmla="*/ 69 w 89"/>
                  <a:gd name="T1" fmla="*/ 8 h 119"/>
                  <a:gd name="T2" fmla="*/ 66 w 89"/>
                  <a:gd name="T3" fmla="*/ 6 h 119"/>
                  <a:gd name="T4" fmla="*/ 59 w 89"/>
                  <a:gd name="T5" fmla="*/ 2 h 119"/>
                  <a:gd name="T6" fmla="*/ 36 w 89"/>
                  <a:gd name="T7" fmla="*/ 17 h 119"/>
                  <a:gd name="T8" fmla="*/ 38 w 89"/>
                  <a:gd name="T9" fmla="*/ 58 h 119"/>
                  <a:gd name="T10" fmla="*/ 17 w 89"/>
                  <a:gd name="T11" fmla="*/ 103 h 119"/>
                  <a:gd name="T12" fmla="*/ 64 w 89"/>
                  <a:gd name="T13" fmla="*/ 98 h 119"/>
                  <a:gd name="T14" fmla="*/ 72 w 89"/>
                  <a:gd name="T15" fmla="*/ 86 h 119"/>
                  <a:gd name="T16" fmla="*/ 69 w 89"/>
                  <a:gd name="T17" fmla="*/ 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19">
                    <a:moveTo>
                      <a:pt x="69" y="8"/>
                    </a:moveTo>
                    <a:cubicBezTo>
                      <a:pt x="68" y="7"/>
                      <a:pt x="67" y="6"/>
                      <a:pt x="66" y="6"/>
                    </a:cubicBezTo>
                    <a:cubicBezTo>
                      <a:pt x="64" y="4"/>
                      <a:pt x="61" y="2"/>
                      <a:pt x="59" y="2"/>
                    </a:cubicBezTo>
                    <a:cubicBezTo>
                      <a:pt x="48" y="0"/>
                      <a:pt x="39" y="7"/>
                      <a:pt x="36" y="17"/>
                    </a:cubicBezTo>
                    <a:cubicBezTo>
                      <a:pt x="32" y="30"/>
                      <a:pt x="37" y="45"/>
                      <a:pt x="38" y="58"/>
                    </a:cubicBezTo>
                    <a:cubicBezTo>
                      <a:pt x="21" y="67"/>
                      <a:pt x="0" y="84"/>
                      <a:pt x="17" y="103"/>
                    </a:cubicBezTo>
                    <a:cubicBezTo>
                      <a:pt x="30" y="119"/>
                      <a:pt x="54" y="114"/>
                      <a:pt x="64" y="98"/>
                    </a:cubicBezTo>
                    <a:cubicBezTo>
                      <a:pt x="66" y="96"/>
                      <a:pt x="70" y="90"/>
                      <a:pt x="72" y="86"/>
                    </a:cubicBezTo>
                    <a:cubicBezTo>
                      <a:pt x="85" y="67"/>
                      <a:pt x="89" y="24"/>
                      <a:pt x="69"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1"/>
              <p:cNvSpPr/>
              <p:nvPr/>
            </p:nvSpPr>
            <p:spPr bwMode="auto">
              <a:xfrm>
                <a:off x="4808538" y="4438650"/>
                <a:ext cx="403225" cy="454025"/>
              </a:xfrm>
              <a:custGeom>
                <a:avLst/>
                <a:gdLst>
                  <a:gd name="T0" fmla="*/ 75 w 95"/>
                  <a:gd name="T1" fmla="*/ 6 h 107"/>
                  <a:gd name="T2" fmla="*/ 79 w 95"/>
                  <a:gd name="T3" fmla="*/ 7 h 107"/>
                  <a:gd name="T4" fmla="*/ 86 w 95"/>
                  <a:gd name="T5" fmla="*/ 10 h 107"/>
                  <a:gd name="T6" fmla="*/ 88 w 95"/>
                  <a:gd name="T7" fmla="*/ 37 h 107"/>
                  <a:gd name="T8" fmla="*/ 54 w 95"/>
                  <a:gd name="T9" fmla="*/ 61 h 107"/>
                  <a:gd name="T10" fmla="*/ 32 w 95"/>
                  <a:gd name="T11" fmla="*/ 106 h 107"/>
                  <a:gd name="T12" fmla="*/ 6 w 95"/>
                  <a:gd name="T13" fmla="*/ 65 h 107"/>
                  <a:gd name="T14" fmla="*/ 11 w 95"/>
                  <a:gd name="T15" fmla="*/ 51 h 107"/>
                  <a:gd name="T16" fmla="*/ 75 w 95"/>
                  <a:gd name="T17"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7">
                    <a:moveTo>
                      <a:pt x="75" y="6"/>
                    </a:moveTo>
                    <a:cubicBezTo>
                      <a:pt x="77" y="6"/>
                      <a:pt x="78" y="6"/>
                      <a:pt x="79" y="7"/>
                    </a:cubicBezTo>
                    <a:cubicBezTo>
                      <a:pt x="82" y="7"/>
                      <a:pt x="84" y="9"/>
                      <a:pt x="86" y="10"/>
                    </a:cubicBezTo>
                    <a:cubicBezTo>
                      <a:pt x="95" y="17"/>
                      <a:pt x="94" y="29"/>
                      <a:pt x="88" y="37"/>
                    </a:cubicBezTo>
                    <a:cubicBezTo>
                      <a:pt x="81" y="49"/>
                      <a:pt x="65" y="54"/>
                      <a:pt x="54" y="61"/>
                    </a:cubicBezTo>
                    <a:cubicBezTo>
                      <a:pt x="58" y="80"/>
                      <a:pt x="57" y="107"/>
                      <a:pt x="32" y="106"/>
                    </a:cubicBezTo>
                    <a:cubicBezTo>
                      <a:pt x="11" y="105"/>
                      <a:pt x="0" y="83"/>
                      <a:pt x="6" y="65"/>
                    </a:cubicBezTo>
                    <a:cubicBezTo>
                      <a:pt x="7" y="62"/>
                      <a:pt x="10" y="55"/>
                      <a:pt x="11" y="51"/>
                    </a:cubicBezTo>
                    <a:cubicBezTo>
                      <a:pt x="18" y="29"/>
                      <a:pt x="51" y="0"/>
                      <a:pt x="75" y="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32"/>
              <p:cNvSpPr/>
              <p:nvPr/>
            </p:nvSpPr>
            <p:spPr bwMode="auto">
              <a:xfrm>
                <a:off x="4821238" y="4506913"/>
                <a:ext cx="122238" cy="211138"/>
              </a:xfrm>
              <a:custGeom>
                <a:avLst/>
                <a:gdLst>
                  <a:gd name="T0" fmla="*/ 13 w 29"/>
                  <a:gd name="T1" fmla="*/ 34 h 50"/>
                  <a:gd name="T2" fmla="*/ 27 w 29"/>
                  <a:gd name="T3" fmla="*/ 9 h 50"/>
                  <a:gd name="T4" fmla="*/ 19 w 29"/>
                  <a:gd name="T5" fmla="*/ 5 h 50"/>
                  <a:gd name="T6" fmla="*/ 7 w 29"/>
                  <a:gd name="T7" fmla="*/ 30 h 50"/>
                  <a:gd name="T8" fmla="*/ 2 w 29"/>
                  <a:gd name="T9" fmla="*/ 43 h 50"/>
                  <a:gd name="T10" fmla="*/ 1 w 29"/>
                  <a:gd name="T11" fmla="*/ 49 h 50"/>
                  <a:gd name="T12" fmla="*/ 1 w 29"/>
                  <a:gd name="T13" fmla="*/ 50 h 50"/>
                  <a:gd name="T14" fmla="*/ 13 w 29"/>
                  <a:gd name="T15" fmla="*/ 3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0">
                    <a:moveTo>
                      <a:pt x="13" y="34"/>
                    </a:moveTo>
                    <a:cubicBezTo>
                      <a:pt x="18" y="26"/>
                      <a:pt x="22" y="17"/>
                      <a:pt x="27" y="9"/>
                    </a:cubicBezTo>
                    <a:cubicBezTo>
                      <a:pt x="29" y="4"/>
                      <a:pt x="21" y="0"/>
                      <a:pt x="19" y="5"/>
                    </a:cubicBezTo>
                    <a:cubicBezTo>
                      <a:pt x="15" y="14"/>
                      <a:pt x="11" y="22"/>
                      <a:pt x="7" y="30"/>
                    </a:cubicBezTo>
                    <a:cubicBezTo>
                      <a:pt x="5" y="34"/>
                      <a:pt x="4" y="39"/>
                      <a:pt x="2" y="43"/>
                    </a:cubicBezTo>
                    <a:cubicBezTo>
                      <a:pt x="1" y="44"/>
                      <a:pt x="1" y="49"/>
                      <a:pt x="1" y="49"/>
                    </a:cubicBezTo>
                    <a:cubicBezTo>
                      <a:pt x="0" y="50"/>
                      <a:pt x="1" y="50"/>
                      <a:pt x="1" y="50"/>
                    </a:cubicBezTo>
                    <a:cubicBezTo>
                      <a:pt x="7" y="47"/>
                      <a:pt x="10" y="40"/>
                      <a:pt x="13" y="3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3"/>
              <p:cNvSpPr/>
              <p:nvPr/>
            </p:nvSpPr>
            <p:spPr bwMode="auto">
              <a:xfrm>
                <a:off x="4778376" y="4387850"/>
                <a:ext cx="46038" cy="38100"/>
              </a:xfrm>
              <a:custGeom>
                <a:avLst/>
                <a:gdLst>
                  <a:gd name="T0" fmla="*/ 7 w 11"/>
                  <a:gd name="T1" fmla="*/ 2 h 9"/>
                  <a:gd name="T2" fmla="*/ 4 w 11"/>
                  <a:gd name="T3" fmla="*/ 8 h 9"/>
                  <a:gd name="T4" fmla="*/ 7 w 11"/>
                  <a:gd name="T5" fmla="*/ 2 h 9"/>
                </a:gdLst>
                <a:ahLst/>
                <a:cxnLst>
                  <a:cxn ang="0">
                    <a:pos x="T0" y="T1"/>
                  </a:cxn>
                  <a:cxn ang="0">
                    <a:pos x="T2" y="T3"/>
                  </a:cxn>
                  <a:cxn ang="0">
                    <a:pos x="T4" y="T5"/>
                  </a:cxn>
                </a:cxnLst>
                <a:rect l="0" t="0" r="r" b="b"/>
                <a:pathLst>
                  <a:path w="11" h="9">
                    <a:moveTo>
                      <a:pt x="7" y="2"/>
                    </a:moveTo>
                    <a:cubicBezTo>
                      <a:pt x="3" y="0"/>
                      <a:pt x="0" y="6"/>
                      <a:pt x="4" y="8"/>
                    </a:cubicBezTo>
                    <a:cubicBezTo>
                      <a:pt x="8" y="9"/>
                      <a:pt x="11" y="4"/>
                      <a:pt x="7"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34"/>
              <p:cNvSpPr/>
              <p:nvPr/>
            </p:nvSpPr>
            <p:spPr bwMode="auto">
              <a:xfrm>
                <a:off x="4821238" y="4425950"/>
                <a:ext cx="33338" cy="30163"/>
              </a:xfrm>
              <a:custGeom>
                <a:avLst/>
                <a:gdLst>
                  <a:gd name="T0" fmla="*/ 5 w 8"/>
                  <a:gd name="T1" fmla="*/ 2 h 7"/>
                  <a:gd name="T2" fmla="*/ 3 w 8"/>
                  <a:gd name="T3" fmla="*/ 6 h 7"/>
                  <a:gd name="T4" fmla="*/ 5 w 8"/>
                  <a:gd name="T5" fmla="*/ 2 h 7"/>
                </a:gdLst>
                <a:ahLst/>
                <a:cxnLst>
                  <a:cxn ang="0">
                    <a:pos x="T0" y="T1"/>
                  </a:cxn>
                  <a:cxn ang="0">
                    <a:pos x="T2" y="T3"/>
                  </a:cxn>
                  <a:cxn ang="0">
                    <a:pos x="T4" y="T5"/>
                  </a:cxn>
                </a:cxnLst>
                <a:rect l="0" t="0" r="r" b="b"/>
                <a:pathLst>
                  <a:path w="8" h="7">
                    <a:moveTo>
                      <a:pt x="5" y="2"/>
                    </a:moveTo>
                    <a:cubicBezTo>
                      <a:pt x="2" y="0"/>
                      <a:pt x="0" y="4"/>
                      <a:pt x="3" y="6"/>
                    </a:cubicBezTo>
                    <a:cubicBezTo>
                      <a:pt x="5" y="7"/>
                      <a:pt x="8" y="3"/>
                      <a:pt x="5"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35"/>
              <p:cNvSpPr/>
              <p:nvPr/>
            </p:nvSpPr>
            <p:spPr bwMode="auto">
              <a:xfrm>
                <a:off x="4778376" y="4476750"/>
                <a:ext cx="25400" cy="20638"/>
              </a:xfrm>
              <a:custGeom>
                <a:avLst/>
                <a:gdLst>
                  <a:gd name="T0" fmla="*/ 4 w 6"/>
                  <a:gd name="T1" fmla="*/ 1 h 5"/>
                  <a:gd name="T2" fmla="*/ 2 w 6"/>
                  <a:gd name="T3" fmla="*/ 4 h 5"/>
                  <a:gd name="T4" fmla="*/ 4 w 6"/>
                  <a:gd name="T5" fmla="*/ 1 h 5"/>
                </a:gdLst>
                <a:ahLst/>
                <a:cxnLst>
                  <a:cxn ang="0">
                    <a:pos x="T0" y="T1"/>
                  </a:cxn>
                  <a:cxn ang="0">
                    <a:pos x="T2" y="T3"/>
                  </a:cxn>
                  <a:cxn ang="0">
                    <a:pos x="T4" y="T5"/>
                  </a:cxn>
                </a:cxnLst>
                <a:rect l="0" t="0" r="r" b="b"/>
                <a:pathLst>
                  <a:path w="6" h="5">
                    <a:moveTo>
                      <a:pt x="4" y="1"/>
                    </a:moveTo>
                    <a:cubicBezTo>
                      <a:pt x="2" y="0"/>
                      <a:pt x="0" y="3"/>
                      <a:pt x="2" y="4"/>
                    </a:cubicBezTo>
                    <a:cubicBezTo>
                      <a:pt x="4" y="5"/>
                      <a:pt x="6" y="2"/>
                      <a:pt x="4"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36"/>
              <p:cNvSpPr/>
              <p:nvPr/>
            </p:nvSpPr>
            <p:spPr bwMode="auto">
              <a:xfrm>
                <a:off x="4811713" y="4506913"/>
                <a:ext cx="42863" cy="38100"/>
              </a:xfrm>
              <a:custGeom>
                <a:avLst/>
                <a:gdLst>
                  <a:gd name="T0" fmla="*/ 6 w 10"/>
                  <a:gd name="T1" fmla="*/ 2 h 9"/>
                  <a:gd name="T2" fmla="*/ 3 w 10"/>
                  <a:gd name="T3" fmla="*/ 7 h 9"/>
                  <a:gd name="T4" fmla="*/ 6 w 10"/>
                  <a:gd name="T5" fmla="*/ 2 h 9"/>
                </a:gdLst>
                <a:ahLst/>
                <a:cxnLst>
                  <a:cxn ang="0">
                    <a:pos x="T0" y="T1"/>
                  </a:cxn>
                  <a:cxn ang="0">
                    <a:pos x="T2" y="T3"/>
                  </a:cxn>
                  <a:cxn ang="0">
                    <a:pos x="T4" y="T5"/>
                  </a:cxn>
                </a:cxnLst>
                <a:rect l="0" t="0" r="r" b="b"/>
                <a:pathLst>
                  <a:path w="10" h="9">
                    <a:moveTo>
                      <a:pt x="6" y="2"/>
                    </a:moveTo>
                    <a:cubicBezTo>
                      <a:pt x="3" y="0"/>
                      <a:pt x="0" y="6"/>
                      <a:pt x="3" y="7"/>
                    </a:cubicBezTo>
                    <a:cubicBezTo>
                      <a:pt x="7" y="9"/>
                      <a:pt x="10" y="4"/>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7"/>
              <p:cNvSpPr/>
              <p:nvPr/>
            </p:nvSpPr>
            <p:spPr bwMode="auto">
              <a:xfrm>
                <a:off x="4676776" y="4651375"/>
                <a:ext cx="20638" cy="28575"/>
              </a:xfrm>
              <a:custGeom>
                <a:avLst/>
                <a:gdLst>
                  <a:gd name="T0" fmla="*/ 5 w 5"/>
                  <a:gd name="T1" fmla="*/ 3 h 7"/>
                  <a:gd name="T2" fmla="*/ 2 w 5"/>
                  <a:gd name="T3" fmla="*/ 1 h 7"/>
                  <a:gd name="T4" fmla="*/ 0 w 5"/>
                  <a:gd name="T5" fmla="*/ 4 h 7"/>
                  <a:gd name="T6" fmla="*/ 4 w 5"/>
                  <a:gd name="T7" fmla="*/ 6 h 7"/>
                  <a:gd name="T8" fmla="*/ 5 w 5"/>
                  <a:gd name="T9" fmla="*/ 3 h 7"/>
                </a:gdLst>
                <a:ahLst/>
                <a:cxnLst>
                  <a:cxn ang="0">
                    <a:pos x="T0" y="T1"/>
                  </a:cxn>
                  <a:cxn ang="0">
                    <a:pos x="T2" y="T3"/>
                  </a:cxn>
                  <a:cxn ang="0">
                    <a:pos x="T4" y="T5"/>
                  </a:cxn>
                  <a:cxn ang="0">
                    <a:pos x="T6" y="T7"/>
                  </a:cxn>
                  <a:cxn ang="0">
                    <a:pos x="T8" y="T9"/>
                  </a:cxn>
                </a:cxnLst>
                <a:rect l="0" t="0" r="r" b="b"/>
                <a:pathLst>
                  <a:path w="5" h="7">
                    <a:moveTo>
                      <a:pt x="5" y="3"/>
                    </a:moveTo>
                    <a:cubicBezTo>
                      <a:pt x="5" y="2"/>
                      <a:pt x="3" y="0"/>
                      <a:pt x="2" y="1"/>
                    </a:cubicBezTo>
                    <a:cubicBezTo>
                      <a:pt x="1" y="2"/>
                      <a:pt x="0" y="3"/>
                      <a:pt x="0" y="4"/>
                    </a:cubicBezTo>
                    <a:cubicBezTo>
                      <a:pt x="0" y="7"/>
                      <a:pt x="3" y="7"/>
                      <a:pt x="4" y="6"/>
                    </a:cubicBezTo>
                    <a:cubicBezTo>
                      <a:pt x="5" y="5"/>
                      <a:pt x="5" y="5"/>
                      <a:pt x="5"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8"/>
              <p:cNvSpPr/>
              <p:nvPr/>
            </p:nvSpPr>
            <p:spPr bwMode="auto">
              <a:xfrm>
                <a:off x="4664076" y="4710113"/>
                <a:ext cx="25400" cy="25400"/>
              </a:xfrm>
              <a:custGeom>
                <a:avLst/>
                <a:gdLst>
                  <a:gd name="T0" fmla="*/ 5 w 6"/>
                  <a:gd name="T1" fmla="*/ 1 h 6"/>
                  <a:gd name="T2" fmla="*/ 4 w 6"/>
                  <a:gd name="T3" fmla="*/ 1 h 6"/>
                  <a:gd name="T4" fmla="*/ 1 w 6"/>
                  <a:gd name="T5" fmla="*/ 1 h 6"/>
                  <a:gd name="T6" fmla="*/ 0 w 6"/>
                  <a:gd name="T7" fmla="*/ 4 h 6"/>
                  <a:gd name="T8" fmla="*/ 2 w 6"/>
                  <a:gd name="T9" fmla="*/ 6 h 6"/>
                  <a:gd name="T10" fmla="*/ 6 w 6"/>
                  <a:gd name="T11" fmla="*/ 3 h 6"/>
                  <a:gd name="T12" fmla="*/ 5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5" y="1"/>
                    </a:moveTo>
                    <a:cubicBezTo>
                      <a:pt x="5" y="1"/>
                      <a:pt x="4" y="1"/>
                      <a:pt x="4" y="1"/>
                    </a:cubicBezTo>
                    <a:cubicBezTo>
                      <a:pt x="3" y="0"/>
                      <a:pt x="2" y="0"/>
                      <a:pt x="1" y="1"/>
                    </a:cubicBezTo>
                    <a:cubicBezTo>
                      <a:pt x="0" y="2"/>
                      <a:pt x="0" y="2"/>
                      <a:pt x="0" y="4"/>
                    </a:cubicBezTo>
                    <a:cubicBezTo>
                      <a:pt x="0" y="5"/>
                      <a:pt x="1" y="6"/>
                      <a:pt x="2" y="6"/>
                    </a:cubicBezTo>
                    <a:cubicBezTo>
                      <a:pt x="4" y="5"/>
                      <a:pt x="5" y="5"/>
                      <a:pt x="6" y="3"/>
                    </a:cubicBezTo>
                    <a:cubicBezTo>
                      <a:pt x="6" y="2"/>
                      <a:pt x="5" y="1"/>
                      <a:pt x="5"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39"/>
              <p:cNvSpPr/>
              <p:nvPr/>
            </p:nvSpPr>
            <p:spPr bwMode="auto">
              <a:xfrm>
                <a:off x="4719638" y="4702175"/>
                <a:ext cx="38100" cy="33338"/>
              </a:xfrm>
              <a:custGeom>
                <a:avLst/>
                <a:gdLst>
                  <a:gd name="T0" fmla="*/ 6 w 9"/>
                  <a:gd name="T1" fmla="*/ 2 h 8"/>
                  <a:gd name="T2" fmla="*/ 3 w 9"/>
                  <a:gd name="T3" fmla="*/ 7 h 8"/>
                  <a:gd name="T4" fmla="*/ 6 w 9"/>
                  <a:gd name="T5" fmla="*/ 2 h 8"/>
                </a:gdLst>
                <a:ahLst/>
                <a:cxnLst>
                  <a:cxn ang="0">
                    <a:pos x="T0" y="T1"/>
                  </a:cxn>
                  <a:cxn ang="0">
                    <a:pos x="T2" y="T3"/>
                  </a:cxn>
                  <a:cxn ang="0">
                    <a:pos x="T4" y="T5"/>
                  </a:cxn>
                </a:cxnLst>
                <a:rect l="0" t="0" r="r" b="b"/>
                <a:pathLst>
                  <a:path w="9" h="8">
                    <a:moveTo>
                      <a:pt x="6" y="2"/>
                    </a:moveTo>
                    <a:cubicBezTo>
                      <a:pt x="3" y="0"/>
                      <a:pt x="0" y="5"/>
                      <a:pt x="3" y="7"/>
                    </a:cubicBezTo>
                    <a:cubicBezTo>
                      <a:pt x="6" y="8"/>
                      <a:pt x="9" y="4"/>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40"/>
              <p:cNvSpPr/>
              <p:nvPr/>
            </p:nvSpPr>
            <p:spPr bwMode="auto">
              <a:xfrm>
                <a:off x="4719638" y="4641850"/>
                <a:ext cx="20638" cy="22225"/>
              </a:xfrm>
              <a:custGeom>
                <a:avLst/>
                <a:gdLst>
                  <a:gd name="T0" fmla="*/ 3 w 5"/>
                  <a:gd name="T1" fmla="*/ 1 h 5"/>
                  <a:gd name="T2" fmla="*/ 2 w 5"/>
                  <a:gd name="T3" fmla="*/ 4 h 5"/>
                  <a:gd name="T4" fmla="*/ 3 w 5"/>
                  <a:gd name="T5" fmla="*/ 1 h 5"/>
                </a:gdLst>
                <a:ahLst/>
                <a:cxnLst>
                  <a:cxn ang="0">
                    <a:pos x="T0" y="T1"/>
                  </a:cxn>
                  <a:cxn ang="0">
                    <a:pos x="T2" y="T3"/>
                  </a:cxn>
                  <a:cxn ang="0">
                    <a:pos x="T4" y="T5"/>
                  </a:cxn>
                </a:cxnLst>
                <a:rect l="0" t="0" r="r" b="b"/>
                <a:pathLst>
                  <a:path w="5" h="5">
                    <a:moveTo>
                      <a:pt x="3" y="1"/>
                    </a:moveTo>
                    <a:cubicBezTo>
                      <a:pt x="2" y="0"/>
                      <a:pt x="0" y="3"/>
                      <a:pt x="2" y="4"/>
                    </a:cubicBezTo>
                    <a:cubicBezTo>
                      <a:pt x="4" y="5"/>
                      <a:pt x="5" y="2"/>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41"/>
              <p:cNvSpPr/>
              <p:nvPr/>
            </p:nvSpPr>
            <p:spPr bwMode="auto">
              <a:xfrm>
                <a:off x="4760913" y="4659313"/>
                <a:ext cx="22225" cy="20638"/>
              </a:xfrm>
              <a:custGeom>
                <a:avLst/>
                <a:gdLst>
                  <a:gd name="T0" fmla="*/ 3 w 5"/>
                  <a:gd name="T1" fmla="*/ 1 h 5"/>
                  <a:gd name="T2" fmla="*/ 1 w 5"/>
                  <a:gd name="T3" fmla="*/ 4 h 5"/>
                  <a:gd name="T4" fmla="*/ 3 w 5"/>
                  <a:gd name="T5" fmla="*/ 1 h 5"/>
                </a:gdLst>
                <a:ahLst/>
                <a:cxnLst>
                  <a:cxn ang="0">
                    <a:pos x="T0" y="T1"/>
                  </a:cxn>
                  <a:cxn ang="0">
                    <a:pos x="T2" y="T3"/>
                  </a:cxn>
                  <a:cxn ang="0">
                    <a:pos x="T4" y="T5"/>
                  </a:cxn>
                </a:cxnLst>
                <a:rect l="0" t="0" r="r" b="b"/>
                <a:pathLst>
                  <a:path w="5" h="5">
                    <a:moveTo>
                      <a:pt x="3" y="1"/>
                    </a:moveTo>
                    <a:cubicBezTo>
                      <a:pt x="1" y="0"/>
                      <a:pt x="0" y="3"/>
                      <a:pt x="1" y="4"/>
                    </a:cubicBezTo>
                    <a:cubicBezTo>
                      <a:pt x="3" y="5"/>
                      <a:pt x="5" y="2"/>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42"/>
              <p:cNvSpPr/>
              <p:nvPr/>
            </p:nvSpPr>
            <p:spPr bwMode="auto">
              <a:xfrm>
                <a:off x="4922838" y="4740275"/>
                <a:ext cx="30163" cy="30163"/>
              </a:xfrm>
              <a:custGeom>
                <a:avLst/>
                <a:gdLst>
                  <a:gd name="T0" fmla="*/ 6 w 7"/>
                  <a:gd name="T1" fmla="*/ 4 h 7"/>
                  <a:gd name="T2" fmla="*/ 1 w 7"/>
                  <a:gd name="T3" fmla="*/ 3 h 7"/>
                  <a:gd name="T4" fmla="*/ 1 w 7"/>
                  <a:gd name="T5" fmla="*/ 3 h 7"/>
                  <a:gd name="T6" fmla="*/ 3 w 7"/>
                  <a:gd name="T7" fmla="*/ 7 h 7"/>
                  <a:gd name="T8" fmla="*/ 2 w 7"/>
                  <a:gd name="T9" fmla="*/ 7 h 7"/>
                  <a:gd name="T10" fmla="*/ 5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6" y="0"/>
                      <a:pt x="2" y="0"/>
                      <a:pt x="1" y="3"/>
                    </a:cubicBezTo>
                    <a:cubicBezTo>
                      <a:pt x="1" y="3"/>
                      <a:pt x="1" y="3"/>
                      <a:pt x="1" y="3"/>
                    </a:cubicBezTo>
                    <a:cubicBezTo>
                      <a:pt x="0" y="5"/>
                      <a:pt x="1" y="6"/>
                      <a:pt x="3" y="7"/>
                    </a:cubicBezTo>
                    <a:cubicBezTo>
                      <a:pt x="2" y="7"/>
                      <a:pt x="2" y="7"/>
                      <a:pt x="2" y="7"/>
                    </a:cubicBezTo>
                    <a:cubicBezTo>
                      <a:pt x="3" y="7"/>
                      <a:pt x="4" y="7"/>
                      <a:pt x="5" y="7"/>
                    </a:cubicBezTo>
                    <a:cubicBezTo>
                      <a:pt x="6" y="6"/>
                      <a:pt x="7" y="5"/>
                      <a:pt x="6" y="4"/>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43"/>
              <p:cNvSpPr/>
              <p:nvPr/>
            </p:nvSpPr>
            <p:spPr bwMode="auto">
              <a:xfrm>
                <a:off x="4897438" y="4795838"/>
                <a:ext cx="30163" cy="25400"/>
              </a:xfrm>
              <a:custGeom>
                <a:avLst/>
                <a:gdLst>
                  <a:gd name="T0" fmla="*/ 5 w 7"/>
                  <a:gd name="T1" fmla="*/ 1 h 6"/>
                  <a:gd name="T2" fmla="*/ 3 w 7"/>
                  <a:gd name="T3" fmla="*/ 4 h 6"/>
                  <a:gd name="T4" fmla="*/ 5 w 7"/>
                  <a:gd name="T5" fmla="*/ 1 h 6"/>
                </a:gdLst>
                <a:ahLst/>
                <a:cxnLst>
                  <a:cxn ang="0">
                    <a:pos x="T0" y="T1"/>
                  </a:cxn>
                  <a:cxn ang="0">
                    <a:pos x="T2" y="T3"/>
                  </a:cxn>
                  <a:cxn ang="0">
                    <a:pos x="T4" y="T5"/>
                  </a:cxn>
                </a:cxnLst>
                <a:rect l="0" t="0" r="r" b="b"/>
                <a:pathLst>
                  <a:path w="7" h="6">
                    <a:moveTo>
                      <a:pt x="5" y="1"/>
                    </a:moveTo>
                    <a:cubicBezTo>
                      <a:pt x="2" y="0"/>
                      <a:pt x="0" y="3"/>
                      <a:pt x="3" y="4"/>
                    </a:cubicBezTo>
                    <a:cubicBezTo>
                      <a:pt x="5" y="6"/>
                      <a:pt x="7" y="2"/>
                      <a:pt x="5"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44"/>
              <p:cNvSpPr/>
              <p:nvPr/>
            </p:nvSpPr>
            <p:spPr bwMode="auto">
              <a:xfrm>
                <a:off x="4930776" y="4821238"/>
                <a:ext cx="25400" cy="28575"/>
              </a:xfrm>
              <a:custGeom>
                <a:avLst/>
                <a:gdLst>
                  <a:gd name="T0" fmla="*/ 5 w 6"/>
                  <a:gd name="T1" fmla="*/ 3 h 7"/>
                  <a:gd name="T2" fmla="*/ 3 w 6"/>
                  <a:gd name="T3" fmla="*/ 6 h 7"/>
                  <a:gd name="T4" fmla="*/ 5 w 6"/>
                  <a:gd name="T5" fmla="*/ 6 h 7"/>
                  <a:gd name="T6" fmla="*/ 5 w 6"/>
                  <a:gd name="T7" fmla="*/ 3 h 7"/>
                </a:gdLst>
                <a:ahLst/>
                <a:cxnLst>
                  <a:cxn ang="0">
                    <a:pos x="T0" y="T1"/>
                  </a:cxn>
                  <a:cxn ang="0">
                    <a:pos x="T2" y="T3"/>
                  </a:cxn>
                  <a:cxn ang="0">
                    <a:pos x="T4" y="T5"/>
                  </a:cxn>
                  <a:cxn ang="0">
                    <a:pos x="T6" y="T7"/>
                  </a:cxn>
                </a:cxnLst>
                <a:rect l="0" t="0" r="r" b="b"/>
                <a:pathLst>
                  <a:path w="6" h="7">
                    <a:moveTo>
                      <a:pt x="5" y="3"/>
                    </a:moveTo>
                    <a:cubicBezTo>
                      <a:pt x="3" y="0"/>
                      <a:pt x="0" y="4"/>
                      <a:pt x="3" y="6"/>
                    </a:cubicBezTo>
                    <a:cubicBezTo>
                      <a:pt x="3" y="7"/>
                      <a:pt x="5" y="7"/>
                      <a:pt x="5" y="6"/>
                    </a:cubicBezTo>
                    <a:cubicBezTo>
                      <a:pt x="6" y="5"/>
                      <a:pt x="6" y="4"/>
                      <a:pt x="5"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45"/>
              <p:cNvSpPr/>
              <p:nvPr/>
            </p:nvSpPr>
            <p:spPr bwMode="auto">
              <a:xfrm>
                <a:off x="4994276" y="4816475"/>
                <a:ext cx="9525" cy="7938"/>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1" y="0"/>
                      <a:pt x="0" y="1"/>
                      <a:pt x="1" y="1"/>
                    </a:cubicBezTo>
                    <a:cubicBezTo>
                      <a:pt x="1" y="2"/>
                      <a:pt x="2" y="1"/>
                      <a:pt x="1" y="0"/>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46"/>
              <p:cNvSpPr/>
              <p:nvPr/>
            </p:nvSpPr>
            <p:spPr bwMode="auto">
              <a:xfrm>
                <a:off x="5059363" y="4532313"/>
                <a:ext cx="33338" cy="30163"/>
              </a:xfrm>
              <a:custGeom>
                <a:avLst/>
                <a:gdLst>
                  <a:gd name="T0" fmla="*/ 5 w 8"/>
                  <a:gd name="T1" fmla="*/ 1 h 7"/>
                  <a:gd name="T2" fmla="*/ 3 w 8"/>
                  <a:gd name="T3" fmla="*/ 6 h 7"/>
                  <a:gd name="T4" fmla="*/ 5 w 8"/>
                  <a:gd name="T5" fmla="*/ 1 h 7"/>
                </a:gdLst>
                <a:ahLst/>
                <a:cxnLst>
                  <a:cxn ang="0">
                    <a:pos x="T0" y="T1"/>
                  </a:cxn>
                  <a:cxn ang="0">
                    <a:pos x="T2" y="T3"/>
                  </a:cxn>
                  <a:cxn ang="0">
                    <a:pos x="T4" y="T5"/>
                  </a:cxn>
                </a:cxnLst>
                <a:rect l="0" t="0" r="r" b="b"/>
                <a:pathLst>
                  <a:path w="8" h="7">
                    <a:moveTo>
                      <a:pt x="5" y="1"/>
                    </a:moveTo>
                    <a:cubicBezTo>
                      <a:pt x="2" y="0"/>
                      <a:pt x="0" y="4"/>
                      <a:pt x="3" y="6"/>
                    </a:cubicBezTo>
                    <a:cubicBezTo>
                      <a:pt x="5" y="7"/>
                      <a:pt x="8" y="3"/>
                      <a:pt x="5"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47"/>
              <p:cNvSpPr/>
              <p:nvPr/>
            </p:nvSpPr>
            <p:spPr bwMode="auto">
              <a:xfrm>
                <a:off x="5122863" y="4506913"/>
                <a:ext cx="28575" cy="38100"/>
              </a:xfrm>
              <a:custGeom>
                <a:avLst/>
                <a:gdLst>
                  <a:gd name="T0" fmla="*/ 6 w 7"/>
                  <a:gd name="T1" fmla="*/ 2 h 9"/>
                  <a:gd name="T2" fmla="*/ 1 w 7"/>
                  <a:gd name="T3" fmla="*/ 4 h 9"/>
                  <a:gd name="T4" fmla="*/ 0 w 7"/>
                  <a:gd name="T5" fmla="*/ 6 h 9"/>
                  <a:gd name="T6" fmla="*/ 5 w 7"/>
                  <a:gd name="T7" fmla="*/ 7 h 9"/>
                  <a:gd name="T8" fmla="*/ 6 w 7"/>
                  <a:gd name="T9" fmla="*/ 2 h 9"/>
                </a:gdLst>
                <a:ahLst/>
                <a:cxnLst>
                  <a:cxn ang="0">
                    <a:pos x="T0" y="T1"/>
                  </a:cxn>
                  <a:cxn ang="0">
                    <a:pos x="T2" y="T3"/>
                  </a:cxn>
                  <a:cxn ang="0">
                    <a:pos x="T4" y="T5"/>
                  </a:cxn>
                  <a:cxn ang="0">
                    <a:pos x="T6" y="T7"/>
                  </a:cxn>
                  <a:cxn ang="0">
                    <a:pos x="T8" y="T9"/>
                  </a:cxn>
                </a:cxnLst>
                <a:rect l="0" t="0" r="r" b="b"/>
                <a:pathLst>
                  <a:path w="7" h="9">
                    <a:moveTo>
                      <a:pt x="6" y="2"/>
                    </a:moveTo>
                    <a:cubicBezTo>
                      <a:pt x="4" y="0"/>
                      <a:pt x="1" y="1"/>
                      <a:pt x="1" y="4"/>
                    </a:cubicBezTo>
                    <a:cubicBezTo>
                      <a:pt x="0" y="4"/>
                      <a:pt x="0" y="5"/>
                      <a:pt x="0" y="6"/>
                    </a:cubicBezTo>
                    <a:cubicBezTo>
                      <a:pt x="1" y="8"/>
                      <a:pt x="3" y="9"/>
                      <a:pt x="5" y="7"/>
                    </a:cubicBezTo>
                    <a:cubicBezTo>
                      <a:pt x="7" y="6"/>
                      <a:pt x="6" y="4"/>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48"/>
              <p:cNvSpPr/>
              <p:nvPr/>
            </p:nvSpPr>
            <p:spPr bwMode="auto">
              <a:xfrm>
                <a:off x="5087938" y="4587875"/>
                <a:ext cx="34925" cy="25400"/>
              </a:xfrm>
              <a:custGeom>
                <a:avLst/>
                <a:gdLst>
                  <a:gd name="T0" fmla="*/ 3 w 8"/>
                  <a:gd name="T1" fmla="*/ 1 h 6"/>
                  <a:gd name="T2" fmla="*/ 2 w 8"/>
                  <a:gd name="T3" fmla="*/ 5 h 6"/>
                  <a:gd name="T4" fmla="*/ 6 w 8"/>
                  <a:gd name="T5" fmla="*/ 5 h 6"/>
                  <a:gd name="T6" fmla="*/ 3 w 8"/>
                  <a:gd name="T7" fmla="*/ 1 h 6"/>
                </a:gdLst>
                <a:ahLst/>
                <a:cxnLst>
                  <a:cxn ang="0">
                    <a:pos x="T0" y="T1"/>
                  </a:cxn>
                  <a:cxn ang="0">
                    <a:pos x="T2" y="T3"/>
                  </a:cxn>
                  <a:cxn ang="0">
                    <a:pos x="T4" y="T5"/>
                  </a:cxn>
                  <a:cxn ang="0">
                    <a:pos x="T6" y="T7"/>
                  </a:cxn>
                </a:cxnLst>
                <a:rect l="0" t="0" r="r" b="b"/>
                <a:pathLst>
                  <a:path w="8" h="6">
                    <a:moveTo>
                      <a:pt x="3" y="1"/>
                    </a:moveTo>
                    <a:cubicBezTo>
                      <a:pt x="0" y="1"/>
                      <a:pt x="0" y="4"/>
                      <a:pt x="2" y="5"/>
                    </a:cubicBezTo>
                    <a:cubicBezTo>
                      <a:pt x="3" y="6"/>
                      <a:pt x="5" y="6"/>
                      <a:pt x="6" y="5"/>
                    </a:cubicBezTo>
                    <a:cubicBezTo>
                      <a:pt x="8" y="2"/>
                      <a:pt x="5" y="0"/>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49"/>
              <p:cNvSpPr/>
              <p:nvPr/>
            </p:nvSpPr>
            <p:spPr bwMode="auto">
              <a:xfrm>
                <a:off x="5003801" y="4578350"/>
                <a:ext cx="15875" cy="22225"/>
              </a:xfrm>
              <a:custGeom>
                <a:avLst/>
                <a:gdLst>
                  <a:gd name="T0" fmla="*/ 3 w 4"/>
                  <a:gd name="T1" fmla="*/ 3 h 5"/>
                  <a:gd name="T2" fmla="*/ 1 w 4"/>
                  <a:gd name="T3" fmla="*/ 2 h 5"/>
                  <a:gd name="T4" fmla="*/ 2 w 4"/>
                  <a:gd name="T5" fmla="*/ 4 h 5"/>
                  <a:gd name="T6" fmla="*/ 3 w 4"/>
                  <a:gd name="T7" fmla="*/ 3 h 5"/>
                </a:gdLst>
                <a:ahLst/>
                <a:cxnLst>
                  <a:cxn ang="0">
                    <a:pos x="T0" y="T1"/>
                  </a:cxn>
                  <a:cxn ang="0">
                    <a:pos x="T2" y="T3"/>
                  </a:cxn>
                  <a:cxn ang="0">
                    <a:pos x="T4" y="T5"/>
                  </a:cxn>
                  <a:cxn ang="0">
                    <a:pos x="T6" y="T7"/>
                  </a:cxn>
                </a:cxnLst>
                <a:rect l="0" t="0" r="r" b="b"/>
                <a:pathLst>
                  <a:path w="4" h="5">
                    <a:moveTo>
                      <a:pt x="3" y="3"/>
                    </a:moveTo>
                    <a:cubicBezTo>
                      <a:pt x="4" y="1"/>
                      <a:pt x="1" y="0"/>
                      <a:pt x="1" y="2"/>
                    </a:cubicBezTo>
                    <a:cubicBezTo>
                      <a:pt x="0" y="3"/>
                      <a:pt x="1" y="4"/>
                      <a:pt x="2" y="4"/>
                    </a:cubicBezTo>
                    <a:cubicBezTo>
                      <a:pt x="2" y="5"/>
                      <a:pt x="3" y="3"/>
                      <a:pt x="3"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50"/>
              <p:cNvSpPr/>
              <p:nvPr/>
            </p:nvSpPr>
            <p:spPr bwMode="auto">
              <a:xfrm>
                <a:off x="5003801" y="4603750"/>
                <a:ext cx="38100" cy="34925"/>
              </a:xfrm>
              <a:custGeom>
                <a:avLst/>
                <a:gdLst>
                  <a:gd name="T0" fmla="*/ 6 w 9"/>
                  <a:gd name="T1" fmla="*/ 2 h 8"/>
                  <a:gd name="T2" fmla="*/ 3 w 9"/>
                  <a:gd name="T3" fmla="*/ 7 h 8"/>
                  <a:gd name="T4" fmla="*/ 6 w 9"/>
                  <a:gd name="T5" fmla="*/ 2 h 8"/>
                </a:gdLst>
                <a:ahLst/>
                <a:cxnLst>
                  <a:cxn ang="0">
                    <a:pos x="T0" y="T1"/>
                  </a:cxn>
                  <a:cxn ang="0">
                    <a:pos x="T2" y="T3"/>
                  </a:cxn>
                  <a:cxn ang="0">
                    <a:pos x="T4" y="T5"/>
                  </a:cxn>
                </a:cxnLst>
                <a:rect l="0" t="0" r="r" b="b"/>
                <a:pathLst>
                  <a:path w="9" h="8">
                    <a:moveTo>
                      <a:pt x="6" y="2"/>
                    </a:moveTo>
                    <a:cubicBezTo>
                      <a:pt x="3" y="0"/>
                      <a:pt x="0" y="5"/>
                      <a:pt x="3" y="7"/>
                    </a:cubicBezTo>
                    <a:cubicBezTo>
                      <a:pt x="6" y="8"/>
                      <a:pt x="9" y="4"/>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1"/>
              <p:cNvSpPr/>
              <p:nvPr/>
            </p:nvSpPr>
            <p:spPr bwMode="auto">
              <a:xfrm>
                <a:off x="4821238" y="4464050"/>
                <a:ext cx="38100" cy="33338"/>
              </a:xfrm>
              <a:custGeom>
                <a:avLst/>
                <a:gdLst>
                  <a:gd name="T0" fmla="*/ 6 w 9"/>
                  <a:gd name="T1" fmla="*/ 2 h 8"/>
                  <a:gd name="T2" fmla="*/ 3 w 9"/>
                  <a:gd name="T3" fmla="*/ 6 h 8"/>
                  <a:gd name="T4" fmla="*/ 6 w 9"/>
                  <a:gd name="T5" fmla="*/ 2 h 8"/>
                </a:gdLst>
                <a:ahLst/>
                <a:cxnLst>
                  <a:cxn ang="0">
                    <a:pos x="T0" y="T1"/>
                  </a:cxn>
                  <a:cxn ang="0">
                    <a:pos x="T2" y="T3"/>
                  </a:cxn>
                  <a:cxn ang="0">
                    <a:pos x="T4" y="T5"/>
                  </a:cxn>
                </a:cxnLst>
                <a:rect l="0" t="0" r="r" b="b"/>
                <a:pathLst>
                  <a:path w="9" h="8">
                    <a:moveTo>
                      <a:pt x="6" y="2"/>
                    </a:moveTo>
                    <a:cubicBezTo>
                      <a:pt x="3" y="0"/>
                      <a:pt x="0" y="5"/>
                      <a:pt x="3" y="6"/>
                    </a:cubicBezTo>
                    <a:cubicBezTo>
                      <a:pt x="6" y="8"/>
                      <a:pt x="9"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52"/>
              <p:cNvSpPr/>
              <p:nvPr/>
            </p:nvSpPr>
            <p:spPr bwMode="auto">
              <a:xfrm>
                <a:off x="4778376" y="4438650"/>
                <a:ext cx="20638" cy="25400"/>
              </a:xfrm>
              <a:custGeom>
                <a:avLst/>
                <a:gdLst>
                  <a:gd name="T0" fmla="*/ 4 w 5"/>
                  <a:gd name="T1" fmla="*/ 4 h 6"/>
                  <a:gd name="T2" fmla="*/ 4 w 5"/>
                  <a:gd name="T3" fmla="*/ 1 h 6"/>
                  <a:gd name="T4" fmla="*/ 3 w 5"/>
                  <a:gd name="T5" fmla="*/ 1 h 6"/>
                  <a:gd name="T6" fmla="*/ 0 w 5"/>
                  <a:gd name="T7" fmla="*/ 2 h 6"/>
                  <a:gd name="T8" fmla="*/ 0 w 5"/>
                  <a:gd name="T9" fmla="*/ 3 h 6"/>
                  <a:gd name="T10" fmla="*/ 1 w 5"/>
                  <a:gd name="T11" fmla="*/ 5 h 6"/>
                  <a:gd name="T12" fmla="*/ 1 w 5"/>
                  <a:gd name="T13" fmla="*/ 5 h 6"/>
                  <a:gd name="T14" fmla="*/ 4 w 5"/>
                  <a:gd name="T15" fmla="*/ 4 h 6"/>
                  <a:gd name="T16" fmla="*/ 4 w 5"/>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4" y="4"/>
                    </a:moveTo>
                    <a:cubicBezTo>
                      <a:pt x="5" y="3"/>
                      <a:pt x="4" y="2"/>
                      <a:pt x="4" y="1"/>
                    </a:cubicBezTo>
                    <a:cubicBezTo>
                      <a:pt x="4" y="1"/>
                      <a:pt x="4" y="1"/>
                      <a:pt x="3" y="1"/>
                    </a:cubicBezTo>
                    <a:cubicBezTo>
                      <a:pt x="2" y="0"/>
                      <a:pt x="0" y="1"/>
                      <a:pt x="0" y="2"/>
                    </a:cubicBezTo>
                    <a:cubicBezTo>
                      <a:pt x="0" y="3"/>
                      <a:pt x="0" y="3"/>
                      <a:pt x="0" y="3"/>
                    </a:cubicBezTo>
                    <a:cubicBezTo>
                      <a:pt x="0" y="4"/>
                      <a:pt x="0" y="5"/>
                      <a:pt x="1" y="5"/>
                    </a:cubicBezTo>
                    <a:cubicBezTo>
                      <a:pt x="1" y="5"/>
                      <a:pt x="1" y="5"/>
                      <a:pt x="1" y="5"/>
                    </a:cubicBezTo>
                    <a:cubicBezTo>
                      <a:pt x="2" y="6"/>
                      <a:pt x="4" y="5"/>
                      <a:pt x="4" y="4"/>
                    </a:cubicBezTo>
                    <a:cubicBezTo>
                      <a:pt x="4" y="4"/>
                      <a:pt x="4" y="4"/>
                      <a:pt x="4" y="4"/>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53"/>
              <p:cNvSpPr/>
              <p:nvPr/>
            </p:nvSpPr>
            <p:spPr bwMode="auto">
              <a:xfrm>
                <a:off x="4702176" y="4672013"/>
                <a:ext cx="33338" cy="38100"/>
              </a:xfrm>
              <a:custGeom>
                <a:avLst/>
                <a:gdLst>
                  <a:gd name="T0" fmla="*/ 7 w 8"/>
                  <a:gd name="T1" fmla="*/ 3 h 9"/>
                  <a:gd name="T2" fmla="*/ 0 w 8"/>
                  <a:gd name="T3" fmla="*/ 4 h 9"/>
                  <a:gd name="T4" fmla="*/ 2 w 8"/>
                  <a:gd name="T5" fmla="*/ 8 h 9"/>
                  <a:gd name="T6" fmla="*/ 7 w 8"/>
                  <a:gd name="T7" fmla="*/ 7 h 9"/>
                  <a:gd name="T8" fmla="*/ 7 w 8"/>
                  <a:gd name="T9" fmla="*/ 3 h 9"/>
                </a:gdLst>
                <a:ahLst/>
                <a:cxnLst>
                  <a:cxn ang="0">
                    <a:pos x="T0" y="T1"/>
                  </a:cxn>
                  <a:cxn ang="0">
                    <a:pos x="T2" y="T3"/>
                  </a:cxn>
                  <a:cxn ang="0">
                    <a:pos x="T4" y="T5"/>
                  </a:cxn>
                  <a:cxn ang="0">
                    <a:pos x="T6" y="T7"/>
                  </a:cxn>
                  <a:cxn ang="0">
                    <a:pos x="T8" y="T9"/>
                  </a:cxn>
                </a:cxnLst>
                <a:rect l="0" t="0" r="r" b="b"/>
                <a:pathLst>
                  <a:path w="8" h="9">
                    <a:moveTo>
                      <a:pt x="7" y="3"/>
                    </a:moveTo>
                    <a:cubicBezTo>
                      <a:pt x="5" y="0"/>
                      <a:pt x="0" y="1"/>
                      <a:pt x="0" y="4"/>
                    </a:cubicBezTo>
                    <a:cubicBezTo>
                      <a:pt x="0" y="6"/>
                      <a:pt x="1" y="7"/>
                      <a:pt x="2" y="8"/>
                    </a:cubicBezTo>
                    <a:cubicBezTo>
                      <a:pt x="4" y="9"/>
                      <a:pt x="6" y="9"/>
                      <a:pt x="7" y="7"/>
                    </a:cubicBezTo>
                    <a:cubicBezTo>
                      <a:pt x="8" y="5"/>
                      <a:pt x="8" y="4"/>
                      <a:pt x="7" y="3"/>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54"/>
              <p:cNvSpPr/>
              <p:nvPr/>
            </p:nvSpPr>
            <p:spPr bwMode="auto">
              <a:xfrm>
                <a:off x="4638676" y="4672013"/>
                <a:ext cx="20638" cy="17463"/>
              </a:xfrm>
              <a:custGeom>
                <a:avLst/>
                <a:gdLst>
                  <a:gd name="T0" fmla="*/ 4 w 5"/>
                  <a:gd name="T1" fmla="*/ 1 h 4"/>
                  <a:gd name="T2" fmla="*/ 2 w 5"/>
                  <a:gd name="T3" fmla="*/ 3 h 4"/>
                  <a:gd name="T4" fmla="*/ 4 w 5"/>
                  <a:gd name="T5" fmla="*/ 1 h 4"/>
                </a:gdLst>
                <a:ahLst/>
                <a:cxnLst>
                  <a:cxn ang="0">
                    <a:pos x="T0" y="T1"/>
                  </a:cxn>
                  <a:cxn ang="0">
                    <a:pos x="T2" y="T3"/>
                  </a:cxn>
                  <a:cxn ang="0">
                    <a:pos x="T4" y="T5"/>
                  </a:cxn>
                </a:cxnLst>
                <a:rect l="0" t="0" r="r" b="b"/>
                <a:pathLst>
                  <a:path w="5" h="4">
                    <a:moveTo>
                      <a:pt x="4" y="1"/>
                    </a:moveTo>
                    <a:cubicBezTo>
                      <a:pt x="2" y="0"/>
                      <a:pt x="0" y="2"/>
                      <a:pt x="2" y="3"/>
                    </a:cubicBezTo>
                    <a:cubicBezTo>
                      <a:pt x="4" y="4"/>
                      <a:pt x="5" y="2"/>
                      <a:pt x="4"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55"/>
              <p:cNvSpPr/>
              <p:nvPr/>
            </p:nvSpPr>
            <p:spPr bwMode="auto">
              <a:xfrm>
                <a:off x="4940301" y="4786313"/>
                <a:ext cx="33338" cy="30163"/>
              </a:xfrm>
              <a:custGeom>
                <a:avLst/>
                <a:gdLst>
                  <a:gd name="T0" fmla="*/ 6 w 8"/>
                  <a:gd name="T1" fmla="*/ 2 h 7"/>
                  <a:gd name="T2" fmla="*/ 3 w 8"/>
                  <a:gd name="T3" fmla="*/ 6 h 7"/>
                  <a:gd name="T4" fmla="*/ 6 w 8"/>
                  <a:gd name="T5" fmla="*/ 2 h 7"/>
                </a:gdLst>
                <a:ahLst/>
                <a:cxnLst>
                  <a:cxn ang="0">
                    <a:pos x="T0" y="T1"/>
                  </a:cxn>
                  <a:cxn ang="0">
                    <a:pos x="T2" y="T3"/>
                  </a:cxn>
                  <a:cxn ang="0">
                    <a:pos x="T4" y="T5"/>
                  </a:cxn>
                </a:cxnLst>
                <a:rect l="0" t="0" r="r" b="b"/>
                <a:pathLst>
                  <a:path w="8" h="7">
                    <a:moveTo>
                      <a:pt x="6" y="2"/>
                    </a:moveTo>
                    <a:cubicBezTo>
                      <a:pt x="3" y="0"/>
                      <a:pt x="0" y="4"/>
                      <a:pt x="3" y="6"/>
                    </a:cubicBezTo>
                    <a:cubicBezTo>
                      <a:pt x="6" y="7"/>
                      <a:pt x="8"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56"/>
              <p:cNvSpPr/>
              <p:nvPr/>
            </p:nvSpPr>
            <p:spPr bwMode="auto">
              <a:xfrm>
                <a:off x="4973638" y="4833938"/>
                <a:ext cx="25400" cy="25400"/>
              </a:xfrm>
              <a:custGeom>
                <a:avLst/>
                <a:gdLst>
                  <a:gd name="T0" fmla="*/ 4 w 6"/>
                  <a:gd name="T1" fmla="*/ 1 h 6"/>
                  <a:gd name="T2" fmla="*/ 2 w 6"/>
                  <a:gd name="T3" fmla="*/ 5 h 6"/>
                  <a:gd name="T4" fmla="*/ 4 w 6"/>
                  <a:gd name="T5" fmla="*/ 1 h 6"/>
                </a:gdLst>
                <a:ahLst/>
                <a:cxnLst>
                  <a:cxn ang="0">
                    <a:pos x="T0" y="T1"/>
                  </a:cxn>
                  <a:cxn ang="0">
                    <a:pos x="T2" y="T3"/>
                  </a:cxn>
                  <a:cxn ang="0">
                    <a:pos x="T4" y="T5"/>
                  </a:cxn>
                </a:cxnLst>
                <a:rect l="0" t="0" r="r" b="b"/>
                <a:pathLst>
                  <a:path w="6" h="6">
                    <a:moveTo>
                      <a:pt x="4" y="1"/>
                    </a:moveTo>
                    <a:cubicBezTo>
                      <a:pt x="2" y="0"/>
                      <a:pt x="0" y="3"/>
                      <a:pt x="2" y="5"/>
                    </a:cubicBezTo>
                    <a:cubicBezTo>
                      <a:pt x="4" y="6"/>
                      <a:pt x="6" y="2"/>
                      <a:pt x="4"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57"/>
              <p:cNvSpPr/>
              <p:nvPr/>
            </p:nvSpPr>
            <p:spPr bwMode="auto">
              <a:xfrm>
                <a:off x="4884738" y="4760913"/>
                <a:ext cx="20638" cy="22225"/>
              </a:xfrm>
              <a:custGeom>
                <a:avLst/>
                <a:gdLst>
                  <a:gd name="T0" fmla="*/ 3 w 5"/>
                  <a:gd name="T1" fmla="*/ 1 h 5"/>
                  <a:gd name="T2" fmla="*/ 2 w 5"/>
                  <a:gd name="T3" fmla="*/ 4 h 5"/>
                  <a:gd name="T4" fmla="*/ 3 w 5"/>
                  <a:gd name="T5" fmla="*/ 1 h 5"/>
                </a:gdLst>
                <a:ahLst/>
                <a:cxnLst>
                  <a:cxn ang="0">
                    <a:pos x="T0" y="T1"/>
                  </a:cxn>
                  <a:cxn ang="0">
                    <a:pos x="T2" y="T3"/>
                  </a:cxn>
                  <a:cxn ang="0">
                    <a:pos x="T4" y="T5"/>
                  </a:cxn>
                </a:cxnLst>
                <a:rect l="0" t="0" r="r" b="b"/>
                <a:pathLst>
                  <a:path w="5" h="5">
                    <a:moveTo>
                      <a:pt x="3" y="1"/>
                    </a:moveTo>
                    <a:cubicBezTo>
                      <a:pt x="1" y="0"/>
                      <a:pt x="0" y="3"/>
                      <a:pt x="2" y="4"/>
                    </a:cubicBezTo>
                    <a:cubicBezTo>
                      <a:pt x="3" y="5"/>
                      <a:pt x="5" y="2"/>
                      <a:pt x="3"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58"/>
              <p:cNvSpPr/>
              <p:nvPr/>
            </p:nvSpPr>
            <p:spPr bwMode="auto">
              <a:xfrm>
                <a:off x="5037138" y="4575175"/>
                <a:ext cx="38100" cy="33338"/>
              </a:xfrm>
              <a:custGeom>
                <a:avLst/>
                <a:gdLst>
                  <a:gd name="T0" fmla="*/ 6 w 9"/>
                  <a:gd name="T1" fmla="*/ 2 h 8"/>
                  <a:gd name="T2" fmla="*/ 3 w 9"/>
                  <a:gd name="T3" fmla="*/ 7 h 8"/>
                  <a:gd name="T4" fmla="*/ 6 w 9"/>
                  <a:gd name="T5" fmla="*/ 2 h 8"/>
                </a:gdLst>
                <a:ahLst/>
                <a:cxnLst>
                  <a:cxn ang="0">
                    <a:pos x="T0" y="T1"/>
                  </a:cxn>
                  <a:cxn ang="0">
                    <a:pos x="T2" y="T3"/>
                  </a:cxn>
                  <a:cxn ang="0">
                    <a:pos x="T4" y="T5"/>
                  </a:cxn>
                </a:cxnLst>
                <a:rect l="0" t="0" r="r" b="b"/>
                <a:pathLst>
                  <a:path w="9" h="8">
                    <a:moveTo>
                      <a:pt x="6" y="2"/>
                    </a:moveTo>
                    <a:cubicBezTo>
                      <a:pt x="2" y="0"/>
                      <a:pt x="0" y="5"/>
                      <a:pt x="3" y="7"/>
                    </a:cubicBezTo>
                    <a:cubicBezTo>
                      <a:pt x="6" y="8"/>
                      <a:pt x="9"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9"/>
              <p:cNvSpPr/>
              <p:nvPr/>
            </p:nvSpPr>
            <p:spPr bwMode="auto">
              <a:xfrm>
                <a:off x="5122863" y="4552950"/>
                <a:ext cx="33338" cy="30163"/>
              </a:xfrm>
              <a:custGeom>
                <a:avLst/>
                <a:gdLst>
                  <a:gd name="T0" fmla="*/ 5 w 8"/>
                  <a:gd name="T1" fmla="*/ 1 h 7"/>
                  <a:gd name="T2" fmla="*/ 2 w 8"/>
                  <a:gd name="T3" fmla="*/ 5 h 7"/>
                  <a:gd name="T4" fmla="*/ 5 w 8"/>
                  <a:gd name="T5" fmla="*/ 1 h 7"/>
                </a:gdLst>
                <a:ahLst/>
                <a:cxnLst>
                  <a:cxn ang="0">
                    <a:pos x="T0" y="T1"/>
                  </a:cxn>
                  <a:cxn ang="0">
                    <a:pos x="T2" y="T3"/>
                  </a:cxn>
                  <a:cxn ang="0">
                    <a:pos x="T4" y="T5"/>
                  </a:cxn>
                </a:cxnLst>
                <a:rect l="0" t="0" r="r" b="b"/>
                <a:pathLst>
                  <a:path w="8" h="7">
                    <a:moveTo>
                      <a:pt x="5" y="1"/>
                    </a:moveTo>
                    <a:cubicBezTo>
                      <a:pt x="2" y="0"/>
                      <a:pt x="0" y="4"/>
                      <a:pt x="2" y="5"/>
                    </a:cubicBezTo>
                    <a:cubicBezTo>
                      <a:pt x="5" y="7"/>
                      <a:pt x="8" y="2"/>
                      <a:pt x="5"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0"/>
              <p:cNvSpPr/>
              <p:nvPr/>
            </p:nvSpPr>
            <p:spPr bwMode="auto">
              <a:xfrm>
                <a:off x="5072063" y="4506913"/>
                <a:ext cx="7938" cy="7938"/>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1" y="0"/>
                      <a:pt x="0" y="1"/>
                      <a:pt x="1" y="1"/>
                    </a:cubicBezTo>
                    <a:cubicBezTo>
                      <a:pt x="1" y="2"/>
                      <a:pt x="2" y="1"/>
                      <a:pt x="1" y="0"/>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61"/>
              <p:cNvSpPr/>
              <p:nvPr/>
            </p:nvSpPr>
            <p:spPr bwMode="auto">
              <a:xfrm>
                <a:off x="4999038" y="4524375"/>
                <a:ext cx="38100" cy="28575"/>
              </a:xfrm>
              <a:custGeom>
                <a:avLst/>
                <a:gdLst>
                  <a:gd name="T0" fmla="*/ 6 w 9"/>
                  <a:gd name="T1" fmla="*/ 1 h 7"/>
                  <a:gd name="T2" fmla="*/ 3 w 9"/>
                  <a:gd name="T3" fmla="*/ 5 h 7"/>
                  <a:gd name="T4" fmla="*/ 6 w 9"/>
                  <a:gd name="T5" fmla="*/ 1 h 7"/>
                </a:gdLst>
                <a:ahLst/>
                <a:cxnLst>
                  <a:cxn ang="0">
                    <a:pos x="T0" y="T1"/>
                  </a:cxn>
                  <a:cxn ang="0">
                    <a:pos x="T2" y="T3"/>
                  </a:cxn>
                  <a:cxn ang="0">
                    <a:pos x="T4" y="T5"/>
                  </a:cxn>
                </a:cxnLst>
                <a:rect l="0" t="0" r="r" b="b"/>
                <a:pathLst>
                  <a:path w="9" h="7">
                    <a:moveTo>
                      <a:pt x="6" y="1"/>
                    </a:moveTo>
                    <a:cubicBezTo>
                      <a:pt x="3" y="0"/>
                      <a:pt x="0" y="4"/>
                      <a:pt x="3" y="5"/>
                    </a:cubicBezTo>
                    <a:cubicBezTo>
                      <a:pt x="6" y="7"/>
                      <a:pt x="9" y="2"/>
                      <a:pt x="6"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62"/>
              <p:cNvSpPr/>
              <p:nvPr/>
            </p:nvSpPr>
            <p:spPr bwMode="auto">
              <a:xfrm>
                <a:off x="4732338" y="4379913"/>
                <a:ext cx="46038" cy="33338"/>
              </a:xfrm>
              <a:custGeom>
                <a:avLst/>
                <a:gdLst>
                  <a:gd name="T0" fmla="*/ 7 w 11"/>
                  <a:gd name="T1" fmla="*/ 1 h 8"/>
                  <a:gd name="T2" fmla="*/ 4 w 11"/>
                  <a:gd name="T3" fmla="*/ 7 h 8"/>
                  <a:gd name="T4" fmla="*/ 7 w 11"/>
                  <a:gd name="T5" fmla="*/ 1 h 8"/>
                </a:gdLst>
                <a:ahLst/>
                <a:cxnLst>
                  <a:cxn ang="0">
                    <a:pos x="T0" y="T1"/>
                  </a:cxn>
                  <a:cxn ang="0">
                    <a:pos x="T2" y="T3"/>
                  </a:cxn>
                  <a:cxn ang="0">
                    <a:pos x="T4" y="T5"/>
                  </a:cxn>
                </a:cxnLst>
                <a:rect l="0" t="0" r="r" b="b"/>
                <a:pathLst>
                  <a:path w="11" h="8">
                    <a:moveTo>
                      <a:pt x="7" y="1"/>
                    </a:moveTo>
                    <a:cubicBezTo>
                      <a:pt x="3" y="0"/>
                      <a:pt x="0" y="5"/>
                      <a:pt x="4" y="7"/>
                    </a:cubicBezTo>
                    <a:cubicBezTo>
                      <a:pt x="7" y="8"/>
                      <a:pt x="11" y="3"/>
                      <a:pt x="7"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3" name="组合 332"/>
            <p:cNvGrpSpPr/>
            <p:nvPr/>
          </p:nvGrpSpPr>
          <p:grpSpPr>
            <a:xfrm>
              <a:off x="1030288" y="1800225"/>
              <a:ext cx="649288" cy="601663"/>
              <a:chOff x="1030288" y="1800225"/>
              <a:chExt cx="649288" cy="601663"/>
            </a:xfrm>
          </p:grpSpPr>
          <p:sp>
            <p:nvSpPr>
              <p:cNvPr id="65" name="Freeform 263"/>
              <p:cNvSpPr/>
              <p:nvPr/>
            </p:nvSpPr>
            <p:spPr bwMode="auto">
              <a:xfrm>
                <a:off x="1390651" y="2008188"/>
                <a:ext cx="34925" cy="41275"/>
              </a:xfrm>
              <a:custGeom>
                <a:avLst/>
                <a:gdLst>
                  <a:gd name="T0" fmla="*/ 7 w 8"/>
                  <a:gd name="T1" fmla="*/ 0 h 10"/>
                  <a:gd name="T2" fmla="*/ 1 w 8"/>
                  <a:gd name="T3" fmla="*/ 8 h 10"/>
                  <a:gd name="T4" fmla="*/ 2 w 8"/>
                  <a:gd name="T5" fmla="*/ 9 h 10"/>
                  <a:gd name="T6" fmla="*/ 8 w 8"/>
                  <a:gd name="T7" fmla="*/ 2 h 10"/>
                  <a:gd name="T8" fmla="*/ 7 w 8"/>
                  <a:gd name="T9" fmla="*/ 0 h 10"/>
                </a:gdLst>
                <a:ahLst/>
                <a:cxnLst>
                  <a:cxn ang="0">
                    <a:pos x="T0" y="T1"/>
                  </a:cxn>
                  <a:cxn ang="0">
                    <a:pos x="T2" y="T3"/>
                  </a:cxn>
                  <a:cxn ang="0">
                    <a:pos x="T4" y="T5"/>
                  </a:cxn>
                  <a:cxn ang="0">
                    <a:pos x="T6" y="T7"/>
                  </a:cxn>
                  <a:cxn ang="0">
                    <a:pos x="T8" y="T9"/>
                  </a:cxn>
                </a:cxnLst>
                <a:rect l="0" t="0" r="r" b="b"/>
                <a:pathLst>
                  <a:path w="8" h="10">
                    <a:moveTo>
                      <a:pt x="7" y="0"/>
                    </a:moveTo>
                    <a:cubicBezTo>
                      <a:pt x="4" y="3"/>
                      <a:pt x="3" y="5"/>
                      <a:pt x="1" y="8"/>
                    </a:cubicBezTo>
                    <a:cubicBezTo>
                      <a:pt x="0" y="9"/>
                      <a:pt x="1" y="10"/>
                      <a:pt x="2" y="9"/>
                    </a:cubicBezTo>
                    <a:cubicBezTo>
                      <a:pt x="4" y="7"/>
                      <a:pt x="6" y="5"/>
                      <a:pt x="8" y="2"/>
                    </a:cubicBezTo>
                    <a:cubicBezTo>
                      <a:pt x="8" y="1"/>
                      <a:pt x="7" y="0"/>
                      <a:pt x="7" y="0"/>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64"/>
              <p:cNvSpPr/>
              <p:nvPr/>
            </p:nvSpPr>
            <p:spPr bwMode="auto">
              <a:xfrm>
                <a:off x="1385888" y="1998663"/>
                <a:ext cx="12700" cy="42863"/>
              </a:xfrm>
              <a:custGeom>
                <a:avLst/>
                <a:gdLst>
                  <a:gd name="T0" fmla="*/ 2 w 3"/>
                  <a:gd name="T1" fmla="*/ 5 h 10"/>
                  <a:gd name="T2" fmla="*/ 3 w 3"/>
                  <a:gd name="T3" fmla="*/ 1 h 10"/>
                  <a:gd name="T4" fmla="*/ 3 w 3"/>
                  <a:gd name="T5" fmla="*/ 0 h 10"/>
                  <a:gd name="T6" fmla="*/ 0 w 3"/>
                  <a:gd name="T7" fmla="*/ 9 h 10"/>
                  <a:gd name="T8" fmla="*/ 1 w 3"/>
                  <a:gd name="T9" fmla="*/ 9 h 10"/>
                  <a:gd name="T10" fmla="*/ 2 w 3"/>
                  <a:gd name="T11" fmla="*/ 5 h 10"/>
                </a:gdLst>
                <a:ahLst/>
                <a:cxnLst>
                  <a:cxn ang="0">
                    <a:pos x="T0" y="T1"/>
                  </a:cxn>
                  <a:cxn ang="0">
                    <a:pos x="T2" y="T3"/>
                  </a:cxn>
                  <a:cxn ang="0">
                    <a:pos x="T4" y="T5"/>
                  </a:cxn>
                  <a:cxn ang="0">
                    <a:pos x="T6" y="T7"/>
                  </a:cxn>
                  <a:cxn ang="0">
                    <a:pos x="T8" y="T9"/>
                  </a:cxn>
                  <a:cxn ang="0">
                    <a:pos x="T10" y="T11"/>
                  </a:cxn>
                </a:cxnLst>
                <a:rect l="0" t="0" r="r" b="b"/>
                <a:pathLst>
                  <a:path w="3" h="10">
                    <a:moveTo>
                      <a:pt x="2" y="5"/>
                    </a:moveTo>
                    <a:cubicBezTo>
                      <a:pt x="3" y="3"/>
                      <a:pt x="3" y="2"/>
                      <a:pt x="3" y="1"/>
                    </a:cubicBezTo>
                    <a:cubicBezTo>
                      <a:pt x="3" y="0"/>
                      <a:pt x="3" y="0"/>
                      <a:pt x="3" y="0"/>
                    </a:cubicBezTo>
                    <a:cubicBezTo>
                      <a:pt x="1" y="3"/>
                      <a:pt x="0" y="6"/>
                      <a:pt x="0" y="9"/>
                    </a:cubicBezTo>
                    <a:cubicBezTo>
                      <a:pt x="0" y="10"/>
                      <a:pt x="1" y="10"/>
                      <a:pt x="1" y="9"/>
                    </a:cubicBezTo>
                    <a:cubicBezTo>
                      <a:pt x="2" y="8"/>
                      <a:pt x="2" y="6"/>
                      <a:pt x="2" y="5"/>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65"/>
              <p:cNvSpPr/>
              <p:nvPr/>
            </p:nvSpPr>
            <p:spPr bwMode="auto">
              <a:xfrm>
                <a:off x="1030288" y="1800225"/>
                <a:ext cx="377825" cy="504825"/>
              </a:xfrm>
              <a:custGeom>
                <a:avLst/>
                <a:gdLst>
                  <a:gd name="T0" fmla="*/ 69 w 89"/>
                  <a:gd name="T1" fmla="*/ 8 h 119"/>
                  <a:gd name="T2" fmla="*/ 66 w 89"/>
                  <a:gd name="T3" fmla="*/ 6 h 119"/>
                  <a:gd name="T4" fmla="*/ 59 w 89"/>
                  <a:gd name="T5" fmla="*/ 3 h 119"/>
                  <a:gd name="T6" fmla="*/ 36 w 89"/>
                  <a:gd name="T7" fmla="*/ 17 h 119"/>
                  <a:gd name="T8" fmla="*/ 38 w 89"/>
                  <a:gd name="T9" fmla="*/ 59 h 119"/>
                  <a:gd name="T10" fmla="*/ 16 w 89"/>
                  <a:gd name="T11" fmla="*/ 103 h 119"/>
                  <a:gd name="T12" fmla="*/ 64 w 89"/>
                  <a:gd name="T13" fmla="*/ 99 h 119"/>
                  <a:gd name="T14" fmla="*/ 72 w 89"/>
                  <a:gd name="T15" fmla="*/ 87 h 119"/>
                  <a:gd name="T16" fmla="*/ 69 w 89"/>
                  <a:gd name="T17" fmla="*/ 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19">
                    <a:moveTo>
                      <a:pt x="69" y="8"/>
                    </a:moveTo>
                    <a:cubicBezTo>
                      <a:pt x="68" y="8"/>
                      <a:pt x="67" y="7"/>
                      <a:pt x="66" y="6"/>
                    </a:cubicBezTo>
                    <a:cubicBezTo>
                      <a:pt x="64" y="5"/>
                      <a:pt x="62" y="3"/>
                      <a:pt x="59" y="3"/>
                    </a:cubicBezTo>
                    <a:cubicBezTo>
                      <a:pt x="49" y="0"/>
                      <a:pt x="40" y="8"/>
                      <a:pt x="36" y="17"/>
                    </a:cubicBezTo>
                    <a:cubicBezTo>
                      <a:pt x="32" y="30"/>
                      <a:pt x="37" y="45"/>
                      <a:pt x="38" y="59"/>
                    </a:cubicBezTo>
                    <a:cubicBezTo>
                      <a:pt x="20" y="67"/>
                      <a:pt x="0" y="83"/>
                      <a:pt x="16" y="103"/>
                    </a:cubicBezTo>
                    <a:cubicBezTo>
                      <a:pt x="29" y="119"/>
                      <a:pt x="53" y="115"/>
                      <a:pt x="64" y="99"/>
                    </a:cubicBezTo>
                    <a:cubicBezTo>
                      <a:pt x="65" y="97"/>
                      <a:pt x="69" y="90"/>
                      <a:pt x="72" y="87"/>
                    </a:cubicBezTo>
                    <a:cubicBezTo>
                      <a:pt x="85" y="68"/>
                      <a:pt x="89" y="25"/>
                      <a:pt x="69"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66"/>
              <p:cNvSpPr/>
              <p:nvPr/>
            </p:nvSpPr>
            <p:spPr bwMode="auto">
              <a:xfrm>
                <a:off x="1276351" y="1947863"/>
                <a:ext cx="403225" cy="454025"/>
              </a:xfrm>
              <a:custGeom>
                <a:avLst/>
                <a:gdLst>
                  <a:gd name="T0" fmla="*/ 76 w 95"/>
                  <a:gd name="T1" fmla="*/ 6 h 107"/>
                  <a:gd name="T2" fmla="*/ 80 w 95"/>
                  <a:gd name="T3" fmla="*/ 8 h 107"/>
                  <a:gd name="T4" fmla="*/ 87 w 95"/>
                  <a:gd name="T5" fmla="*/ 11 h 107"/>
                  <a:gd name="T6" fmla="*/ 89 w 95"/>
                  <a:gd name="T7" fmla="*/ 38 h 107"/>
                  <a:gd name="T8" fmla="*/ 54 w 95"/>
                  <a:gd name="T9" fmla="*/ 62 h 107"/>
                  <a:gd name="T10" fmla="*/ 31 w 95"/>
                  <a:gd name="T11" fmla="*/ 106 h 107"/>
                  <a:gd name="T12" fmla="*/ 6 w 95"/>
                  <a:gd name="T13" fmla="*/ 65 h 107"/>
                  <a:gd name="T14" fmla="*/ 11 w 95"/>
                  <a:gd name="T15" fmla="*/ 51 h 107"/>
                  <a:gd name="T16" fmla="*/ 76 w 95"/>
                  <a:gd name="T17"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7">
                    <a:moveTo>
                      <a:pt x="76" y="6"/>
                    </a:moveTo>
                    <a:cubicBezTo>
                      <a:pt x="78" y="7"/>
                      <a:pt x="79" y="7"/>
                      <a:pt x="80" y="8"/>
                    </a:cubicBezTo>
                    <a:cubicBezTo>
                      <a:pt x="82" y="8"/>
                      <a:pt x="85" y="9"/>
                      <a:pt x="87" y="11"/>
                    </a:cubicBezTo>
                    <a:cubicBezTo>
                      <a:pt x="95" y="19"/>
                      <a:pt x="94" y="30"/>
                      <a:pt x="89" y="38"/>
                    </a:cubicBezTo>
                    <a:cubicBezTo>
                      <a:pt x="81" y="50"/>
                      <a:pt x="66" y="55"/>
                      <a:pt x="54" y="62"/>
                    </a:cubicBezTo>
                    <a:cubicBezTo>
                      <a:pt x="58" y="81"/>
                      <a:pt x="57" y="107"/>
                      <a:pt x="31" y="106"/>
                    </a:cubicBezTo>
                    <a:cubicBezTo>
                      <a:pt x="11" y="105"/>
                      <a:pt x="0" y="82"/>
                      <a:pt x="6" y="65"/>
                    </a:cubicBezTo>
                    <a:cubicBezTo>
                      <a:pt x="7" y="62"/>
                      <a:pt x="10" y="55"/>
                      <a:pt x="11" y="51"/>
                    </a:cubicBezTo>
                    <a:cubicBezTo>
                      <a:pt x="19" y="29"/>
                      <a:pt x="52" y="0"/>
                      <a:pt x="76" y="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67"/>
              <p:cNvSpPr/>
              <p:nvPr/>
            </p:nvSpPr>
            <p:spPr bwMode="auto">
              <a:xfrm>
                <a:off x="1289051" y="2016125"/>
                <a:ext cx="127000" cy="212725"/>
              </a:xfrm>
              <a:custGeom>
                <a:avLst/>
                <a:gdLst>
                  <a:gd name="T0" fmla="*/ 13 w 30"/>
                  <a:gd name="T1" fmla="*/ 34 h 50"/>
                  <a:gd name="T2" fmla="*/ 27 w 30"/>
                  <a:gd name="T3" fmla="*/ 9 h 50"/>
                  <a:gd name="T4" fmla="*/ 20 w 30"/>
                  <a:gd name="T5" fmla="*/ 5 h 50"/>
                  <a:gd name="T6" fmla="*/ 8 w 30"/>
                  <a:gd name="T7" fmla="*/ 30 h 50"/>
                  <a:gd name="T8" fmla="*/ 2 w 30"/>
                  <a:gd name="T9" fmla="*/ 43 h 50"/>
                  <a:gd name="T10" fmla="*/ 1 w 30"/>
                  <a:gd name="T11" fmla="*/ 49 h 50"/>
                  <a:gd name="T12" fmla="*/ 1 w 30"/>
                  <a:gd name="T13" fmla="*/ 50 h 50"/>
                  <a:gd name="T14" fmla="*/ 13 w 30"/>
                  <a:gd name="T15" fmla="*/ 3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0">
                    <a:moveTo>
                      <a:pt x="13" y="34"/>
                    </a:moveTo>
                    <a:cubicBezTo>
                      <a:pt x="18" y="26"/>
                      <a:pt x="23" y="17"/>
                      <a:pt x="27" y="9"/>
                    </a:cubicBezTo>
                    <a:cubicBezTo>
                      <a:pt x="30" y="4"/>
                      <a:pt x="22" y="0"/>
                      <a:pt x="20" y="5"/>
                    </a:cubicBezTo>
                    <a:cubicBezTo>
                      <a:pt x="16" y="14"/>
                      <a:pt x="12" y="22"/>
                      <a:pt x="8" y="30"/>
                    </a:cubicBezTo>
                    <a:cubicBezTo>
                      <a:pt x="6" y="34"/>
                      <a:pt x="4" y="39"/>
                      <a:pt x="2" y="43"/>
                    </a:cubicBezTo>
                    <a:cubicBezTo>
                      <a:pt x="2" y="44"/>
                      <a:pt x="1" y="49"/>
                      <a:pt x="1" y="49"/>
                    </a:cubicBezTo>
                    <a:cubicBezTo>
                      <a:pt x="0" y="50"/>
                      <a:pt x="1" y="50"/>
                      <a:pt x="1" y="50"/>
                    </a:cubicBezTo>
                    <a:cubicBezTo>
                      <a:pt x="7" y="47"/>
                      <a:pt x="10" y="40"/>
                      <a:pt x="13" y="3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68"/>
              <p:cNvSpPr/>
              <p:nvPr/>
            </p:nvSpPr>
            <p:spPr bwMode="auto">
              <a:xfrm>
                <a:off x="1250951" y="1892300"/>
                <a:ext cx="46038" cy="42863"/>
              </a:xfrm>
              <a:custGeom>
                <a:avLst/>
                <a:gdLst>
                  <a:gd name="T0" fmla="*/ 7 w 11"/>
                  <a:gd name="T1" fmla="*/ 2 h 10"/>
                  <a:gd name="T2" fmla="*/ 4 w 11"/>
                  <a:gd name="T3" fmla="*/ 8 h 10"/>
                  <a:gd name="T4" fmla="*/ 7 w 11"/>
                  <a:gd name="T5" fmla="*/ 2 h 10"/>
                </a:gdLst>
                <a:ahLst/>
                <a:cxnLst>
                  <a:cxn ang="0">
                    <a:pos x="T0" y="T1"/>
                  </a:cxn>
                  <a:cxn ang="0">
                    <a:pos x="T2" y="T3"/>
                  </a:cxn>
                  <a:cxn ang="0">
                    <a:pos x="T4" y="T5"/>
                  </a:cxn>
                </a:cxnLst>
                <a:rect l="0" t="0" r="r" b="b"/>
                <a:pathLst>
                  <a:path w="11" h="10">
                    <a:moveTo>
                      <a:pt x="7" y="2"/>
                    </a:moveTo>
                    <a:cubicBezTo>
                      <a:pt x="3" y="0"/>
                      <a:pt x="0" y="6"/>
                      <a:pt x="4" y="8"/>
                    </a:cubicBezTo>
                    <a:cubicBezTo>
                      <a:pt x="8" y="10"/>
                      <a:pt x="11" y="4"/>
                      <a:pt x="7"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69"/>
              <p:cNvSpPr/>
              <p:nvPr/>
            </p:nvSpPr>
            <p:spPr bwMode="auto">
              <a:xfrm>
                <a:off x="1293813" y="1935163"/>
                <a:ext cx="33338" cy="30163"/>
              </a:xfrm>
              <a:custGeom>
                <a:avLst/>
                <a:gdLst>
                  <a:gd name="T0" fmla="*/ 5 w 8"/>
                  <a:gd name="T1" fmla="*/ 2 h 7"/>
                  <a:gd name="T2" fmla="*/ 3 w 8"/>
                  <a:gd name="T3" fmla="*/ 6 h 7"/>
                  <a:gd name="T4" fmla="*/ 5 w 8"/>
                  <a:gd name="T5" fmla="*/ 2 h 7"/>
                </a:gdLst>
                <a:ahLst/>
                <a:cxnLst>
                  <a:cxn ang="0">
                    <a:pos x="T0" y="T1"/>
                  </a:cxn>
                  <a:cxn ang="0">
                    <a:pos x="T2" y="T3"/>
                  </a:cxn>
                  <a:cxn ang="0">
                    <a:pos x="T4" y="T5"/>
                  </a:cxn>
                </a:cxnLst>
                <a:rect l="0" t="0" r="r" b="b"/>
                <a:pathLst>
                  <a:path w="8" h="7">
                    <a:moveTo>
                      <a:pt x="5" y="2"/>
                    </a:moveTo>
                    <a:cubicBezTo>
                      <a:pt x="2" y="0"/>
                      <a:pt x="0" y="4"/>
                      <a:pt x="3" y="6"/>
                    </a:cubicBezTo>
                    <a:cubicBezTo>
                      <a:pt x="5" y="7"/>
                      <a:pt x="8" y="3"/>
                      <a:pt x="5"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70"/>
              <p:cNvSpPr/>
              <p:nvPr/>
            </p:nvSpPr>
            <p:spPr bwMode="auto">
              <a:xfrm>
                <a:off x="1250951" y="1985963"/>
                <a:ext cx="25400" cy="22225"/>
              </a:xfrm>
              <a:custGeom>
                <a:avLst/>
                <a:gdLst>
                  <a:gd name="T0" fmla="*/ 4 w 6"/>
                  <a:gd name="T1" fmla="*/ 1 h 5"/>
                  <a:gd name="T2" fmla="*/ 2 w 6"/>
                  <a:gd name="T3" fmla="*/ 4 h 5"/>
                  <a:gd name="T4" fmla="*/ 4 w 6"/>
                  <a:gd name="T5" fmla="*/ 1 h 5"/>
                </a:gdLst>
                <a:ahLst/>
                <a:cxnLst>
                  <a:cxn ang="0">
                    <a:pos x="T0" y="T1"/>
                  </a:cxn>
                  <a:cxn ang="0">
                    <a:pos x="T2" y="T3"/>
                  </a:cxn>
                  <a:cxn ang="0">
                    <a:pos x="T4" y="T5"/>
                  </a:cxn>
                </a:cxnLst>
                <a:rect l="0" t="0" r="r" b="b"/>
                <a:pathLst>
                  <a:path w="6" h="5">
                    <a:moveTo>
                      <a:pt x="4" y="1"/>
                    </a:moveTo>
                    <a:cubicBezTo>
                      <a:pt x="2" y="0"/>
                      <a:pt x="0" y="3"/>
                      <a:pt x="2" y="4"/>
                    </a:cubicBezTo>
                    <a:cubicBezTo>
                      <a:pt x="4" y="5"/>
                      <a:pt x="6" y="2"/>
                      <a:pt x="4"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71"/>
              <p:cNvSpPr/>
              <p:nvPr/>
            </p:nvSpPr>
            <p:spPr bwMode="auto">
              <a:xfrm>
                <a:off x="1281113" y="2016125"/>
                <a:ext cx="46038" cy="38100"/>
              </a:xfrm>
              <a:custGeom>
                <a:avLst/>
                <a:gdLst>
                  <a:gd name="T0" fmla="*/ 7 w 11"/>
                  <a:gd name="T1" fmla="*/ 2 h 9"/>
                  <a:gd name="T2" fmla="*/ 4 w 11"/>
                  <a:gd name="T3" fmla="*/ 7 h 9"/>
                  <a:gd name="T4" fmla="*/ 7 w 11"/>
                  <a:gd name="T5" fmla="*/ 2 h 9"/>
                </a:gdLst>
                <a:ahLst/>
                <a:cxnLst>
                  <a:cxn ang="0">
                    <a:pos x="T0" y="T1"/>
                  </a:cxn>
                  <a:cxn ang="0">
                    <a:pos x="T2" y="T3"/>
                  </a:cxn>
                  <a:cxn ang="0">
                    <a:pos x="T4" y="T5"/>
                  </a:cxn>
                </a:cxnLst>
                <a:rect l="0" t="0" r="r" b="b"/>
                <a:pathLst>
                  <a:path w="11" h="9">
                    <a:moveTo>
                      <a:pt x="7" y="2"/>
                    </a:moveTo>
                    <a:cubicBezTo>
                      <a:pt x="4" y="0"/>
                      <a:pt x="0" y="5"/>
                      <a:pt x="4" y="7"/>
                    </a:cubicBezTo>
                    <a:cubicBezTo>
                      <a:pt x="7" y="9"/>
                      <a:pt x="11" y="4"/>
                      <a:pt x="7"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72"/>
              <p:cNvSpPr/>
              <p:nvPr/>
            </p:nvSpPr>
            <p:spPr bwMode="auto">
              <a:xfrm>
                <a:off x="1144588" y="2160588"/>
                <a:ext cx="25400" cy="30163"/>
              </a:xfrm>
              <a:custGeom>
                <a:avLst/>
                <a:gdLst>
                  <a:gd name="T0" fmla="*/ 6 w 6"/>
                  <a:gd name="T1" fmla="*/ 3 h 7"/>
                  <a:gd name="T2" fmla="*/ 2 w 6"/>
                  <a:gd name="T3" fmla="*/ 1 h 7"/>
                  <a:gd name="T4" fmla="*/ 0 w 6"/>
                  <a:gd name="T5" fmla="*/ 4 h 7"/>
                  <a:gd name="T6" fmla="*/ 4 w 6"/>
                  <a:gd name="T7" fmla="*/ 5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5" y="1"/>
                      <a:pt x="4" y="0"/>
                      <a:pt x="2" y="1"/>
                    </a:cubicBezTo>
                    <a:cubicBezTo>
                      <a:pt x="1" y="1"/>
                      <a:pt x="1" y="2"/>
                      <a:pt x="0" y="4"/>
                    </a:cubicBezTo>
                    <a:cubicBezTo>
                      <a:pt x="0" y="6"/>
                      <a:pt x="3" y="7"/>
                      <a:pt x="4" y="5"/>
                    </a:cubicBezTo>
                    <a:cubicBezTo>
                      <a:pt x="5" y="5"/>
                      <a:pt x="6" y="4"/>
                      <a:pt x="6"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3"/>
              <p:cNvSpPr/>
              <p:nvPr/>
            </p:nvSpPr>
            <p:spPr bwMode="auto">
              <a:xfrm>
                <a:off x="1131888" y="2216150"/>
                <a:ext cx="25400" cy="25400"/>
              </a:xfrm>
              <a:custGeom>
                <a:avLst/>
                <a:gdLst>
                  <a:gd name="T0" fmla="*/ 5 w 6"/>
                  <a:gd name="T1" fmla="*/ 1 h 6"/>
                  <a:gd name="T2" fmla="*/ 4 w 6"/>
                  <a:gd name="T3" fmla="*/ 1 h 6"/>
                  <a:gd name="T4" fmla="*/ 1 w 6"/>
                  <a:gd name="T5" fmla="*/ 1 h 6"/>
                  <a:gd name="T6" fmla="*/ 0 w 6"/>
                  <a:gd name="T7" fmla="*/ 4 h 6"/>
                  <a:gd name="T8" fmla="*/ 2 w 6"/>
                  <a:gd name="T9" fmla="*/ 6 h 6"/>
                  <a:gd name="T10" fmla="*/ 6 w 6"/>
                  <a:gd name="T11" fmla="*/ 3 h 6"/>
                  <a:gd name="T12" fmla="*/ 5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5" y="1"/>
                    </a:moveTo>
                    <a:cubicBezTo>
                      <a:pt x="5" y="1"/>
                      <a:pt x="4" y="1"/>
                      <a:pt x="4" y="1"/>
                    </a:cubicBezTo>
                    <a:cubicBezTo>
                      <a:pt x="3" y="0"/>
                      <a:pt x="2" y="0"/>
                      <a:pt x="1" y="1"/>
                    </a:cubicBezTo>
                    <a:cubicBezTo>
                      <a:pt x="0" y="2"/>
                      <a:pt x="0" y="3"/>
                      <a:pt x="0" y="4"/>
                    </a:cubicBezTo>
                    <a:cubicBezTo>
                      <a:pt x="0" y="5"/>
                      <a:pt x="1" y="6"/>
                      <a:pt x="2" y="6"/>
                    </a:cubicBezTo>
                    <a:cubicBezTo>
                      <a:pt x="4" y="6"/>
                      <a:pt x="5" y="5"/>
                      <a:pt x="6" y="3"/>
                    </a:cubicBezTo>
                    <a:cubicBezTo>
                      <a:pt x="6" y="3"/>
                      <a:pt x="5" y="1"/>
                      <a:pt x="5"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74"/>
              <p:cNvSpPr/>
              <p:nvPr/>
            </p:nvSpPr>
            <p:spPr bwMode="auto">
              <a:xfrm>
                <a:off x="1187451" y="2211388"/>
                <a:ext cx="38100" cy="33338"/>
              </a:xfrm>
              <a:custGeom>
                <a:avLst/>
                <a:gdLst>
                  <a:gd name="T0" fmla="*/ 6 w 9"/>
                  <a:gd name="T1" fmla="*/ 1 h 8"/>
                  <a:gd name="T2" fmla="*/ 3 w 9"/>
                  <a:gd name="T3" fmla="*/ 6 h 8"/>
                  <a:gd name="T4" fmla="*/ 6 w 9"/>
                  <a:gd name="T5" fmla="*/ 1 h 8"/>
                </a:gdLst>
                <a:ahLst/>
                <a:cxnLst>
                  <a:cxn ang="0">
                    <a:pos x="T0" y="T1"/>
                  </a:cxn>
                  <a:cxn ang="0">
                    <a:pos x="T2" y="T3"/>
                  </a:cxn>
                  <a:cxn ang="0">
                    <a:pos x="T4" y="T5"/>
                  </a:cxn>
                </a:cxnLst>
                <a:rect l="0" t="0" r="r" b="b"/>
                <a:pathLst>
                  <a:path w="9" h="8">
                    <a:moveTo>
                      <a:pt x="6" y="1"/>
                    </a:moveTo>
                    <a:cubicBezTo>
                      <a:pt x="3" y="0"/>
                      <a:pt x="0" y="5"/>
                      <a:pt x="3" y="6"/>
                    </a:cubicBezTo>
                    <a:cubicBezTo>
                      <a:pt x="6" y="8"/>
                      <a:pt x="9" y="3"/>
                      <a:pt x="6"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75"/>
              <p:cNvSpPr/>
              <p:nvPr/>
            </p:nvSpPr>
            <p:spPr bwMode="auto">
              <a:xfrm>
                <a:off x="1187451" y="2151063"/>
                <a:ext cx="25400" cy="17463"/>
              </a:xfrm>
              <a:custGeom>
                <a:avLst/>
                <a:gdLst>
                  <a:gd name="T0" fmla="*/ 4 w 6"/>
                  <a:gd name="T1" fmla="*/ 1 h 4"/>
                  <a:gd name="T2" fmla="*/ 2 w 6"/>
                  <a:gd name="T3" fmla="*/ 3 h 4"/>
                  <a:gd name="T4" fmla="*/ 4 w 6"/>
                  <a:gd name="T5" fmla="*/ 1 h 4"/>
                </a:gdLst>
                <a:ahLst/>
                <a:cxnLst>
                  <a:cxn ang="0">
                    <a:pos x="T0" y="T1"/>
                  </a:cxn>
                  <a:cxn ang="0">
                    <a:pos x="T2" y="T3"/>
                  </a:cxn>
                  <a:cxn ang="0">
                    <a:pos x="T4" y="T5"/>
                  </a:cxn>
                </a:cxnLst>
                <a:rect l="0" t="0" r="r" b="b"/>
                <a:pathLst>
                  <a:path w="6" h="4">
                    <a:moveTo>
                      <a:pt x="4" y="1"/>
                    </a:moveTo>
                    <a:cubicBezTo>
                      <a:pt x="2" y="0"/>
                      <a:pt x="0" y="2"/>
                      <a:pt x="2" y="3"/>
                    </a:cubicBezTo>
                    <a:cubicBezTo>
                      <a:pt x="4" y="4"/>
                      <a:pt x="6" y="1"/>
                      <a:pt x="4"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76"/>
              <p:cNvSpPr/>
              <p:nvPr/>
            </p:nvSpPr>
            <p:spPr bwMode="auto">
              <a:xfrm>
                <a:off x="1228726" y="2168525"/>
                <a:ext cx="22225" cy="17463"/>
              </a:xfrm>
              <a:custGeom>
                <a:avLst/>
                <a:gdLst>
                  <a:gd name="T0" fmla="*/ 3 w 5"/>
                  <a:gd name="T1" fmla="*/ 1 h 4"/>
                  <a:gd name="T2" fmla="*/ 2 w 5"/>
                  <a:gd name="T3" fmla="*/ 3 h 4"/>
                  <a:gd name="T4" fmla="*/ 3 w 5"/>
                  <a:gd name="T5" fmla="*/ 1 h 4"/>
                </a:gdLst>
                <a:ahLst/>
                <a:cxnLst>
                  <a:cxn ang="0">
                    <a:pos x="T0" y="T1"/>
                  </a:cxn>
                  <a:cxn ang="0">
                    <a:pos x="T2" y="T3"/>
                  </a:cxn>
                  <a:cxn ang="0">
                    <a:pos x="T4" y="T5"/>
                  </a:cxn>
                </a:cxnLst>
                <a:rect l="0" t="0" r="r" b="b"/>
                <a:pathLst>
                  <a:path w="5" h="4">
                    <a:moveTo>
                      <a:pt x="3" y="1"/>
                    </a:moveTo>
                    <a:cubicBezTo>
                      <a:pt x="1" y="0"/>
                      <a:pt x="0" y="3"/>
                      <a:pt x="2" y="3"/>
                    </a:cubicBezTo>
                    <a:cubicBezTo>
                      <a:pt x="3" y="4"/>
                      <a:pt x="5" y="2"/>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77"/>
              <p:cNvSpPr/>
              <p:nvPr/>
            </p:nvSpPr>
            <p:spPr bwMode="auto">
              <a:xfrm>
                <a:off x="1390651" y="2249488"/>
                <a:ext cx="25400" cy="30163"/>
              </a:xfrm>
              <a:custGeom>
                <a:avLst/>
                <a:gdLst>
                  <a:gd name="T0" fmla="*/ 6 w 6"/>
                  <a:gd name="T1" fmla="*/ 4 h 7"/>
                  <a:gd name="T2" fmla="*/ 1 w 6"/>
                  <a:gd name="T3" fmla="*/ 3 h 7"/>
                  <a:gd name="T4" fmla="*/ 1 w 6"/>
                  <a:gd name="T5" fmla="*/ 3 h 7"/>
                  <a:gd name="T6" fmla="*/ 3 w 6"/>
                  <a:gd name="T7" fmla="*/ 7 h 7"/>
                  <a:gd name="T8" fmla="*/ 2 w 6"/>
                  <a:gd name="T9" fmla="*/ 7 h 7"/>
                  <a:gd name="T10" fmla="*/ 5 w 6"/>
                  <a:gd name="T11" fmla="*/ 7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6" y="1"/>
                      <a:pt x="2" y="0"/>
                      <a:pt x="1" y="3"/>
                    </a:cubicBezTo>
                    <a:cubicBezTo>
                      <a:pt x="1" y="3"/>
                      <a:pt x="1" y="3"/>
                      <a:pt x="1" y="3"/>
                    </a:cubicBezTo>
                    <a:cubicBezTo>
                      <a:pt x="0" y="5"/>
                      <a:pt x="1" y="6"/>
                      <a:pt x="3" y="7"/>
                    </a:cubicBezTo>
                    <a:cubicBezTo>
                      <a:pt x="2" y="7"/>
                      <a:pt x="2" y="7"/>
                      <a:pt x="2" y="7"/>
                    </a:cubicBezTo>
                    <a:cubicBezTo>
                      <a:pt x="3" y="7"/>
                      <a:pt x="4" y="7"/>
                      <a:pt x="5" y="7"/>
                    </a:cubicBezTo>
                    <a:cubicBezTo>
                      <a:pt x="6" y="6"/>
                      <a:pt x="6" y="5"/>
                      <a:pt x="6" y="4"/>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78"/>
              <p:cNvSpPr/>
              <p:nvPr/>
            </p:nvSpPr>
            <p:spPr bwMode="auto">
              <a:xfrm>
                <a:off x="1365251" y="2305050"/>
                <a:ext cx="30163" cy="25400"/>
              </a:xfrm>
              <a:custGeom>
                <a:avLst/>
                <a:gdLst>
                  <a:gd name="T0" fmla="*/ 4 w 7"/>
                  <a:gd name="T1" fmla="*/ 1 h 6"/>
                  <a:gd name="T2" fmla="*/ 2 w 7"/>
                  <a:gd name="T3" fmla="*/ 4 h 6"/>
                  <a:gd name="T4" fmla="*/ 4 w 7"/>
                  <a:gd name="T5" fmla="*/ 1 h 6"/>
                </a:gdLst>
                <a:ahLst/>
                <a:cxnLst>
                  <a:cxn ang="0">
                    <a:pos x="T0" y="T1"/>
                  </a:cxn>
                  <a:cxn ang="0">
                    <a:pos x="T2" y="T3"/>
                  </a:cxn>
                  <a:cxn ang="0">
                    <a:pos x="T4" y="T5"/>
                  </a:cxn>
                </a:cxnLst>
                <a:rect l="0" t="0" r="r" b="b"/>
                <a:pathLst>
                  <a:path w="7" h="6">
                    <a:moveTo>
                      <a:pt x="4" y="1"/>
                    </a:moveTo>
                    <a:cubicBezTo>
                      <a:pt x="2" y="0"/>
                      <a:pt x="0" y="3"/>
                      <a:pt x="2" y="4"/>
                    </a:cubicBezTo>
                    <a:cubicBezTo>
                      <a:pt x="5" y="6"/>
                      <a:pt x="7" y="2"/>
                      <a:pt x="4"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79"/>
              <p:cNvSpPr/>
              <p:nvPr/>
            </p:nvSpPr>
            <p:spPr bwMode="auto">
              <a:xfrm>
                <a:off x="1398588" y="2330450"/>
                <a:ext cx="22225" cy="28575"/>
              </a:xfrm>
              <a:custGeom>
                <a:avLst/>
                <a:gdLst>
                  <a:gd name="T0" fmla="*/ 5 w 5"/>
                  <a:gd name="T1" fmla="*/ 3 h 7"/>
                  <a:gd name="T2" fmla="*/ 2 w 5"/>
                  <a:gd name="T3" fmla="*/ 6 h 7"/>
                  <a:gd name="T4" fmla="*/ 5 w 5"/>
                  <a:gd name="T5" fmla="*/ 6 h 7"/>
                  <a:gd name="T6" fmla="*/ 5 w 5"/>
                  <a:gd name="T7" fmla="*/ 3 h 7"/>
                </a:gdLst>
                <a:ahLst/>
                <a:cxnLst>
                  <a:cxn ang="0">
                    <a:pos x="T0" y="T1"/>
                  </a:cxn>
                  <a:cxn ang="0">
                    <a:pos x="T2" y="T3"/>
                  </a:cxn>
                  <a:cxn ang="0">
                    <a:pos x="T4" y="T5"/>
                  </a:cxn>
                  <a:cxn ang="0">
                    <a:pos x="T6" y="T7"/>
                  </a:cxn>
                </a:cxnLst>
                <a:rect l="0" t="0" r="r" b="b"/>
                <a:pathLst>
                  <a:path w="5" h="7">
                    <a:moveTo>
                      <a:pt x="5" y="3"/>
                    </a:moveTo>
                    <a:cubicBezTo>
                      <a:pt x="3" y="0"/>
                      <a:pt x="0" y="5"/>
                      <a:pt x="2" y="6"/>
                    </a:cubicBezTo>
                    <a:cubicBezTo>
                      <a:pt x="3" y="7"/>
                      <a:pt x="4" y="7"/>
                      <a:pt x="5" y="6"/>
                    </a:cubicBezTo>
                    <a:cubicBezTo>
                      <a:pt x="5" y="5"/>
                      <a:pt x="5" y="4"/>
                      <a:pt x="5"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80"/>
              <p:cNvSpPr/>
              <p:nvPr/>
            </p:nvSpPr>
            <p:spPr bwMode="auto">
              <a:xfrm>
                <a:off x="1463676" y="2325688"/>
                <a:ext cx="3175" cy="7938"/>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0" y="0"/>
                      <a:pt x="0" y="1"/>
                      <a:pt x="0" y="2"/>
                    </a:cubicBezTo>
                    <a:cubicBezTo>
                      <a:pt x="1" y="2"/>
                      <a:pt x="1" y="1"/>
                      <a:pt x="1"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81"/>
              <p:cNvSpPr/>
              <p:nvPr/>
            </p:nvSpPr>
            <p:spPr bwMode="auto">
              <a:xfrm>
                <a:off x="1527176" y="2046288"/>
                <a:ext cx="38100" cy="28575"/>
              </a:xfrm>
              <a:custGeom>
                <a:avLst/>
                <a:gdLst>
                  <a:gd name="T0" fmla="*/ 6 w 9"/>
                  <a:gd name="T1" fmla="*/ 1 h 7"/>
                  <a:gd name="T2" fmla="*/ 3 w 9"/>
                  <a:gd name="T3" fmla="*/ 5 h 7"/>
                  <a:gd name="T4" fmla="*/ 6 w 9"/>
                  <a:gd name="T5" fmla="*/ 1 h 7"/>
                </a:gdLst>
                <a:ahLst/>
                <a:cxnLst>
                  <a:cxn ang="0">
                    <a:pos x="T0" y="T1"/>
                  </a:cxn>
                  <a:cxn ang="0">
                    <a:pos x="T2" y="T3"/>
                  </a:cxn>
                  <a:cxn ang="0">
                    <a:pos x="T4" y="T5"/>
                  </a:cxn>
                </a:cxnLst>
                <a:rect l="0" t="0" r="r" b="b"/>
                <a:pathLst>
                  <a:path w="9" h="7">
                    <a:moveTo>
                      <a:pt x="6" y="1"/>
                    </a:moveTo>
                    <a:cubicBezTo>
                      <a:pt x="3" y="0"/>
                      <a:pt x="0" y="4"/>
                      <a:pt x="3" y="5"/>
                    </a:cubicBezTo>
                    <a:cubicBezTo>
                      <a:pt x="6" y="7"/>
                      <a:pt x="9" y="3"/>
                      <a:pt x="6"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82"/>
              <p:cNvSpPr/>
              <p:nvPr/>
            </p:nvSpPr>
            <p:spPr bwMode="auto">
              <a:xfrm>
                <a:off x="1593851" y="2016125"/>
                <a:ext cx="26988" cy="42863"/>
              </a:xfrm>
              <a:custGeom>
                <a:avLst/>
                <a:gdLst>
                  <a:gd name="T0" fmla="*/ 5 w 6"/>
                  <a:gd name="T1" fmla="*/ 3 h 10"/>
                  <a:gd name="T2" fmla="*/ 0 w 6"/>
                  <a:gd name="T3" fmla="*/ 4 h 10"/>
                  <a:gd name="T4" fmla="*/ 0 w 6"/>
                  <a:gd name="T5" fmla="*/ 6 h 10"/>
                  <a:gd name="T6" fmla="*/ 5 w 6"/>
                  <a:gd name="T7" fmla="*/ 8 h 10"/>
                  <a:gd name="T8" fmla="*/ 5 w 6"/>
                  <a:gd name="T9" fmla="*/ 3 h 10"/>
                </a:gdLst>
                <a:ahLst/>
                <a:cxnLst>
                  <a:cxn ang="0">
                    <a:pos x="T0" y="T1"/>
                  </a:cxn>
                  <a:cxn ang="0">
                    <a:pos x="T2" y="T3"/>
                  </a:cxn>
                  <a:cxn ang="0">
                    <a:pos x="T4" y="T5"/>
                  </a:cxn>
                  <a:cxn ang="0">
                    <a:pos x="T6" y="T7"/>
                  </a:cxn>
                  <a:cxn ang="0">
                    <a:pos x="T8" y="T9"/>
                  </a:cxn>
                </a:cxnLst>
                <a:rect l="0" t="0" r="r" b="b"/>
                <a:pathLst>
                  <a:path w="6" h="10">
                    <a:moveTo>
                      <a:pt x="5" y="3"/>
                    </a:moveTo>
                    <a:cubicBezTo>
                      <a:pt x="4" y="0"/>
                      <a:pt x="1" y="2"/>
                      <a:pt x="0" y="4"/>
                    </a:cubicBezTo>
                    <a:cubicBezTo>
                      <a:pt x="0" y="5"/>
                      <a:pt x="0" y="6"/>
                      <a:pt x="0" y="6"/>
                    </a:cubicBezTo>
                    <a:cubicBezTo>
                      <a:pt x="0" y="9"/>
                      <a:pt x="3" y="10"/>
                      <a:pt x="5" y="8"/>
                    </a:cubicBezTo>
                    <a:cubicBezTo>
                      <a:pt x="6" y="7"/>
                      <a:pt x="6" y="5"/>
                      <a:pt x="5"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83"/>
              <p:cNvSpPr/>
              <p:nvPr/>
            </p:nvSpPr>
            <p:spPr bwMode="auto">
              <a:xfrm>
                <a:off x="1555751" y="2097088"/>
                <a:ext cx="34925" cy="28575"/>
              </a:xfrm>
              <a:custGeom>
                <a:avLst/>
                <a:gdLst>
                  <a:gd name="T0" fmla="*/ 3 w 8"/>
                  <a:gd name="T1" fmla="*/ 1 h 7"/>
                  <a:gd name="T2" fmla="*/ 2 w 8"/>
                  <a:gd name="T3" fmla="*/ 6 h 7"/>
                  <a:gd name="T4" fmla="*/ 6 w 8"/>
                  <a:gd name="T5" fmla="*/ 5 h 7"/>
                  <a:gd name="T6" fmla="*/ 3 w 8"/>
                  <a:gd name="T7" fmla="*/ 1 h 7"/>
                </a:gdLst>
                <a:ahLst/>
                <a:cxnLst>
                  <a:cxn ang="0">
                    <a:pos x="T0" y="T1"/>
                  </a:cxn>
                  <a:cxn ang="0">
                    <a:pos x="T2" y="T3"/>
                  </a:cxn>
                  <a:cxn ang="0">
                    <a:pos x="T4" y="T5"/>
                  </a:cxn>
                  <a:cxn ang="0">
                    <a:pos x="T6" y="T7"/>
                  </a:cxn>
                </a:cxnLst>
                <a:rect l="0" t="0" r="r" b="b"/>
                <a:pathLst>
                  <a:path w="8" h="7">
                    <a:moveTo>
                      <a:pt x="3" y="1"/>
                    </a:moveTo>
                    <a:cubicBezTo>
                      <a:pt x="1" y="2"/>
                      <a:pt x="0" y="5"/>
                      <a:pt x="2" y="6"/>
                    </a:cubicBezTo>
                    <a:cubicBezTo>
                      <a:pt x="3" y="7"/>
                      <a:pt x="5" y="6"/>
                      <a:pt x="6" y="5"/>
                    </a:cubicBezTo>
                    <a:cubicBezTo>
                      <a:pt x="8" y="3"/>
                      <a:pt x="5" y="0"/>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84"/>
              <p:cNvSpPr/>
              <p:nvPr/>
            </p:nvSpPr>
            <p:spPr bwMode="auto">
              <a:xfrm>
                <a:off x="1476376" y="2092325"/>
                <a:ext cx="12700" cy="17463"/>
              </a:xfrm>
              <a:custGeom>
                <a:avLst/>
                <a:gdLst>
                  <a:gd name="T0" fmla="*/ 2 w 3"/>
                  <a:gd name="T1" fmla="*/ 2 h 4"/>
                  <a:gd name="T2" fmla="*/ 0 w 3"/>
                  <a:gd name="T3" fmla="*/ 2 h 4"/>
                  <a:gd name="T4" fmla="*/ 1 w 3"/>
                  <a:gd name="T5" fmla="*/ 3 h 4"/>
                  <a:gd name="T6" fmla="*/ 2 w 3"/>
                  <a:gd name="T7" fmla="*/ 2 h 4"/>
                </a:gdLst>
                <a:ahLst/>
                <a:cxnLst>
                  <a:cxn ang="0">
                    <a:pos x="T0" y="T1"/>
                  </a:cxn>
                  <a:cxn ang="0">
                    <a:pos x="T2" y="T3"/>
                  </a:cxn>
                  <a:cxn ang="0">
                    <a:pos x="T4" y="T5"/>
                  </a:cxn>
                  <a:cxn ang="0">
                    <a:pos x="T6" y="T7"/>
                  </a:cxn>
                </a:cxnLst>
                <a:rect l="0" t="0" r="r" b="b"/>
                <a:pathLst>
                  <a:path w="3" h="4">
                    <a:moveTo>
                      <a:pt x="2" y="2"/>
                    </a:moveTo>
                    <a:cubicBezTo>
                      <a:pt x="3" y="1"/>
                      <a:pt x="0" y="0"/>
                      <a:pt x="0" y="2"/>
                    </a:cubicBezTo>
                    <a:cubicBezTo>
                      <a:pt x="0" y="2"/>
                      <a:pt x="0" y="3"/>
                      <a:pt x="1" y="3"/>
                    </a:cubicBezTo>
                    <a:cubicBezTo>
                      <a:pt x="2" y="4"/>
                      <a:pt x="3" y="3"/>
                      <a:pt x="2"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5"/>
              <p:cNvSpPr/>
              <p:nvPr/>
            </p:nvSpPr>
            <p:spPr bwMode="auto">
              <a:xfrm>
                <a:off x="1471613" y="2117725"/>
                <a:ext cx="42863" cy="33338"/>
              </a:xfrm>
              <a:custGeom>
                <a:avLst/>
                <a:gdLst>
                  <a:gd name="T0" fmla="*/ 6 w 10"/>
                  <a:gd name="T1" fmla="*/ 2 h 8"/>
                  <a:gd name="T2" fmla="*/ 4 w 10"/>
                  <a:gd name="T3" fmla="*/ 6 h 8"/>
                  <a:gd name="T4" fmla="*/ 6 w 10"/>
                  <a:gd name="T5" fmla="*/ 2 h 8"/>
                </a:gdLst>
                <a:ahLst/>
                <a:cxnLst>
                  <a:cxn ang="0">
                    <a:pos x="T0" y="T1"/>
                  </a:cxn>
                  <a:cxn ang="0">
                    <a:pos x="T2" y="T3"/>
                  </a:cxn>
                  <a:cxn ang="0">
                    <a:pos x="T4" y="T5"/>
                  </a:cxn>
                </a:cxnLst>
                <a:rect l="0" t="0" r="r" b="b"/>
                <a:pathLst>
                  <a:path w="10" h="8">
                    <a:moveTo>
                      <a:pt x="6" y="2"/>
                    </a:moveTo>
                    <a:cubicBezTo>
                      <a:pt x="3" y="0"/>
                      <a:pt x="0" y="5"/>
                      <a:pt x="4" y="6"/>
                    </a:cubicBezTo>
                    <a:cubicBezTo>
                      <a:pt x="7" y="8"/>
                      <a:pt x="10" y="3"/>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86"/>
              <p:cNvSpPr/>
              <p:nvPr/>
            </p:nvSpPr>
            <p:spPr bwMode="auto">
              <a:xfrm>
                <a:off x="1293813" y="1973263"/>
                <a:ext cx="38100" cy="34925"/>
              </a:xfrm>
              <a:custGeom>
                <a:avLst/>
                <a:gdLst>
                  <a:gd name="T0" fmla="*/ 6 w 9"/>
                  <a:gd name="T1" fmla="*/ 2 h 8"/>
                  <a:gd name="T2" fmla="*/ 3 w 9"/>
                  <a:gd name="T3" fmla="*/ 6 h 8"/>
                  <a:gd name="T4" fmla="*/ 6 w 9"/>
                  <a:gd name="T5" fmla="*/ 2 h 8"/>
                </a:gdLst>
                <a:ahLst/>
                <a:cxnLst>
                  <a:cxn ang="0">
                    <a:pos x="T0" y="T1"/>
                  </a:cxn>
                  <a:cxn ang="0">
                    <a:pos x="T2" y="T3"/>
                  </a:cxn>
                  <a:cxn ang="0">
                    <a:pos x="T4" y="T5"/>
                  </a:cxn>
                </a:cxnLst>
                <a:rect l="0" t="0" r="r" b="b"/>
                <a:pathLst>
                  <a:path w="9" h="8">
                    <a:moveTo>
                      <a:pt x="6" y="2"/>
                    </a:moveTo>
                    <a:cubicBezTo>
                      <a:pt x="3" y="0"/>
                      <a:pt x="0" y="5"/>
                      <a:pt x="3" y="6"/>
                    </a:cubicBezTo>
                    <a:cubicBezTo>
                      <a:pt x="6" y="8"/>
                      <a:pt x="9"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87"/>
              <p:cNvSpPr/>
              <p:nvPr/>
            </p:nvSpPr>
            <p:spPr bwMode="auto">
              <a:xfrm>
                <a:off x="1250951" y="1944688"/>
                <a:ext cx="20638" cy="28575"/>
              </a:xfrm>
              <a:custGeom>
                <a:avLst/>
                <a:gdLst>
                  <a:gd name="T0" fmla="*/ 4 w 5"/>
                  <a:gd name="T1" fmla="*/ 4 h 7"/>
                  <a:gd name="T2" fmla="*/ 4 w 5"/>
                  <a:gd name="T3" fmla="*/ 2 h 7"/>
                  <a:gd name="T4" fmla="*/ 3 w 5"/>
                  <a:gd name="T5" fmla="*/ 2 h 7"/>
                  <a:gd name="T6" fmla="*/ 0 w 5"/>
                  <a:gd name="T7" fmla="*/ 3 h 7"/>
                  <a:gd name="T8" fmla="*/ 0 w 5"/>
                  <a:gd name="T9" fmla="*/ 4 h 7"/>
                  <a:gd name="T10" fmla="*/ 1 w 5"/>
                  <a:gd name="T11" fmla="*/ 6 h 7"/>
                  <a:gd name="T12" fmla="*/ 1 w 5"/>
                  <a:gd name="T13" fmla="*/ 6 h 7"/>
                  <a:gd name="T14" fmla="*/ 4 w 5"/>
                  <a:gd name="T15" fmla="*/ 4 h 7"/>
                  <a:gd name="T16" fmla="*/ 4 w 5"/>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4"/>
                    </a:moveTo>
                    <a:cubicBezTo>
                      <a:pt x="5" y="4"/>
                      <a:pt x="4" y="3"/>
                      <a:pt x="4" y="2"/>
                    </a:cubicBezTo>
                    <a:cubicBezTo>
                      <a:pt x="4" y="2"/>
                      <a:pt x="4" y="2"/>
                      <a:pt x="3" y="2"/>
                    </a:cubicBezTo>
                    <a:cubicBezTo>
                      <a:pt x="2" y="0"/>
                      <a:pt x="0" y="1"/>
                      <a:pt x="0" y="3"/>
                    </a:cubicBezTo>
                    <a:cubicBezTo>
                      <a:pt x="0" y="3"/>
                      <a:pt x="0" y="3"/>
                      <a:pt x="0" y="4"/>
                    </a:cubicBezTo>
                    <a:cubicBezTo>
                      <a:pt x="0" y="4"/>
                      <a:pt x="0" y="5"/>
                      <a:pt x="1" y="6"/>
                    </a:cubicBezTo>
                    <a:cubicBezTo>
                      <a:pt x="1" y="6"/>
                      <a:pt x="1" y="6"/>
                      <a:pt x="1" y="6"/>
                    </a:cubicBezTo>
                    <a:cubicBezTo>
                      <a:pt x="2" y="7"/>
                      <a:pt x="4" y="6"/>
                      <a:pt x="4" y="4"/>
                    </a:cubicBezTo>
                    <a:cubicBezTo>
                      <a:pt x="4" y="4"/>
                      <a:pt x="4" y="4"/>
                      <a:pt x="4" y="4"/>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88"/>
              <p:cNvSpPr/>
              <p:nvPr/>
            </p:nvSpPr>
            <p:spPr bwMode="auto">
              <a:xfrm>
                <a:off x="1169988" y="2178050"/>
                <a:ext cx="33338" cy="38100"/>
              </a:xfrm>
              <a:custGeom>
                <a:avLst/>
                <a:gdLst>
                  <a:gd name="T0" fmla="*/ 7 w 8"/>
                  <a:gd name="T1" fmla="*/ 3 h 9"/>
                  <a:gd name="T2" fmla="*/ 0 w 8"/>
                  <a:gd name="T3" fmla="*/ 5 h 9"/>
                  <a:gd name="T4" fmla="*/ 2 w 8"/>
                  <a:gd name="T5" fmla="*/ 8 h 9"/>
                  <a:gd name="T6" fmla="*/ 7 w 8"/>
                  <a:gd name="T7" fmla="*/ 7 h 9"/>
                  <a:gd name="T8" fmla="*/ 7 w 8"/>
                  <a:gd name="T9" fmla="*/ 3 h 9"/>
                </a:gdLst>
                <a:ahLst/>
                <a:cxnLst>
                  <a:cxn ang="0">
                    <a:pos x="T0" y="T1"/>
                  </a:cxn>
                  <a:cxn ang="0">
                    <a:pos x="T2" y="T3"/>
                  </a:cxn>
                  <a:cxn ang="0">
                    <a:pos x="T4" y="T5"/>
                  </a:cxn>
                  <a:cxn ang="0">
                    <a:pos x="T6" y="T7"/>
                  </a:cxn>
                  <a:cxn ang="0">
                    <a:pos x="T8" y="T9"/>
                  </a:cxn>
                </a:cxnLst>
                <a:rect l="0" t="0" r="r" b="b"/>
                <a:pathLst>
                  <a:path w="8" h="9">
                    <a:moveTo>
                      <a:pt x="7" y="3"/>
                    </a:moveTo>
                    <a:cubicBezTo>
                      <a:pt x="5" y="0"/>
                      <a:pt x="0" y="1"/>
                      <a:pt x="0" y="5"/>
                    </a:cubicBezTo>
                    <a:cubicBezTo>
                      <a:pt x="1" y="6"/>
                      <a:pt x="1" y="8"/>
                      <a:pt x="2" y="8"/>
                    </a:cubicBezTo>
                    <a:cubicBezTo>
                      <a:pt x="4" y="9"/>
                      <a:pt x="6" y="9"/>
                      <a:pt x="7" y="7"/>
                    </a:cubicBezTo>
                    <a:cubicBezTo>
                      <a:pt x="8" y="6"/>
                      <a:pt x="8" y="4"/>
                      <a:pt x="7" y="3"/>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89"/>
              <p:cNvSpPr/>
              <p:nvPr/>
            </p:nvSpPr>
            <p:spPr bwMode="auto">
              <a:xfrm>
                <a:off x="1106488" y="2178050"/>
                <a:ext cx="20638" cy="15875"/>
              </a:xfrm>
              <a:custGeom>
                <a:avLst/>
                <a:gdLst>
                  <a:gd name="T0" fmla="*/ 4 w 5"/>
                  <a:gd name="T1" fmla="*/ 1 h 4"/>
                  <a:gd name="T2" fmla="*/ 2 w 5"/>
                  <a:gd name="T3" fmla="*/ 3 h 4"/>
                  <a:gd name="T4" fmla="*/ 4 w 5"/>
                  <a:gd name="T5" fmla="*/ 1 h 4"/>
                </a:gdLst>
                <a:ahLst/>
                <a:cxnLst>
                  <a:cxn ang="0">
                    <a:pos x="T0" y="T1"/>
                  </a:cxn>
                  <a:cxn ang="0">
                    <a:pos x="T2" y="T3"/>
                  </a:cxn>
                  <a:cxn ang="0">
                    <a:pos x="T4" y="T5"/>
                  </a:cxn>
                </a:cxnLst>
                <a:rect l="0" t="0" r="r" b="b"/>
                <a:pathLst>
                  <a:path w="5" h="4">
                    <a:moveTo>
                      <a:pt x="4" y="1"/>
                    </a:moveTo>
                    <a:cubicBezTo>
                      <a:pt x="2" y="0"/>
                      <a:pt x="0" y="3"/>
                      <a:pt x="2" y="3"/>
                    </a:cubicBezTo>
                    <a:cubicBezTo>
                      <a:pt x="4" y="4"/>
                      <a:pt x="5" y="2"/>
                      <a:pt x="4"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90"/>
              <p:cNvSpPr/>
              <p:nvPr/>
            </p:nvSpPr>
            <p:spPr bwMode="auto">
              <a:xfrm>
                <a:off x="1408113" y="2300288"/>
                <a:ext cx="33338" cy="25400"/>
              </a:xfrm>
              <a:custGeom>
                <a:avLst/>
                <a:gdLst>
                  <a:gd name="T0" fmla="*/ 5 w 8"/>
                  <a:gd name="T1" fmla="*/ 1 h 6"/>
                  <a:gd name="T2" fmla="*/ 3 w 8"/>
                  <a:gd name="T3" fmla="*/ 5 h 6"/>
                  <a:gd name="T4" fmla="*/ 5 w 8"/>
                  <a:gd name="T5" fmla="*/ 1 h 6"/>
                </a:gdLst>
                <a:ahLst/>
                <a:cxnLst>
                  <a:cxn ang="0">
                    <a:pos x="T0" y="T1"/>
                  </a:cxn>
                  <a:cxn ang="0">
                    <a:pos x="T2" y="T3"/>
                  </a:cxn>
                  <a:cxn ang="0">
                    <a:pos x="T4" y="T5"/>
                  </a:cxn>
                </a:cxnLst>
                <a:rect l="0" t="0" r="r" b="b"/>
                <a:pathLst>
                  <a:path w="8" h="6">
                    <a:moveTo>
                      <a:pt x="5" y="1"/>
                    </a:moveTo>
                    <a:cubicBezTo>
                      <a:pt x="3" y="0"/>
                      <a:pt x="0" y="4"/>
                      <a:pt x="3" y="5"/>
                    </a:cubicBezTo>
                    <a:cubicBezTo>
                      <a:pt x="6" y="6"/>
                      <a:pt x="8" y="2"/>
                      <a:pt x="5"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91"/>
              <p:cNvSpPr/>
              <p:nvPr/>
            </p:nvSpPr>
            <p:spPr bwMode="auto">
              <a:xfrm>
                <a:off x="1438276" y="2343150"/>
                <a:ext cx="28575" cy="25400"/>
              </a:xfrm>
              <a:custGeom>
                <a:avLst/>
                <a:gdLst>
                  <a:gd name="T0" fmla="*/ 5 w 7"/>
                  <a:gd name="T1" fmla="*/ 1 h 6"/>
                  <a:gd name="T2" fmla="*/ 3 w 7"/>
                  <a:gd name="T3" fmla="*/ 5 h 6"/>
                  <a:gd name="T4" fmla="*/ 5 w 7"/>
                  <a:gd name="T5" fmla="*/ 1 h 6"/>
                </a:gdLst>
                <a:ahLst/>
                <a:cxnLst>
                  <a:cxn ang="0">
                    <a:pos x="T0" y="T1"/>
                  </a:cxn>
                  <a:cxn ang="0">
                    <a:pos x="T2" y="T3"/>
                  </a:cxn>
                  <a:cxn ang="0">
                    <a:pos x="T4" y="T5"/>
                  </a:cxn>
                </a:cxnLst>
                <a:rect l="0" t="0" r="r" b="b"/>
                <a:pathLst>
                  <a:path w="7" h="6">
                    <a:moveTo>
                      <a:pt x="5" y="1"/>
                    </a:moveTo>
                    <a:cubicBezTo>
                      <a:pt x="2" y="0"/>
                      <a:pt x="0" y="4"/>
                      <a:pt x="3" y="5"/>
                    </a:cubicBezTo>
                    <a:cubicBezTo>
                      <a:pt x="5" y="6"/>
                      <a:pt x="7" y="3"/>
                      <a:pt x="5"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92"/>
              <p:cNvSpPr/>
              <p:nvPr/>
            </p:nvSpPr>
            <p:spPr bwMode="auto">
              <a:xfrm>
                <a:off x="1352551" y="2270125"/>
                <a:ext cx="20638" cy="22225"/>
              </a:xfrm>
              <a:custGeom>
                <a:avLst/>
                <a:gdLst>
                  <a:gd name="T0" fmla="*/ 3 w 5"/>
                  <a:gd name="T1" fmla="*/ 1 h 5"/>
                  <a:gd name="T2" fmla="*/ 1 w 5"/>
                  <a:gd name="T3" fmla="*/ 4 h 5"/>
                  <a:gd name="T4" fmla="*/ 3 w 5"/>
                  <a:gd name="T5" fmla="*/ 1 h 5"/>
                </a:gdLst>
                <a:ahLst/>
                <a:cxnLst>
                  <a:cxn ang="0">
                    <a:pos x="T0" y="T1"/>
                  </a:cxn>
                  <a:cxn ang="0">
                    <a:pos x="T2" y="T3"/>
                  </a:cxn>
                  <a:cxn ang="0">
                    <a:pos x="T4" y="T5"/>
                  </a:cxn>
                </a:cxnLst>
                <a:rect l="0" t="0" r="r" b="b"/>
                <a:pathLst>
                  <a:path w="5" h="5">
                    <a:moveTo>
                      <a:pt x="3" y="1"/>
                    </a:moveTo>
                    <a:cubicBezTo>
                      <a:pt x="1" y="0"/>
                      <a:pt x="0" y="3"/>
                      <a:pt x="1" y="4"/>
                    </a:cubicBezTo>
                    <a:cubicBezTo>
                      <a:pt x="3" y="5"/>
                      <a:pt x="5" y="2"/>
                      <a:pt x="3"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3"/>
              <p:cNvSpPr/>
              <p:nvPr/>
            </p:nvSpPr>
            <p:spPr bwMode="auto">
              <a:xfrm>
                <a:off x="1504951" y="2087563"/>
                <a:ext cx="38100" cy="34925"/>
              </a:xfrm>
              <a:custGeom>
                <a:avLst/>
                <a:gdLst>
                  <a:gd name="T0" fmla="*/ 6 w 9"/>
                  <a:gd name="T1" fmla="*/ 2 h 8"/>
                  <a:gd name="T2" fmla="*/ 3 w 9"/>
                  <a:gd name="T3" fmla="*/ 6 h 8"/>
                  <a:gd name="T4" fmla="*/ 6 w 9"/>
                  <a:gd name="T5" fmla="*/ 2 h 8"/>
                </a:gdLst>
                <a:ahLst/>
                <a:cxnLst>
                  <a:cxn ang="0">
                    <a:pos x="T0" y="T1"/>
                  </a:cxn>
                  <a:cxn ang="0">
                    <a:pos x="T2" y="T3"/>
                  </a:cxn>
                  <a:cxn ang="0">
                    <a:pos x="T4" y="T5"/>
                  </a:cxn>
                </a:cxnLst>
                <a:rect l="0" t="0" r="r" b="b"/>
                <a:pathLst>
                  <a:path w="9" h="8">
                    <a:moveTo>
                      <a:pt x="6" y="2"/>
                    </a:moveTo>
                    <a:cubicBezTo>
                      <a:pt x="3" y="0"/>
                      <a:pt x="0" y="5"/>
                      <a:pt x="3" y="6"/>
                    </a:cubicBezTo>
                    <a:cubicBezTo>
                      <a:pt x="6" y="8"/>
                      <a:pt x="9"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94"/>
              <p:cNvSpPr/>
              <p:nvPr/>
            </p:nvSpPr>
            <p:spPr bwMode="auto">
              <a:xfrm>
                <a:off x="1590676" y="2062163"/>
                <a:ext cx="33338" cy="30163"/>
              </a:xfrm>
              <a:custGeom>
                <a:avLst/>
                <a:gdLst>
                  <a:gd name="T0" fmla="*/ 5 w 8"/>
                  <a:gd name="T1" fmla="*/ 2 h 7"/>
                  <a:gd name="T2" fmla="*/ 3 w 8"/>
                  <a:gd name="T3" fmla="*/ 6 h 7"/>
                  <a:gd name="T4" fmla="*/ 5 w 8"/>
                  <a:gd name="T5" fmla="*/ 2 h 7"/>
                </a:gdLst>
                <a:ahLst/>
                <a:cxnLst>
                  <a:cxn ang="0">
                    <a:pos x="T0" y="T1"/>
                  </a:cxn>
                  <a:cxn ang="0">
                    <a:pos x="T2" y="T3"/>
                  </a:cxn>
                  <a:cxn ang="0">
                    <a:pos x="T4" y="T5"/>
                  </a:cxn>
                </a:cxnLst>
                <a:rect l="0" t="0" r="r" b="b"/>
                <a:pathLst>
                  <a:path w="8" h="7">
                    <a:moveTo>
                      <a:pt x="5" y="2"/>
                    </a:moveTo>
                    <a:cubicBezTo>
                      <a:pt x="3" y="0"/>
                      <a:pt x="0" y="5"/>
                      <a:pt x="3" y="6"/>
                    </a:cubicBezTo>
                    <a:cubicBezTo>
                      <a:pt x="6" y="7"/>
                      <a:pt x="8" y="3"/>
                      <a:pt x="5"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5"/>
              <p:cNvSpPr/>
              <p:nvPr/>
            </p:nvSpPr>
            <p:spPr bwMode="auto">
              <a:xfrm>
                <a:off x="1543051" y="2020888"/>
                <a:ext cx="9525"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0" y="0"/>
                      <a:pt x="0" y="1"/>
                      <a:pt x="1" y="1"/>
                    </a:cubicBezTo>
                    <a:cubicBezTo>
                      <a:pt x="1" y="1"/>
                      <a:pt x="2" y="0"/>
                      <a:pt x="1" y="0"/>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96"/>
              <p:cNvSpPr/>
              <p:nvPr/>
            </p:nvSpPr>
            <p:spPr bwMode="auto">
              <a:xfrm>
                <a:off x="1471613" y="2033588"/>
                <a:ext cx="33338" cy="28575"/>
              </a:xfrm>
              <a:custGeom>
                <a:avLst/>
                <a:gdLst>
                  <a:gd name="T0" fmla="*/ 6 w 8"/>
                  <a:gd name="T1" fmla="*/ 1 h 7"/>
                  <a:gd name="T2" fmla="*/ 3 w 8"/>
                  <a:gd name="T3" fmla="*/ 6 h 7"/>
                  <a:gd name="T4" fmla="*/ 6 w 8"/>
                  <a:gd name="T5" fmla="*/ 1 h 7"/>
                </a:gdLst>
                <a:ahLst/>
                <a:cxnLst>
                  <a:cxn ang="0">
                    <a:pos x="T0" y="T1"/>
                  </a:cxn>
                  <a:cxn ang="0">
                    <a:pos x="T2" y="T3"/>
                  </a:cxn>
                  <a:cxn ang="0">
                    <a:pos x="T4" y="T5"/>
                  </a:cxn>
                </a:cxnLst>
                <a:rect l="0" t="0" r="r" b="b"/>
                <a:pathLst>
                  <a:path w="8" h="7">
                    <a:moveTo>
                      <a:pt x="6" y="1"/>
                    </a:moveTo>
                    <a:cubicBezTo>
                      <a:pt x="3" y="0"/>
                      <a:pt x="0" y="4"/>
                      <a:pt x="3" y="6"/>
                    </a:cubicBezTo>
                    <a:cubicBezTo>
                      <a:pt x="6" y="7"/>
                      <a:pt x="8" y="3"/>
                      <a:pt x="6"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7"/>
              <p:cNvSpPr/>
              <p:nvPr/>
            </p:nvSpPr>
            <p:spPr bwMode="auto">
              <a:xfrm>
                <a:off x="1208088" y="1884363"/>
                <a:ext cx="42863" cy="38100"/>
              </a:xfrm>
              <a:custGeom>
                <a:avLst/>
                <a:gdLst>
                  <a:gd name="T0" fmla="*/ 6 w 10"/>
                  <a:gd name="T1" fmla="*/ 2 h 9"/>
                  <a:gd name="T2" fmla="*/ 3 w 10"/>
                  <a:gd name="T3" fmla="*/ 7 h 9"/>
                  <a:gd name="T4" fmla="*/ 6 w 10"/>
                  <a:gd name="T5" fmla="*/ 2 h 9"/>
                </a:gdLst>
                <a:ahLst/>
                <a:cxnLst>
                  <a:cxn ang="0">
                    <a:pos x="T0" y="T1"/>
                  </a:cxn>
                  <a:cxn ang="0">
                    <a:pos x="T2" y="T3"/>
                  </a:cxn>
                  <a:cxn ang="0">
                    <a:pos x="T4" y="T5"/>
                  </a:cxn>
                </a:cxnLst>
                <a:rect l="0" t="0" r="r" b="b"/>
                <a:pathLst>
                  <a:path w="10" h="9">
                    <a:moveTo>
                      <a:pt x="6" y="2"/>
                    </a:moveTo>
                    <a:cubicBezTo>
                      <a:pt x="3" y="0"/>
                      <a:pt x="0" y="5"/>
                      <a:pt x="3" y="7"/>
                    </a:cubicBezTo>
                    <a:cubicBezTo>
                      <a:pt x="7" y="9"/>
                      <a:pt x="10" y="4"/>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9" name="组合 338"/>
            <p:cNvGrpSpPr/>
            <p:nvPr/>
          </p:nvGrpSpPr>
          <p:grpSpPr>
            <a:xfrm>
              <a:off x="4837113" y="1879600"/>
              <a:ext cx="260350" cy="230188"/>
              <a:chOff x="4837113" y="1879600"/>
              <a:chExt cx="260350" cy="230188"/>
            </a:xfrm>
          </p:grpSpPr>
          <p:sp>
            <p:nvSpPr>
              <p:cNvPr id="100" name="Freeform 298"/>
              <p:cNvSpPr/>
              <p:nvPr/>
            </p:nvSpPr>
            <p:spPr bwMode="auto">
              <a:xfrm>
                <a:off x="4837113" y="1879600"/>
                <a:ext cx="260350" cy="230188"/>
              </a:xfrm>
              <a:custGeom>
                <a:avLst/>
                <a:gdLst>
                  <a:gd name="T0" fmla="*/ 46 w 61"/>
                  <a:gd name="T1" fmla="*/ 19 h 54"/>
                  <a:gd name="T2" fmla="*/ 47 w 61"/>
                  <a:gd name="T3" fmla="*/ 17 h 54"/>
                  <a:gd name="T4" fmla="*/ 37 w 61"/>
                  <a:gd name="T5" fmla="*/ 4 h 54"/>
                  <a:gd name="T6" fmla="*/ 31 w 61"/>
                  <a:gd name="T7" fmla="*/ 7 h 54"/>
                  <a:gd name="T8" fmla="*/ 28 w 61"/>
                  <a:gd name="T9" fmla="*/ 4 h 54"/>
                  <a:gd name="T10" fmla="*/ 13 w 61"/>
                  <a:gd name="T11" fmla="*/ 9 h 54"/>
                  <a:gd name="T12" fmla="*/ 14 w 61"/>
                  <a:gd name="T13" fmla="*/ 19 h 54"/>
                  <a:gd name="T14" fmla="*/ 15 w 61"/>
                  <a:gd name="T15" fmla="*/ 20 h 54"/>
                  <a:gd name="T16" fmla="*/ 11 w 61"/>
                  <a:gd name="T17" fmla="*/ 20 h 54"/>
                  <a:gd name="T18" fmla="*/ 0 w 61"/>
                  <a:gd name="T19" fmla="*/ 31 h 54"/>
                  <a:gd name="T20" fmla="*/ 11 w 61"/>
                  <a:gd name="T21" fmla="*/ 40 h 54"/>
                  <a:gd name="T22" fmla="*/ 18 w 61"/>
                  <a:gd name="T23" fmla="*/ 39 h 54"/>
                  <a:gd name="T24" fmla="*/ 18 w 61"/>
                  <a:gd name="T25" fmla="*/ 43 h 54"/>
                  <a:gd name="T26" fmla="*/ 31 w 61"/>
                  <a:gd name="T27" fmla="*/ 52 h 54"/>
                  <a:gd name="T28" fmla="*/ 40 w 61"/>
                  <a:gd name="T29" fmla="*/ 39 h 54"/>
                  <a:gd name="T30" fmla="*/ 40 w 61"/>
                  <a:gd name="T31" fmla="*/ 39 h 54"/>
                  <a:gd name="T32" fmla="*/ 46 w 61"/>
                  <a:gd name="T33" fmla="*/ 41 h 54"/>
                  <a:gd name="T34" fmla="*/ 60 w 61"/>
                  <a:gd name="T35" fmla="*/ 31 h 54"/>
                  <a:gd name="T36" fmla="*/ 46 w 61"/>
                  <a:gd name="T37"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54">
                    <a:moveTo>
                      <a:pt x="46" y="19"/>
                    </a:moveTo>
                    <a:cubicBezTo>
                      <a:pt x="46" y="18"/>
                      <a:pt x="47" y="18"/>
                      <a:pt x="47" y="17"/>
                    </a:cubicBezTo>
                    <a:cubicBezTo>
                      <a:pt x="49" y="10"/>
                      <a:pt x="44" y="3"/>
                      <a:pt x="37" y="4"/>
                    </a:cubicBezTo>
                    <a:cubicBezTo>
                      <a:pt x="34" y="4"/>
                      <a:pt x="32" y="5"/>
                      <a:pt x="31" y="7"/>
                    </a:cubicBezTo>
                    <a:cubicBezTo>
                      <a:pt x="30" y="6"/>
                      <a:pt x="29" y="5"/>
                      <a:pt x="28" y="4"/>
                    </a:cubicBezTo>
                    <a:cubicBezTo>
                      <a:pt x="23" y="0"/>
                      <a:pt x="15" y="2"/>
                      <a:pt x="13" y="9"/>
                    </a:cubicBezTo>
                    <a:cubicBezTo>
                      <a:pt x="12" y="12"/>
                      <a:pt x="12" y="15"/>
                      <a:pt x="14" y="19"/>
                    </a:cubicBezTo>
                    <a:cubicBezTo>
                      <a:pt x="14" y="19"/>
                      <a:pt x="15" y="20"/>
                      <a:pt x="15" y="20"/>
                    </a:cubicBezTo>
                    <a:cubicBezTo>
                      <a:pt x="14" y="20"/>
                      <a:pt x="12" y="20"/>
                      <a:pt x="11" y="20"/>
                    </a:cubicBezTo>
                    <a:cubicBezTo>
                      <a:pt x="5" y="20"/>
                      <a:pt x="0" y="25"/>
                      <a:pt x="0" y="31"/>
                    </a:cubicBezTo>
                    <a:cubicBezTo>
                      <a:pt x="1" y="36"/>
                      <a:pt x="6" y="40"/>
                      <a:pt x="11" y="40"/>
                    </a:cubicBezTo>
                    <a:cubicBezTo>
                      <a:pt x="13" y="40"/>
                      <a:pt x="16" y="40"/>
                      <a:pt x="18" y="39"/>
                    </a:cubicBezTo>
                    <a:cubicBezTo>
                      <a:pt x="18" y="41"/>
                      <a:pt x="18" y="42"/>
                      <a:pt x="18" y="43"/>
                    </a:cubicBezTo>
                    <a:cubicBezTo>
                      <a:pt x="18" y="50"/>
                      <a:pt x="25" y="54"/>
                      <a:pt x="31" y="52"/>
                    </a:cubicBezTo>
                    <a:cubicBezTo>
                      <a:pt x="37" y="51"/>
                      <a:pt x="41" y="46"/>
                      <a:pt x="40" y="39"/>
                    </a:cubicBezTo>
                    <a:cubicBezTo>
                      <a:pt x="40" y="39"/>
                      <a:pt x="40" y="39"/>
                      <a:pt x="40" y="39"/>
                    </a:cubicBezTo>
                    <a:cubicBezTo>
                      <a:pt x="42" y="40"/>
                      <a:pt x="44" y="40"/>
                      <a:pt x="46" y="41"/>
                    </a:cubicBezTo>
                    <a:cubicBezTo>
                      <a:pt x="52" y="42"/>
                      <a:pt x="59" y="38"/>
                      <a:pt x="60" y="31"/>
                    </a:cubicBezTo>
                    <a:cubicBezTo>
                      <a:pt x="61" y="23"/>
                      <a:pt x="53" y="19"/>
                      <a:pt x="46" y="1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99"/>
              <p:cNvSpPr/>
              <p:nvPr/>
            </p:nvSpPr>
            <p:spPr bwMode="auto">
              <a:xfrm>
                <a:off x="4953001" y="19700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00"/>
              <p:cNvSpPr/>
              <p:nvPr/>
            </p:nvSpPr>
            <p:spPr bwMode="auto">
              <a:xfrm>
                <a:off x="4956176" y="1970088"/>
                <a:ext cx="4763" cy="3175"/>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0" y="0"/>
                      <a:pt x="1"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01"/>
              <p:cNvSpPr/>
              <p:nvPr/>
            </p:nvSpPr>
            <p:spPr bwMode="auto">
              <a:xfrm>
                <a:off x="4960938" y="2011363"/>
                <a:ext cx="4763"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1"/>
                      <a:pt x="0" y="1"/>
                    </a:cubicBezTo>
                    <a:cubicBezTo>
                      <a:pt x="0" y="1"/>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02"/>
              <p:cNvSpPr/>
              <p:nvPr/>
            </p:nvSpPr>
            <p:spPr bwMode="auto">
              <a:xfrm>
                <a:off x="4927601" y="1960563"/>
                <a:ext cx="66675" cy="55563"/>
              </a:xfrm>
              <a:custGeom>
                <a:avLst/>
                <a:gdLst>
                  <a:gd name="T0" fmla="*/ 16 w 16"/>
                  <a:gd name="T1" fmla="*/ 8 h 13"/>
                  <a:gd name="T2" fmla="*/ 15 w 16"/>
                  <a:gd name="T3" fmla="*/ 5 h 13"/>
                  <a:gd name="T4" fmla="*/ 13 w 16"/>
                  <a:gd name="T5" fmla="*/ 4 h 13"/>
                  <a:gd name="T6" fmla="*/ 6 w 16"/>
                  <a:gd name="T7" fmla="*/ 2 h 13"/>
                  <a:gd name="T8" fmla="*/ 6 w 16"/>
                  <a:gd name="T9" fmla="*/ 2 h 13"/>
                  <a:gd name="T10" fmla="*/ 2 w 16"/>
                  <a:gd name="T11" fmla="*/ 4 h 13"/>
                  <a:gd name="T12" fmla="*/ 2 w 16"/>
                  <a:gd name="T13" fmla="*/ 6 h 13"/>
                  <a:gd name="T14" fmla="*/ 2 w 16"/>
                  <a:gd name="T15" fmla="*/ 6 h 13"/>
                  <a:gd name="T16" fmla="*/ 5 w 16"/>
                  <a:gd name="T17" fmla="*/ 13 h 13"/>
                  <a:gd name="T18" fmla="*/ 9 w 16"/>
                  <a:gd name="T19" fmla="*/ 12 h 13"/>
                  <a:gd name="T20" fmla="*/ 8 w 16"/>
                  <a:gd name="T21" fmla="*/ 12 h 13"/>
                  <a:gd name="T22" fmla="*/ 8 w 16"/>
                  <a:gd name="T23" fmla="*/ 12 h 13"/>
                  <a:gd name="T24" fmla="*/ 11 w 16"/>
                  <a:gd name="T25" fmla="*/ 12 h 13"/>
                  <a:gd name="T26" fmla="*/ 11 w 16"/>
                  <a:gd name="T27" fmla="*/ 12 h 13"/>
                  <a:gd name="T28" fmla="*/ 16 w 16"/>
                  <a:gd name="T2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3">
                    <a:moveTo>
                      <a:pt x="16" y="8"/>
                    </a:moveTo>
                    <a:cubicBezTo>
                      <a:pt x="16" y="7"/>
                      <a:pt x="16" y="6"/>
                      <a:pt x="15" y="5"/>
                    </a:cubicBezTo>
                    <a:cubicBezTo>
                      <a:pt x="14" y="5"/>
                      <a:pt x="14" y="4"/>
                      <a:pt x="13" y="4"/>
                    </a:cubicBezTo>
                    <a:cubicBezTo>
                      <a:pt x="12" y="1"/>
                      <a:pt x="9" y="0"/>
                      <a:pt x="6" y="2"/>
                    </a:cubicBezTo>
                    <a:cubicBezTo>
                      <a:pt x="6" y="2"/>
                      <a:pt x="6" y="2"/>
                      <a:pt x="6" y="2"/>
                    </a:cubicBezTo>
                    <a:cubicBezTo>
                      <a:pt x="4" y="2"/>
                      <a:pt x="3" y="3"/>
                      <a:pt x="2" y="4"/>
                    </a:cubicBezTo>
                    <a:cubicBezTo>
                      <a:pt x="2" y="5"/>
                      <a:pt x="2" y="5"/>
                      <a:pt x="2" y="6"/>
                    </a:cubicBezTo>
                    <a:cubicBezTo>
                      <a:pt x="2" y="6"/>
                      <a:pt x="2" y="6"/>
                      <a:pt x="2" y="6"/>
                    </a:cubicBezTo>
                    <a:cubicBezTo>
                      <a:pt x="0" y="9"/>
                      <a:pt x="2" y="13"/>
                      <a:pt x="5" y="13"/>
                    </a:cubicBezTo>
                    <a:cubicBezTo>
                      <a:pt x="6" y="13"/>
                      <a:pt x="7" y="13"/>
                      <a:pt x="9" y="12"/>
                    </a:cubicBezTo>
                    <a:cubicBezTo>
                      <a:pt x="9" y="12"/>
                      <a:pt x="8" y="12"/>
                      <a:pt x="8" y="12"/>
                    </a:cubicBezTo>
                    <a:cubicBezTo>
                      <a:pt x="8" y="12"/>
                      <a:pt x="8" y="12"/>
                      <a:pt x="8" y="12"/>
                    </a:cubicBezTo>
                    <a:cubicBezTo>
                      <a:pt x="9" y="11"/>
                      <a:pt x="10" y="13"/>
                      <a:pt x="11" y="12"/>
                    </a:cubicBezTo>
                    <a:cubicBezTo>
                      <a:pt x="11" y="12"/>
                      <a:pt x="11" y="12"/>
                      <a:pt x="11" y="12"/>
                    </a:cubicBezTo>
                    <a:cubicBezTo>
                      <a:pt x="13" y="13"/>
                      <a:pt x="16" y="11"/>
                      <a:pt x="16" y="8"/>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6" name="组合 335"/>
            <p:cNvGrpSpPr/>
            <p:nvPr/>
          </p:nvGrpSpPr>
          <p:grpSpPr>
            <a:xfrm>
              <a:off x="1111251" y="4633913"/>
              <a:ext cx="254000" cy="225425"/>
              <a:chOff x="1111251" y="4633913"/>
              <a:chExt cx="254000" cy="225425"/>
            </a:xfrm>
          </p:grpSpPr>
          <p:sp>
            <p:nvSpPr>
              <p:cNvPr id="105" name="Freeform 303"/>
              <p:cNvSpPr/>
              <p:nvPr/>
            </p:nvSpPr>
            <p:spPr bwMode="auto">
              <a:xfrm>
                <a:off x="1111251" y="4633913"/>
                <a:ext cx="254000" cy="225425"/>
              </a:xfrm>
              <a:custGeom>
                <a:avLst/>
                <a:gdLst>
                  <a:gd name="T0" fmla="*/ 45 w 60"/>
                  <a:gd name="T1" fmla="*/ 19 h 53"/>
                  <a:gd name="T2" fmla="*/ 46 w 60"/>
                  <a:gd name="T3" fmla="*/ 16 h 53"/>
                  <a:gd name="T4" fmla="*/ 36 w 60"/>
                  <a:gd name="T5" fmla="*/ 3 h 53"/>
                  <a:gd name="T6" fmla="*/ 30 w 60"/>
                  <a:gd name="T7" fmla="*/ 7 h 53"/>
                  <a:gd name="T8" fmla="*/ 27 w 60"/>
                  <a:gd name="T9" fmla="*/ 4 h 53"/>
                  <a:gd name="T10" fmla="*/ 12 w 60"/>
                  <a:gd name="T11" fmla="*/ 8 h 53"/>
                  <a:gd name="T12" fmla="*/ 13 w 60"/>
                  <a:gd name="T13" fmla="*/ 18 h 53"/>
                  <a:gd name="T14" fmla="*/ 14 w 60"/>
                  <a:gd name="T15" fmla="*/ 20 h 53"/>
                  <a:gd name="T16" fmla="*/ 10 w 60"/>
                  <a:gd name="T17" fmla="*/ 19 h 53"/>
                  <a:gd name="T18" fmla="*/ 0 w 60"/>
                  <a:gd name="T19" fmla="*/ 30 h 53"/>
                  <a:gd name="T20" fmla="*/ 10 w 60"/>
                  <a:gd name="T21" fmla="*/ 40 h 53"/>
                  <a:gd name="T22" fmla="*/ 17 w 60"/>
                  <a:gd name="T23" fmla="*/ 39 h 53"/>
                  <a:gd name="T24" fmla="*/ 17 w 60"/>
                  <a:gd name="T25" fmla="*/ 43 h 53"/>
                  <a:gd name="T26" fmla="*/ 30 w 60"/>
                  <a:gd name="T27" fmla="*/ 52 h 53"/>
                  <a:gd name="T28" fmla="*/ 40 w 60"/>
                  <a:gd name="T29" fmla="*/ 39 h 53"/>
                  <a:gd name="T30" fmla="*/ 40 w 60"/>
                  <a:gd name="T31" fmla="*/ 38 h 53"/>
                  <a:gd name="T32" fmla="*/ 45 w 60"/>
                  <a:gd name="T33" fmla="*/ 40 h 53"/>
                  <a:gd name="T34" fmla="*/ 59 w 60"/>
                  <a:gd name="T35" fmla="*/ 31 h 53"/>
                  <a:gd name="T36" fmla="*/ 45 w 60"/>
                  <a:gd name="T37"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53">
                    <a:moveTo>
                      <a:pt x="45" y="19"/>
                    </a:moveTo>
                    <a:cubicBezTo>
                      <a:pt x="46" y="18"/>
                      <a:pt x="46" y="17"/>
                      <a:pt x="46" y="16"/>
                    </a:cubicBezTo>
                    <a:cubicBezTo>
                      <a:pt x="48" y="10"/>
                      <a:pt x="43" y="3"/>
                      <a:pt x="36" y="3"/>
                    </a:cubicBezTo>
                    <a:cubicBezTo>
                      <a:pt x="34" y="3"/>
                      <a:pt x="32" y="5"/>
                      <a:pt x="30" y="7"/>
                    </a:cubicBezTo>
                    <a:cubicBezTo>
                      <a:pt x="29" y="5"/>
                      <a:pt x="29" y="4"/>
                      <a:pt x="27" y="4"/>
                    </a:cubicBezTo>
                    <a:cubicBezTo>
                      <a:pt x="22" y="0"/>
                      <a:pt x="14" y="2"/>
                      <a:pt x="12" y="8"/>
                    </a:cubicBezTo>
                    <a:cubicBezTo>
                      <a:pt x="11" y="12"/>
                      <a:pt x="11" y="15"/>
                      <a:pt x="13" y="18"/>
                    </a:cubicBezTo>
                    <a:cubicBezTo>
                      <a:pt x="13" y="19"/>
                      <a:pt x="14" y="19"/>
                      <a:pt x="14" y="20"/>
                    </a:cubicBezTo>
                    <a:cubicBezTo>
                      <a:pt x="13" y="20"/>
                      <a:pt x="12" y="19"/>
                      <a:pt x="10" y="19"/>
                    </a:cubicBezTo>
                    <a:cubicBezTo>
                      <a:pt x="4" y="19"/>
                      <a:pt x="0" y="25"/>
                      <a:pt x="0" y="30"/>
                    </a:cubicBezTo>
                    <a:cubicBezTo>
                      <a:pt x="0" y="36"/>
                      <a:pt x="5" y="39"/>
                      <a:pt x="10" y="40"/>
                    </a:cubicBezTo>
                    <a:cubicBezTo>
                      <a:pt x="12" y="40"/>
                      <a:pt x="15" y="40"/>
                      <a:pt x="17" y="39"/>
                    </a:cubicBezTo>
                    <a:cubicBezTo>
                      <a:pt x="17" y="40"/>
                      <a:pt x="17" y="42"/>
                      <a:pt x="17" y="43"/>
                    </a:cubicBezTo>
                    <a:cubicBezTo>
                      <a:pt x="17" y="50"/>
                      <a:pt x="24" y="53"/>
                      <a:pt x="30" y="52"/>
                    </a:cubicBezTo>
                    <a:cubicBezTo>
                      <a:pt x="36" y="51"/>
                      <a:pt x="40" y="45"/>
                      <a:pt x="40" y="39"/>
                    </a:cubicBezTo>
                    <a:cubicBezTo>
                      <a:pt x="40" y="39"/>
                      <a:pt x="40" y="39"/>
                      <a:pt x="40" y="38"/>
                    </a:cubicBezTo>
                    <a:cubicBezTo>
                      <a:pt x="41" y="39"/>
                      <a:pt x="43" y="40"/>
                      <a:pt x="45" y="40"/>
                    </a:cubicBezTo>
                    <a:cubicBezTo>
                      <a:pt x="52" y="42"/>
                      <a:pt x="59" y="38"/>
                      <a:pt x="59" y="31"/>
                    </a:cubicBezTo>
                    <a:cubicBezTo>
                      <a:pt x="60" y="23"/>
                      <a:pt x="52" y="18"/>
                      <a:pt x="45" y="1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04"/>
              <p:cNvSpPr/>
              <p:nvPr/>
            </p:nvSpPr>
            <p:spPr bwMode="auto">
              <a:xfrm>
                <a:off x="1220788" y="47180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05"/>
              <p:cNvSpPr/>
              <p:nvPr/>
            </p:nvSpPr>
            <p:spPr bwMode="auto">
              <a:xfrm>
                <a:off x="1225551" y="4722813"/>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06"/>
              <p:cNvSpPr/>
              <p:nvPr/>
            </p:nvSpPr>
            <p:spPr bwMode="auto">
              <a:xfrm>
                <a:off x="1228726" y="4765675"/>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07"/>
              <p:cNvSpPr/>
              <p:nvPr/>
            </p:nvSpPr>
            <p:spPr bwMode="auto">
              <a:xfrm>
                <a:off x="1195388" y="4714875"/>
                <a:ext cx="73025" cy="55563"/>
              </a:xfrm>
              <a:custGeom>
                <a:avLst/>
                <a:gdLst>
                  <a:gd name="T0" fmla="*/ 16 w 17"/>
                  <a:gd name="T1" fmla="*/ 8 h 13"/>
                  <a:gd name="T2" fmla="*/ 15 w 17"/>
                  <a:gd name="T3" fmla="*/ 5 h 13"/>
                  <a:gd name="T4" fmla="*/ 13 w 17"/>
                  <a:gd name="T5" fmla="*/ 3 h 13"/>
                  <a:gd name="T6" fmla="*/ 6 w 17"/>
                  <a:gd name="T7" fmla="*/ 1 h 13"/>
                  <a:gd name="T8" fmla="*/ 6 w 17"/>
                  <a:gd name="T9" fmla="*/ 2 h 13"/>
                  <a:gd name="T10" fmla="*/ 2 w 17"/>
                  <a:gd name="T11" fmla="*/ 4 h 13"/>
                  <a:gd name="T12" fmla="*/ 2 w 17"/>
                  <a:gd name="T13" fmla="*/ 5 h 13"/>
                  <a:gd name="T14" fmla="*/ 2 w 17"/>
                  <a:gd name="T15" fmla="*/ 6 h 13"/>
                  <a:gd name="T16" fmla="*/ 5 w 17"/>
                  <a:gd name="T17" fmla="*/ 13 h 13"/>
                  <a:gd name="T18" fmla="*/ 9 w 17"/>
                  <a:gd name="T19" fmla="*/ 12 h 13"/>
                  <a:gd name="T20" fmla="*/ 8 w 17"/>
                  <a:gd name="T21" fmla="*/ 11 h 13"/>
                  <a:gd name="T22" fmla="*/ 8 w 17"/>
                  <a:gd name="T23" fmla="*/ 11 h 13"/>
                  <a:gd name="T24" fmla="*/ 11 w 17"/>
                  <a:gd name="T25" fmla="*/ 12 h 13"/>
                  <a:gd name="T26" fmla="*/ 11 w 17"/>
                  <a:gd name="T27" fmla="*/ 12 h 13"/>
                  <a:gd name="T28" fmla="*/ 16 w 17"/>
                  <a:gd name="T2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3">
                    <a:moveTo>
                      <a:pt x="16" y="8"/>
                    </a:moveTo>
                    <a:cubicBezTo>
                      <a:pt x="16" y="7"/>
                      <a:pt x="16" y="6"/>
                      <a:pt x="15" y="5"/>
                    </a:cubicBezTo>
                    <a:cubicBezTo>
                      <a:pt x="15" y="4"/>
                      <a:pt x="14" y="4"/>
                      <a:pt x="13" y="3"/>
                    </a:cubicBezTo>
                    <a:cubicBezTo>
                      <a:pt x="12" y="1"/>
                      <a:pt x="9" y="0"/>
                      <a:pt x="6" y="1"/>
                    </a:cubicBezTo>
                    <a:cubicBezTo>
                      <a:pt x="6" y="1"/>
                      <a:pt x="6" y="2"/>
                      <a:pt x="6" y="2"/>
                    </a:cubicBezTo>
                    <a:cubicBezTo>
                      <a:pt x="4" y="2"/>
                      <a:pt x="3" y="2"/>
                      <a:pt x="2" y="4"/>
                    </a:cubicBezTo>
                    <a:cubicBezTo>
                      <a:pt x="2" y="4"/>
                      <a:pt x="2" y="5"/>
                      <a:pt x="2" y="5"/>
                    </a:cubicBezTo>
                    <a:cubicBezTo>
                      <a:pt x="2" y="5"/>
                      <a:pt x="2" y="6"/>
                      <a:pt x="2" y="6"/>
                    </a:cubicBezTo>
                    <a:cubicBezTo>
                      <a:pt x="0" y="8"/>
                      <a:pt x="2" y="12"/>
                      <a:pt x="5" y="13"/>
                    </a:cubicBezTo>
                    <a:cubicBezTo>
                      <a:pt x="6" y="13"/>
                      <a:pt x="8" y="12"/>
                      <a:pt x="9" y="12"/>
                    </a:cubicBezTo>
                    <a:cubicBezTo>
                      <a:pt x="9" y="12"/>
                      <a:pt x="8" y="11"/>
                      <a:pt x="8" y="11"/>
                    </a:cubicBezTo>
                    <a:cubicBezTo>
                      <a:pt x="8" y="11"/>
                      <a:pt x="8" y="11"/>
                      <a:pt x="8" y="11"/>
                    </a:cubicBezTo>
                    <a:cubicBezTo>
                      <a:pt x="9" y="11"/>
                      <a:pt x="10" y="12"/>
                      <a:pt x="11" y="12"/>
                    </a:cubicBezTo>
                    <a:cubicBezTo>
                      <a:pt x="11" y="12"/>
                      <a:pt x="11" y="12"/>
                      <a:pt x="11" y="12"/>
                    </a:cubicBezTo>
                    <a:cubicBezTo>
                      <a:pt x="13" y="13"/>
                      <a:pt x="17" y="10"/>
                      <a:pt x="16" y="8"/>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7" name="组合 336"/>
            <p:cNvGrpSpPr/>
            <p:nvPr/>
          </p:nvGrpSpPr>
          <p:grpSpPr>
            <a:xfrm>
              <a:off x="5062538" y="3616325"/>
              <a:ext cx="225425" cy="241300"/>
              <a:chOff x="5062538" y="3616325"/>
              <a:chExt cx="225425" cy="241300"/>
            </a:xfrm>
          </p:grpSpPr>
          <p:sp>
            <p:nvSpPr>
              <p:cNvPr id="110" name="Freeform 308"/>
              <p:cNvSpPr/>
              <p:nvPr/>
            </p:nvSpPr>
            <p:spPr bwMode="auto">
              <a:xfrm>
                <a:off x="5062538" y="3616325"/>
                <a:ext cx="225425" cy="241300"/>
              </a:xfrm>
              <a:custGeom>
                <a:avLst/>
                <a:gdLst>
                  <a:gd name="T0" fmla="*/ 42 w 53"/>
                  <a:gd name="T1" fmla="*/ 34 h 57"/>
                  <a:gd name="T2" fmla="*/ 44 w 53"/>
                  <a:gd name="T3" fmla="*/ 34 h 57"/>
                  <a:gd name="T4" fmla="*/ 48 w 53"/>
                  <a:gd name="T5" fmla="*/ 18 h 57"/>
                  <a:gd name="T6" fmla="*/ 41 w 53"/>
                  <a:gd name="T7" fmla="*/ 15 h 57"/>
                  <a:gd name="T8" fmla="*/ 42 w 53"/>
                  <a:gd name="T9" fmla="*/ 11 h 57"/>
                  <a:gd name="T10" fmla="*/ 29 w 53"/>
                  <a:gd name="T11" fmla="*/ 2 h 57"/>
                  <a:gd name="T12" fmla="*/ 22 w 53"/>
                  <a:gd name="T13" fmla="*/ 9 h 57"/>
                  <a:gd name="T14" fmla="*/ 21 w 53"/>
                  <a:gd name="T15" fmla="*/ 11 h 57"/>
                  <a:gd name="T16" fmla="*/ 19 w 53"/>
                  <a:gd name="T17" fmla="*/ 7 h 57"/>
                  <a:gd name="T18" fmla="*/ 4 w 53"/>
                  <a:gd name="T19" fmla="*/ 6 h 57"/>
                  <a:gd name="T20" fmla="*/ 3 w 53"/>
                  <a:gd name="T21" fmla="*/ 20 h 57"/>
                  <a:gd name="T22" fmla="*/ 8 w 53"/>
                  <a:gd name="T23" fmla="*/ 25 h 57"/>
                  <a:gd name="T24" fmla="*/ 5 w 53"/>
                  <a:gd name="T25" fmla="*/ 27 h 57"/>
                  <a:gd name="T26" fmla="*/ 6 w 53"/>
                  <a:gd name="T27" fmla="*/ 43 h 57"/>
                  <a:gd name="T28" fmla="*/ 22 w 53"/>
                  <a:gd name="T29" fmla="*/ 43 h 57"/>
                  <a:gd name="T30" fmla="*/ 23 w 53"/>
                  <a:gd name="T31" fmla="*/ 42 h 57"/>
                  <a:gd name="T32" fmla="*/ 25 w 53"/>
                  <a:gd name="T33" fmla="*/ 48 h 57"/>
                  <a:gd name="T34" fmla="*/ 41 w 53"/>
                  <a:gd name="T35" fmla="*/ 53 h 57"/>
                  <a:gd name="T36" fmla="*/ 42 w 53"/>
                  <a:gd name="T37" fmla="*/ 3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7">
                    <a:moveTo>
                      <a:pt x="42" y="34"/>
                    </a:moveTo>
                    <a:cubicBezTo>
                      <a:pt x="42" y="34"/>
                      <a:pt x="43" y="34"/>
                      <a:pt x="44" y="34"/>
                    </a:cubicBezTo>
                    <a:cubicBezTo>
                      <a:pt x="50" y="31"/>
                      <a:pt x="53" y="23"/>
                      <a:pt x="48" y="18"/>
                    </a:cubicBezTo>
                    <a:cubicBezTo>
                      <a:pt x="46" y="16"/>
                      <a:pt x="44" y="15"/>
                      <a:pt x="41" y="15"/>
                    </a:cubicBezTo>
                    <a:cubicBezTo>
                      <a:pt x="42" y="14"/>
                      <a:pt x="42" y="12"/>
                      <a:pt x="42" y="11"/>
                    </a:cubicBezTo>
                    <a:cubicBezTo>
                      <a:pt x="42" y="5"/>
                      <a:pt x="35" y="0"/>
                      <a:pt x="29" y="2"/>
                    </a:cubicBezTo>
                    <a:cubicBezTo>
                      <a:pt x="25" y="3"/>
                      <a:pt x="23" y="6"/>
                      <a:pt x="22" y="9"/>
                    </a:cubicBezTo>
                    <a:cubicBezTo>
                      <a:pt x="22" y="10"/>
                      <a:pt x="21" y="10"/>
                      <a:pt x="21" y="11"/>
                    </a:cubicBezTo>
                    <a:cubicBezTo>
                      <a:pt x="21" y="10"/>
                      <a:pt x="20" y="8"/>
                      <a:pt x="19" y="7"/>
                    </a:cubicBezTo>
                    <a:cubicBezTo>
                      <a:pt x="15" y="3"/>
                      <a:pt x="8" y="2"/>
                      <a:pt x="4" y="6"/>
                    </a:cubicBezTo>
                    <a:cubicBezTo>
                      <a:pt x="0" y="10"/>
                      <a:pt x="0" y="16"/>
                      <a:pt x="3" y="20"/>
                    </a:cubicBezTo>
                    <a:cubicBezTo>
                      <a:pt x="4" y="22"/>
                      <a:pt x="6" y="24"/>
                      <a:pt x="8" y="25"/>
                    </a:cubicBezTo>
                    <a:cubicBezTo>
                      <a:pt x="7" y="26"/>
                      <a:pt x="6" y="26"/>
                      <a:pt x="5" y="27"/>
                    </a:cubicBezTo>
                    <a:cubicBezTo>
                      <a:pt x="0" y="32"/>
                      <a:pt x="1" y="39"/>
                      <a:pt x="6" y="43"/>
                    </a:cubicBezTo>
                    <a:cubicBezTo>
                      <a:pt x="11" y="47"/>
                      <a:pt x="17" y="47"/>
                      <a:pt x="22" y="43"/>
                    </a:cubicBezTo>
                    <a:cubicBezTo>
                      <a:pt x="22" y="42"/>
                      <a:pt x="23" y="42"/>
                      <a:pt x="23" y="42"/>
                    </a:cubicBezTo>
                    <a:cubicBezTo>
                      <a:pt x="23" y="44"/>
                      <a:pt x="24" y="46"/>
                      <a:pt x="25" y="48"/>
                    </a:cubicBezTo>
                    <a:cubicBezTo>
                      <a:pt x="28" y="54"/>
                      <a:pt x="35" y="57"/>
                      <a:pt x="41" y="53"/>
                    </a:cubicBezTo>
                    <a:cubicBezTo>
                      <a:pt x="48" y="48"/>
                      <a:pt x="46" y="40"/>
                      <a:pt x="42" y="3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309"/>
              <p:cNvSpPr/>
              <p:nvPr/>
            </p:nvSpPr>
            <p:spPr bwMode="auto">
              <a:xfrm>
                <a:off x="5181601" y="37004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10"/>
              <p:cNvSpPr/>
              <p:nvPr/>
            </p:nvSpPr>
            <p:spPr bwMode="auto">
              <a:xfrm>
                <a:off x="5181601" y="3717925"/>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311"/>
              <p:cNvSpPr/>
              <p:nvPr/>
            </p:nvSpPr>
            <p:spPr bwMode="auto">
              <a:xfrm>
                <a:off x="5151438" y="3738563"/>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312"/>
              <p:cNvSpPr/>
              <p:nvPr/>
            </p:nvSpPr>
            <p:spPr bwMode="auto">
              <a:xfrm>
                <a:off x="5130801" y="3695700"/>
                <a:ext cx="68263" cy="63500"/>
              </a:xfrm>
              <a:custGeom>
                <a:avLst/>
                <a:gdLst>
                  <a:gd name="T0" fmla="*/ 14 w 16"/>
                  <a:gd name="T1" fmla="*/ 13 h 15"/>
                  <a:gd name="T2" fmla="*/ 15 w 16"/>
                  <a:gd name="T3" fmla="*/ 11 h 15"/>
                  <a:gd name="T4" fmla="*/ 15 w 16"/>
                  <a:gd name="T5" fmla="*/ 8 h 15"/>
                  <a:gd name="T6" fmla="*/ 13 w 16"/>
                  <a:gd name="T7" fmla="*/ 1 h 15"/>
                  <a:gd name="T8" fmla="*/ 12 w 16"/>
                  <a:gd name="T9" fmla="*/ 1 h 15"/>
                  <a:gd name="T10" fmla="*/ 8 w 16"/>
                  <a:gd name="T11" fmla="*/ 0 h 15"/>
                  <a:gd name="T12" fmla="*/ 7 w 16"/>
                  <a:gd name="T13" fmla="*/ 1 h 15"/>
                  <a:gd name="T14" fmla="*/ 6 w 16"/>
                  <a:gd name="T15" fmla="*/ 1 h 15"/>
                  <a:gd name="T16" fmla="*/ 2 w 16"/>
                  <a:gd name="T17" fmla="*/ 8 h 15"/>
                  <a:gd name="T18" fmla="*/ 4 w 16"/>
                  <a:gd name="T19" fmla="*/ 9 h 15"/>
                  <a:gd name="T20" fmla="*/ 4 w 16"/>
                  <a:gd name="T21" fmla="*/ 10 h 15"/>
                  <a:gd name="T22" fmla="*/ 6 w 16"/>
                  <a:gd name="T23" fmla="*/ 10 h 15"/>
                  <a:gd name="T24" fmla="*/ 7 w 16"/>
                  <a:gd name="T25" fmla="*/ 12 h 15"/>
                  <a:gd name="T26" fmla="*/ 7 w 16"/>
                  <a:gd name="T27" fmla="*/ 12 h 15"/>
                  <a:gd name="T28" fmla="*/ 14 w 16"/>
                  <a:gd name="T2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5">
                    <a:moveTo>
                      <a:pt x="14" y="13"/>
                    </a:moveTo>
                    <a:cubicBezTo>
                      <a:pt x="14" y="12"/>
                      <a:pt x="15" y="12"/>
                      <a:pt x="15" y="11"/>
                    </a:cubicBezTo>
                    <a:cubicBezTo>
                      <a:pt x="15" y="10"/>
                      <a:pt x="15" y="9"/>
                      <a:pt x="15" y="8"/>
                    </a:cubicBezTo>
                    <a:cubicBezTo>
                      <a:pt x="16" y="6"/>
                      <a:pt x="15" y="2"/>
                      <a:pt x="13" y="1"/>
                    </a:cubicBezTo>
                    <a:cubicBezTo>
                      <a:pt x="12" y="1"/>
                      <a:pt x="12" y="1"/>
                      <a:pt x="12" y="1"/>
                    </a:cubicBezTo>
                    <a:cubicBezTo>
                      <a:pt x="11" y="0"/>
                      <a:pt x="10" y="0"/>
                      <a:pt x="8" y="0"/>
                    </a:cubicBezTo>
                    <a:cubicBezTo>
                      <a:pt x="7" y="0"/>
                      <a:pt x="7" y="0"/>
                      <a:pt x="7" y="1"/>
                    </a:cubicBezTo>
                    <a:cubicBezTo>
                      <a:pt x="6" y="1"/>
                      <a:pt x="6" y="1"/>
                      <a:pt x="6" y="1"/>
                    </a:cubicBezTo>
                    <a:cubicBezTo>
                      <a:pt x="3" y="1"/>
                      <a:pt x="0" y="5"/>
                      <a:pt x="2" y="8"/>
                    </a:cubicBezTo>
                    <a:cubicBezTo>
                      <a:pt x="2" y="9"/>
                      <a:pt x="4" y="9"/>
                      <a:pt x="4" y="9"/>
                    </a:cubicBezTo>
                    <a:cubicBezTo>
                      <a:pt x="4" y="10"/>
                      <a:pt x="4" y="10"/>
                      <a:pt x="4" y="10"/>
                    </a:cubicBezTo>
                    <a:cubicBezTo>
                      <a:pt x="4" y="10"/>
                      <a:pt x="6" y="10"/>
                      <a:pt x="6" y="10"/>
                    </a:cubicBezTo>
                    <a:cubicBezTo>
                      <a:pt x="6" y="10"/>
                      <a:pt x="7" y="12"/>
                      <a:pt x="7" y="12"/>
                    </a:cubicBezTo>
                    <a:cubicBezTo>
                      <a:pt x="7" y="12"/>
                      <a:pt x="7" y="12"/>
                      <a:pt x="7" y="12"/>
                    </a:cubicBezTo>
                    <a:cubicBezTo>
                      <a:pt x="8" y="14"/>
                      <a:pt x="12" y="15"/>
                      <a:pt x="14" y="1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5" name="组合 334"/>
            <p:cNvGrpSpPr/>
            <p:nvPr/>
          </p:nvGrpSpPr>
          <p:grpSpPr>
            <a:xfrm>
              <a:off x="830263" y="3590925"/>
              <a:ext cx="230188" cy="246063"/>
              <a:chOff x="830263" y="3590925"/>
              <a:chExt cx="230188" cy="246063"/>
            </a:xfrm>
          </p:grpSpPr>
          <p:sp>
            <p:nvSpPr>
              <p:cNvPr id="115" name="Freeform 313"/>
              <p:cNvSpPr/>
              <p:nvPr/>
            </p:nvSpPr>
            <p:spPr bwMode="auto">
              <a:xfrm>
                <a:off x="830263" y="3590925"/>
                <a:ext cx="230188" cy="246063"/>
              </a:xfrm>
              <a:custGeom>
                <a:avLst/>
                <a:gdLst>
                  <a:gd name="T0" fmla="*/ 30 w 54"/>
                  <a:gd name="T1" fmla="*/ 10 h 58"/>
                  <a:gd name="T2" fmla="*/ 29 w 54"/>
                  <a:gd name="T3" fmla="*/ 8 h 58"/>
                  <a:gd name="T4" fmla="*/ 13 w 54"/>
                  <a:gd name="T5" fmla="*/ 9 h 58"/>
                  <a:gd name="T6" fmla="*/ 12 w 54"/>
                  <a:gd name="T7" fmla="*/ 16 h 58"/>
                  <a:gd name="T8" fmla="*/ 8 w 54"/>
                  <a:gd name="T9" fmla="*/ 17 h 58"/>
                  <a:gd name="T10" fmla="*/ 4 w 54"/>
                  <a:gd name="T11" fmla="*/ 32 h 58"/>
                  <a:gd name="T12" fmla="*/ 13 w 54"/>
                  <a:gd name="T13" fmla="*/ 37 h 58"/>
                  <a:gd name="T14" fmla="*/ 15 w 54"/>
                  <a:gd name="T15" fmla="*/ 37 h 58"/>
                  <a:gd name="T16" fmla="*/ 12 w 54"/>
                  <a:gd name="T17" fmla="*/ 40 h 58"/>
                  <a:gd name="T18" fmla="*/ 16 w 54"/>
                  <a:gd name="T19" fmla="*/ 55 h 58"/>
                  <a:gd name="T20" fmla="*/ 29 w 54"/>
                  <a:gd name="T21" fmla="*/ 51 h 58"/>
                  <a:gd name="T22" fmla="*/ 33 w 54"/>
                  <a:gd name="T23" fmla="*/ 44 h 58"/>
                  <a:gd name="T24" fmla="*/ 36 w 54"/>
                  <a:gd name="T25" fmla="*/ 47 h 58"/>
                  <a:gd name="T26" fmla="*/ 50 w 54"/>
                  <a:gd name="T27" fmla="*/ 41 h 58"/>
                  <a:gd name="T28" fmla="*/ 45 w 54"/>
                  <a:gd name="T29" fmla="*/ 26 h 58"/>
                  <a:gd name="T30" fmla="*/ 44 w 54"/>
                  <a:gd name="T31" fmla="*/ 25 h 58"/>
                  <a:gd name="T32" fmla="*/ 49 w 54"/>
                  <a:gd name="T33" fmla="*/ 22 h 58"/>
                  <a:gd name="T34" fmla="*/ 48 w 54"/>
                  <a:gd name="T35" fmla="*/ 5 h 58"/>
                  <a:gd name="T36" fmla="*/ 30 w 54"/>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8">
                    <a:moveTo>
                      <a:pt x="30" y="10"/>
                    </a:moveTo>
                    <a:cubicBezTo>
                      <a:pt x="30" y="9"/>
                      <a:pt x="30" y="9"/>
                      <a:pt x="29" y="8"/>
                    </a:cubicBezTo>
                    <a:cubicBezTo>
                      <a:pt x="25" y="3"/>
                      <a:pt x="16" y="3"/>
                      <a:pt x="13" y="9"/>
                    </a:cubicBezTo>
                    <a:cubicBezTo>
                      <a:pt x="11" y="11"/>
                      <a:pt x="11" y="14"/>
                      <a:pt x="12" y="16"/>
                    </a:cubicBezTo>
                    <a:cubicBezTo>
                      <a:pt x="11" y="16"/>
                      <a:pt x="9" y="16"/>
                      <a:pt x="8" y="17"/>
                    </a:cubicBezTo>
                    <a:cubicBezTo>
                      <a:pt x="2" y="19"/>
                      <a:pt x="0" y="27"/>
                      <a:pt x="4" y="32"/>
                    </a:cubicBezTo>
                    <a:cubicBezTo>
                      <a:pt x="6" y="35"/>
                      <a:pt x="9" y="36"/>
                      <a:pt x="13" y="37"/>
                    </a:cubicBezTo>
                    <a:cubicBezTo>
                      <a:pt x="13" y="37"/>
                      <a:pt x="14" y="37"/>
                      <a:pt x="15" y="37"/>
                    </a:cubicBezTo>
                    <a:cubicBezTo>
                      <a:pt x="14" y="38"/>
                      <a:pt x="13" y="39"/>
                      <a:pt x="12" y="40"/>
                    </a:cubicBezTo>
                    <a:cubicBezTo>
                      <a:pt x="9" y="45"/>
                      <a:pt x="11" y="51"/>
                      <a:pt x="16" y="55"/>
                    </a:cubicBezTo>
                    <a:cubicBezTo>
                      <a:pt x="21" y="58"/>
                      <a:pt x="26" y="55"/>
                      <a:pt x="29" y="51"/>
                    </a:cubicBezTo>
                    <a:cubicBezTo>
                      <a:pt x="31" y="49"/>
                      <a:pt x="32" y="47"/>
                      <a:pt x="33" y="44"/>
                    </a:cubicBezTo>
                    <a:cubicBezTo>
                      <a:pt x="33" y="45"/>
                      <a:pt x="34" y="46"/>
                      <a:pt x="36" y="47"/>
                    </a:cubicBezTo>
                    <a:cubicBezTo>
                      <a:pt x="41" y="50"/>
                      <a:pt x="48" y="47"/>
                      <a:pt x="50" y="41"/>
                    </a:cubicBezTo>
                    <a:cubicBezTo>
                      <a:pt x="53" y="35"/>
                      <a:pt x="50" y="29"/>
                      <a:pt x="45" y="26"/>
                    </a:cubicBezTo>
                    <a:cubicBezTo>
                      <a:pt x="44" y="25"/>
                      <a:pt x="44" y="25"/>
                      <a:pt x="44" y="25"/>
                    </a:cubicBezTo>
                    <a:cubicBezTo>
                      <a:pt x="46" y="24"/>
                      <a:pt x="47" y="23"/>
                      <a:pt x="49" y="22"/>
                    </a:cubicBezTo>
                    <a:cubicBezTo>
                      <a:pt x="53" y="17"/>
                      <a:pt x="54" y="9"/>
                      <a:pt x="48" y="5"/>
                    </a:cubicBezTo>
                    <a:cubicBezTo>
                      <a:pt x="42" y="0"/>
                      <a:pt x="34" y="4"/>
                      <a:pt x="30" y="1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14"/>
              <p:cNvSpPr/>
              <p:nvPr/>
            </p:nvSpPr>
            <p:spPr bwMode="auto">
              <a:xfrm>
                <a:off x="923926" y="37052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15"/>
              <p:cNvSpPr/>
              <p:nvPr/>
            </p:nvSpPr>
            <p:spPr bwMode="auto">
              <a:xfrm>
                <a:off x="915988" y="3700463"/>
                <a:ext cx="0" cy="476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16"/>
              <p:cNvSpPr/>
              <p:nvPr/>
            </p:nvSpPr>
            <p:spPr bwMode="auto">
              <a:xfrm>
                <a:off x="966788" y="3717925"/>
                <a:ext cx="0" cy="3175"/>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17"/>
              <p:cNvSpPr/>
              <p:nvPr/>
            </p:nvSpPr>
            <p:spPr bwMode="auto">
              <a:xfrm>
                <a:off x="919163" y="3679825"/>
                <a:ext cx="60325" cy="63500"/>
              </a:xfrm>
              <a:custGeom>
                <a:avLst/>
                <a:gdLst>
                  <a:gd name="T0" fmla="*/ 11 w 14"/>
                  <a:gd name="T1" fmla="*/ 1 h 15"/>
                  <a:gd name="T2" fmla="*/ 8 w 14"/>
                  <a:gd name="T3" fmla="*/ 0 h 15"/>
                  <a:gd name="T4" fmla="*/ 6 w 14"/>
                  <a:gd name="T5" fmla="*/ 1 h 15"/>
                  <a:gd name="T6" fmla="*/ 1 w 14"/>
                  <a:gd name="T7" fmla="*/ 6 h 15"/>
                  <a:gd name="T8" fmla="*/ 1 w 14"/>
                  <a:gd name="T9" fmla="*/ 6 h 15"/>
                  <a:gd name="T10" fmla="*/ 1 w 14"/>
                  <a:gd name="T11" fmla="*/ 10 h 15"/>
                  <a:gd name="T12" fmla="*/ 2 w 14"/>
                  <a:gd name="T13" fmla="*/ 12 h 15"/>
                  <a:gd name="T14" fmla="*/ 2 w 14"/>
                  <a:gd name="T15" fmla="*/ 12 h 15"/>
                  <a:gd name="T16" fmla="*/ 10 w 14"/>
                  <a:gd name="T17" fmla="*/ 13 h 15"/>
                  <a:gd name="T18" fmla="*/ 11 w 14"/>
                  <a:gd name="T19" fmla="*/ 9 h 15"/>
                  <a:gd name="T20" fmla="*/ 10 w 14"/>
                  <a:gd name="T21" fmla="*/ 9 h 15"/>
                  <a:gd name="T22" fmla="*/ 10 w 14"/>
                  <a:gd name="T23" fmla="*/ 9 h 15"/>
                  <a:gd name="T24" fmla="*/ 12 w 14"/>
                  <a:gd name="T25" fmla="*/ 7 h 15"/>
                  <a:gd name="T26" fmla="*/ 12 w 14"/>
                  <a:gd name="T27" fmla="*/ 8 h 15"/>
                  <a:gd name="T28" fmla="*/ 11 w 14"/>
                  <a:gd name="T2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11" y="1"/>
                    </a:moveTo>
                    <a:cubicBezTo>
                      <a:pt x="10" y="0"/>
                      <a:pt x="10" y="0"/>
                      <a:pt x="8" y="0"/>
                    </a:cubicBezTo>
                    <a:cubicBezTo>
                      <a:pt x="8" y="0"/>
                      <a:pt x="7" y="1"/>
                      <a:pt x="6" y="1"/>
                    </a:cubicBezTo>
                    <a:cubicBezTo>
                      <a:pt x="3" y="1"/>
                      <a:pt x="1" y="3"/>
                      <a:pt x="1" y="6"/>
                    </a:cubicBezTo>
                    <a:cubicBezTo>
                      <a:pt x="1" y="6"/>
                      <a:pt x="1" y="6"/>
                      <a:pt x="1" y="6"/>
                    </a:cubicBezTo>
                    <a:cubicBezTo>
                      <a:pt x="0" y="8"/>
                      <a:pt x="0" y="9"/>
                      <a:pt x="1" y="10"/>
                    </a:cubicBezTo>
                    <a:cubicBezTo>
                      <a:pt x="1" y="11"/>
                      <a:pt x="1" y="11"/>
                      <a:pt x="2" y="12"/>
                    </a:cubicBezTo>
                    <a:cubicBezTo>
                      <a:pt x="2" y="12"/>
                      <a:pt x="2" y="12"/>
                      <a:pt x="2" y="12"/>
                    </a:cubicBezTo>
                    <a:cubicBezTo>
                      <a:pt x="3" y="15"/>
                      <a:pt x="8" y="15"/>
                      <a:pt x="10" y="13"/>
                    </a:cubicBezTo>
                    <a:cubicBezTo>
                      <a:pt x="10" y="12"/>
                      <a:pt x="11" y="11"/>
                      <a:pt x="11" y="9"/>
                    </a:cubicBezTo>
                    <a:cubicBezTo>
                      <a:pt x="11" y="9"/>
                      <a:pt x="10" y="9"/>
                      <a:pt x="10" y="9"/>
                    </a:cubicBezTo>
                    <a:cubicBezTo>
                      <a:pt x="10" y="9"/>
                      <a:pt x="10" y="9"/>
                      <a:pt x="10" y="9"/>
                    </a:cubicBezTo>
                    <a:cubicBezTo>
                      <a:pt x="10" y="9"/>
                      <a:pt x="12" y="8"/>
                      <a:pt x="12" y="7"/>
                    </a:cubicBezTo>
                    <a:cubicBezTo>
                      <a:pt x="12" y="7"/>
                      <a:pt x="12" y="8"/>
                      <a:pt x="12" y="8"/>
                    </a:cubicBezTo>
                    <a:cubicBezTo>
                      <a:pt x="14" y="6"/>
                      <a:pt x="14" y="2"/>
                      <a:pt x="1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8" name="组合 337"/>
            <p:cNvGrpSpPr/>
            <p:nvPr/>
          </p:nvGrpSpPr>
          <p:grpSpPr>
            <a:xfrm>
              <a:off x="5126038" y="2733675"/>
              <a:ext cx="255588" cy="223838"/>
              <a:chOff x="5126038" y="2733675"/>
              <a:chExt cx="255588" cy="223838"/>
            </a:xfrm>
          </p:grpSpPr>
          <p:sp>
            <p:nvSpPr>
              <p:cNvPr id="120" name="Freeform 318"/>
              <p:cNvSpPr/>
              <p:nvPr/>
            </p:nvSpPr>
            <p:spPr bwMode="auto">
              <a:xfrm>
                <a:off x="5126038" y="2733675"/>
                <a:ext cx="255588" cy="223838"/>
              </a:xfrm>
              <a:custGeom>
                <a:avLst/>
                <a:gdLst>
                  <a:gd name="T0" fmla="*/ 45 w 60"/>
                  <a:gd name="T1" fmla="*/ 16 h 53"/>
                  <a:gd name="T2" fmla="*/ 45 w 60"/>
                  <a:gd name="T3" fmla="*/ 14 h 53"/>
                  <a:gd name="T4" fmla="*/ 35 w 60"/>
                  <a:gd name="T5" fmla="*/ 1 h 53"/>
                  <a:gd name="T6" fmla="*/ 28 w 60"/>
                  <a:gd name="T7" fmla="*/ 6 h 53"/>
                  <a:gd name="T8" fmla="*/ 26 w 60"/>
                  <a:gd name="T9" fmla="*/ 3 h 53"/>
                  <a:gd name="T10" fmla="*/ 11 w 60"/>
                  <a:gd name="T11" fmla="*/ 9 h 53"/>
                  <a:gd name="T12" fmla="*/ 13 w 60"/>
                  <a:gd name="T13" fmla="*/ 19 h 53"/>
                  <a:gd name="T14" fmla="*/ 14 w 60"/>
                  <a:gd name="T15" fmla="*/ 20 h 53"/>
                  <a:gd name="T16" fmla="*/ 10 w 60"/>
                  <a:gd name="T17" fmla="*/ 20 h 53"/>
                  <a:gd name="T18" fmla="*/ 1 w 60"/>
                  <a:gd name="T19" fmla="*/ 32 h 53"/>
                  <a:gd name="T20" fmla="*/ 12 w 60"/>
                  <a:gd name="T21" fmla="*/ 41 h 53"/>
                  <a:gd name="T22" fmla="*/ 19 w 60"/>
                  <a:gd name="T23" fmla="*/ 39 h 53"/>
                  <a:gd name="T24" fmla="*/ 19 w 60"/>
                  <a:gd name="T25" fmla="*/ 43 h 53"/>
                  <a:gd name="T26" fmla="*/ 33 w 60"/>
                  <a:gd name="T27" fmla="*/ 51 h 53"/>
                  <a:gd name="T28" fmla="*/ 41 w 60"/>
                  <a:gd name="T29" fmla="*/ 37 h 53"/>
                  <a:gd name="T30" fmla="*/ 41 w 60"/>
                  <a:gd name="T31" fmla="*/ 36 h 53"/>
                  <a:gd name="T32" fmla="*/ 47 w 60"/>
                  <a:gd name="T33" fmla="*/ 38 h 53"/>
                  <a:gd name="T34" fmla="*/ 60 w 60"/>
                  <a:gd name="T35" fmla="*/ 27 h 53"/>
                  <a:gd name="T36" fmla="*/ 45 w 60"/>
                  <a:gd name="T37"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53">
                    <a:moveTo>
                      <a:pt x="45" y="16"/>
                    </a:moveTo>
                    <a:cubicBezTo>
                      <a:pt x="45" y="15"/>
                      <a:pt x="45" y="14"/>
                      <a:pt x="45" y="14"/>
                    </a:cubicBezTo>
                    <a:cubicBezTo>
                      <a:pt x="47" y="7"/>
                      <a:pt x="41" y="0"/>
                      <a:pt x="35" y="1"/>
                    </a:cubicBezTo>
                    <a:cubicBezTo>
                      <a:pt x="32" y="2"/>
                      <a:pt x="30" y="3"/>
                      <a:pt x="28" y="6"/>
                    </a:cubicBezTo>
                    <a:cubicBezTo>
                      <a:pt x="28" y="4"/>
                      <a:pt x="27" y="3"/>
                      <a:pt x="26" y="3"/>
                    </a:cubicBezTo>
                    <a:cubicBezTo>
                      <a:pt x="20" y="0"/>
                      <a:pt x="12" y="3"/>
                      <a:pt x="11" y="9"/>
                    </a:cubicBezTo>
                    <a:cubicBezTo>
                      <a:pt x="10" y="13"/>
                      <a:pt x="11" y="16"/>
                      <a:pt x="13" y="19"/>
                    </a:cubicBezTo>
                    <a:cubicBezTo>
                      <a:pt x="13" y="19"/>
                      <a:pt x="14" y="20"/>
                      <a:pt x="14" y="20"/>
                    </a:cubicBezTo>
                    <a:cubicBezTo>
                      <a:pt x="13" y="20"/>
                      <a:pt x="11" y="20"/>
                      <a:pt x="10" y="20"/>
                    </a:cubicBezTo>
                    <a:cubicBezTo>
                      <a:pt x="4" y="21"/>
                      <a:pt x="0" y="26"/>
                      <a:pt x="1" y="32"/>
                    </a:cubicBezTo>
                    <a:cubicBezTo>
                      <a:pt x="1" y="38"/>
                      <a:pt x="7" y="41"/>
                      <a:pt x="12" y="41"/>
                    </a:cubicBezTo>
                    <a:cubicBezTo>
                      <a:pt x="14" y="41"/>
                      <a:pt x="17" y="40"/>
                      <a:pt x="19" y="39"/>
                    </a:cubicBezTo>
                    <a:cubicBezTo>
                      <a:pt x="19" y="40"/>
                      <a:pt x="19" y="42"/>
                      <a:pt x="19" y="43"/>
                    </a:cubicBezTo>
                    <a:cubicBezTo>
                      <a:pt x="20" y="50"/>
                      <a:pt x="27" y="53"/>
                      <a:pt x="33" y="51"/>
                    </a:cubicBezTo>
                    <a:cubicBezTo>
                      <a:pt x="39" y="49"/>
                      <a:pt x="42" y="43"/>
                      <a:pt x="41" y="37"/>
                    </a:cubicBezTo>
                    <a:cubicBezTo>
                      <a:pt x="41" y="37"/>
                      <a:pt x="41" y="36"/>
                      <a:pt x="41" y="36"/>
                    </a:cubicBezTo>
                    <a:cubicBezTo>
                      <a:pt x="43" y="37"/>
                      <a:pt x="45" y="37"/>
                      <a:pt x="47" y="38"/>
                    </a:cubicBezTo>
                    <a:cubicBezTo>
                      <a:pt x="54" y="38"/>
                      <a:pt x="60" y="34"/>
                      <a:pt x="60" y="27"/>
                    </a:cubicBezTo>
                    <a:cubicBezTo>
                      <a:pt x="60" y="19"/>
                      <a:pt x="52" y="15"/>
                      <a:pt x="45" y="1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19"/>
              <p:cNvSpPr/>
              <p:nvPr/>
            </p:nvSpPr>
            <p:spPr bwMode="auto">
              <a:xfrm>
                <a:off x="5237163" y="2813050"/>
                <a:ext cx="0" cy="4763"/>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20"/>
              <p:cNvSpPr/>
              <p:nvPr/>
            </p:nvSpPr>
            <p:spPr bwMode="auto">
              <a:xfrm>
                <a:off x="5232401" y="2813050"/>
                <a:ext cx="4763" cy="4763"/>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1"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321"/>
              <p:cNvSpPr/>
              <p:nvPr/>
            </p:nvSpPr>
            <p:spPr bwMode="auto">
              <a:xfrm>
                <a:off x="5249863" y="2860675"/>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322"/>
              <p:cNvSpPr/>
              <p:nvPr/>
            </p:nvSpPr>
            <p:spPr bwMode="auto">
              <a:xfrm>
                <a:off x="5214938" y="2809875"/>
                <a:ext cx="68263" cy="55563"/>
              </a:xfrm>
              <a:custGeom>
                <a:avLst/>
                <a:gdLst>
                  <a:gd name="T0" fmla="*/ 16 w 16"/>
                  <a:gd name="T1" fmla="*/ 7 h 13"/>
                  <a:gd name="T2" fmla="*/ 14 w 16"/>
                  <a:gd name="T3" fmla="*/ 4 h 13"/>
                  <a:gd name="T4" fmla="*/ 12 w 16"/>
                  <a:gd name="T5" fmla="*/ 3 h 13"/>
                  <a:gd name="T6" fmla="*/ 5 w 16"/>
                  <a:gd name="T7" fmla="*/ 1 h 13"/>
                  <a:gd name="T8" fmla="*/ 5 w 16"/>
                  <a:gd name="T9" fmla="*/ 2 h 13"/>
                  <a:gd name="T10" fmla="*/ 1 w 16"/>
                  <a:gd name="T11" fmla="*/ 4 h 13"/>
                  <a:gd name="T12" fmla="*/ 1 w 16"/>
                  <a:gd name="T13" fmla="*/ 6 h 13"/>
                  <a:gd name="T14" fmla="*/ 1 w 16"/>
                  <a:gd name="T15" fmla="*/ 6 h 13"/>
                  <a:gd name="T16" fmla="*/ 5 w 16"/>
                  <a:gd name="T17" fmla="*/ 13 h 13"/>
                  <a:gd name="T18" fmla="*/ 9 w 16"/>
                  <a:gd name="T19" fmla="*/ 11 h 13"/>
                  <a:gd name="T20" fmla="*/ 8 w 16"/>
                  <a:gd name="T21" fmla="*/ 11 h 13"/>
                  <a:gd name="T22" fmla="*/ 8 w 16"/>
                  <a:gd name="T23" fmla="*/ 11 h 13"/>
                  <a:gd name="T24" fmla="*/ 11 w 16"/>
                  <a:gd name="T25" fmla="*/ 12 h 13"/>
                  <a:gd name="T26" fmla="*/ 11 w 16"/>
                  <a:gd name="T27" fmla="*/ 12 h 13"/>
                  <a:gd name="T28" fmla="*/ 16 w 16"/>
                  <a:gd name="T2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3">
                    <a:moveTo>
                      <a:pt x="16" y="7"/>
                    </a:moveTo>
                    <a:cubicBezTo>
                      <a:pt x="15" y="6"/>
                      <a:pt x="15" y="5"/>
                      <a:pt x="14" y="4"/>
                    </a:cubicBezTo>
                    <a:cubicBezTo>
                      <a:pt x="14" y="4"/>
                      <a:pt x="13" y="3"/>
                      <a:pt x="12" y="3"/>
                    </a:cubicBezTo>
                    <a:cubicBezTo>
                      <a:pt x="11" y="1"/>
                      <a:pt x="7" y="0"/>
                      <a:pt x="5" y="1"/>
                    </a:cubicBezTo>
                    <a:cubicBezTo>
                      <a:pt x="5" y="2"/>
                      <a:pt x="5" y="2"/>
                      <a:pt x="5" y="2"/>
                    </a:cubicBezTo>
                    <a:cubicBezTo>
                      <a:pt x="3" y="2"/>
                      <a:pt x="2" y="3"/>
                      <a:pt x="1" y="4"/>
                    </a:cubicBezTo>
                    <a:cubicBezTo>
                      <a:pt x="1" y="5"/>
                      <a:pt x="1" y="5"/>
                      <a:pt x="1" y="6"/>
                    </a:cubicBezTo>
                    <a:cubicBezTo>
                      <a:pt x="1" y="6"/>
                      <a:pt x="1" y="6"/>
                      <a:pt x="1" y="6"/>
                    </a:cubicBezTo>
                    <a:cubicBezTo>
                      <a:pt x="0" y="9"/>
                      <a:pt x="2" y="13"/>
                      <a:pt x="5" y="13"/>
                    </a:cubicBezTo>
                    <a:cubicBezTo>
                      <a:pt x="7" y="13"/>
                      <a:pt x="8" y="12"/>
                      <a:pt x="9" y="11"/>
                    </a:cubicBezTo>
                    <a:cubicBezTo>
                      <a:pt x="9" y="11"/>
                      <a:pt x="8" y="11"/>
                      <a:pt x="8" y="11"/>
                    </a:cubicBezTo>
                    <a:cubicBezTo>
                      <a:pt x="8" y="11"/>
                      <a:pt x="8" y="11"/>
                      <a:pt x="8" y="11"/>
                    </a:cubicBezTo>
                    <a:cubicBezTo>
                      <a:pt x="9" y="11"/>
                      <a:pt x="10" y="12"/>
                      <a:pt x="11" y="12"/>
                    </a:cubicBezTo>
                    <a:cubicBezTo>
                      <a:pt x="11" y="12"/>
                      <a:pt x="11" y="12"/>
                      <a:pt x="11" y="12"/>
                    </a:cubicBezTo>
                    <a:cubicBezTo>
                      <a:pt x="13" y="12"/>
                      <a:pt x="16" y="9"/>
                      <a:pt x="16" y="7"/>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4" name="组合 333"/>
            <p:cNvGrpSpPr/>
            <p:nvPr/>
          </p:nvGrpSpPr>
          <p:grpSpPr>
            <a:xfrm>
              <a:off x="842963" y="2741613"/>
              <a:ext cx="230188" cy="246063"/>
              <a:chOff x="842963" y="2741613"/>
              <a:chExt cx="230188" cy="246063"/>
            </a:xfrm>
          </p:grpSpPr>
          <p:sp>
            <p:nvSpPr>
              <p:cNvPr id="125" name="Freeform 323"/>
              <p:cNvSpPr/>
              <p:nvPr/>
            </p:nvSpPr>
            <p:spPr bwMode="auto">
              <a:xfrm>
                <a:off x="842963" y="2741613"/>
                <a:ext cx="230188" cy="246063"/>
              </a:xfrm>
              <a:custGeom>
                <a:avLst/>
                <a:gdLst>
                  <a:gd name="T0" fmla="*/ 31 w 54"/>
                  <a:gd name="T1" fmla="*/ 10 h 58"/>
                  <a:gd name="T2" fmla="*/ 29 w 54"/>
                  <a:gd name="T3" fmla="*/ 8 h 58"/>
                  <a:gd name="T4" fmla="*/ 13 w 54"/>
                  <a:gd name="T5" fmla="*/ 9 h 58"/>
                  <a:gd name="T6" fmla="*/ 13 w 54"/>
                  <a:gd name="T7" fmla="*/ 17 h 58"/>
                  <a:gd name="T8" fmla="*/ 9 w 54"/>
                  <a:gd name="T9" fmla="*/ 17 h 58"/>
                  <a:gd name="T10" fmla="*/ 4 w 54"/>
                  <a:gd name="T11" fmla="*/ 33 h 58"/>
                  <a:gd name="T12" fmla="*/ 13 w 54"/>
                  <a:gd name="T13" fmla="*/ 37 h 58"/>
                  <a:gd name="T14" fmla="*/ 15 w 54"/>
                  <a:gd name="T15" fmla="*/ 37 h 58"/>
                  <a:gd name="T16" fmla="*/ 13 w 54"/>
                  <a:gd name="T17" fmla="*/ 40 h 58"/>
                  <a:gd name="T18" fmla="*/ 16 w 54"/>
                  <a:gd name="T19" fmla="*/ 55 h 58"/>
                  <a:gd name="T20" fmla="*/ 30 w 54"/>
                  <a:gd name="T21" fmla="*/ 51 h 58"/>
                  <a:gd name="T22" fmla="*/ 33 w 54"/>
                  <a:gd name="T23" fmla="*/ 45 h 58"/>
                  <a:gd name="T24" fmla="*/ 36 w 54"/>
                  <a:gd name="T25" fmla="*/ 47 h 58"/>
                  <a:gd name="T26" fmla="*/ 51 w 54"/>
                  <a:gd name="T27" fmla="*/ 41 h 58"/>
                  <a:gd name="T28" fmla="*/ 45 w 54"/>
                  <a:gd name="T29" fmla="*/ 26 h 58"/>
                  <a:gd name="T30" fmla="*/ 44 w 54"/>
                  <a:gd name="T31" fmla="*/ 26 h 58"/>
                  <a:gd name="T32" fmla="*/ 49 w 54"/>
                  <a:gd name="T33" fmla="*/ 22 h 58"/>
                  <a:gd name="T34" fmla="*/ 49 w 54"/>
                  <a:gd name="T35" fmla="*/ 5 h 58"/>
                  <a:gd name="T36" fmla="*/ 31 w 54"/>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8">
                    <a:moveTo>
                      <a:pt x="31" y="10"/>
                    </a:moveTo>
                    <a:cubicBezTo>
                      <a:pt x="30" y="10"/>
                      <a:pt x="30" y="9"/>
                      <a:pt x="29" y="8"/>
                    </a:cubicBezTo>
                    <a:cubicBezTo>
                      <a:pt x="25" y="3"/>
                      <a:pt x="17" y="3"/>
                      <a:pt x="13" y="9"/>
                    </a:cubicBezTo>
                    <a:cubicBezTo>
                      <a:pt x="12" y="12"/>
                      <a:pt x="12" y="14"/>
                      <a:pt x="13" y="17"/>
                    </a:cubicBezTo>
                    <a:cubicBezTo>
                      <a:pt x="11" y="17"/>
                      <a:pt x="10" y="17"/>
                      <a:pt x="9" y="17"/>
                    </a:cubicBezTo>
                    <a:cubicBezTo>
                      <a:pt x="3" y="20"/>
                      <a:pt x="0" y="28"/>
                      <a:pt x="4" y="33"/>
                    </a:cubicBezTo>
                    <a:cubicBezTo>
                      <a:pt x="7" y="36"/>
                      <a:pt x="10" y="37"/>
                      <a:pt x="13" y="37"/>
                    </a:cubicBezTo>
                    <a:cubicBezTo>
                      <a:pt x="14" y="37"/>
                      <a:pt x="15" y="37"/>
                      <a:pt x="15" y="37"/>
                    </a:cubicBezTo>
                    <a:cubicBezTo>
                      <a:pt x="14" y="38"/>
                      <a:pt x="13" y="39"/>
                      <a:pt x="13" y="40"/>
                    </a:cubicBezTo>
                    <a:cubicBezTo>
                      <a:pt x="9" y="45"/>
                      <a:pt x="11" y="52"/>
                      <a:pt x="16" y="55"/>
                    </a:cubicBezTo>
                    <a:cubicBezTo>
                      <a:pt x="21" y="58"/>
                      <a:pt x="27" y="55"/>
                      <a:pt x="30" y="51"/>
                    </a:cubicBezTo>
                    <a:cubicBezTo>
                      <a:pt x="31" y="50"/>
                      <a:pt x="32" y="47"/>
                      <a:pt x="33" y="45"/>
                    </a:cubicBezTo>
                    <a:cubicBezTo>
                      <a:pt x="34" y="46"/>
                      <a:pt x="35" y="47"/>
                      <a:pt x="36" y="47"/>
                    </a:cubicBezTo>
                    <a:cubicBezTo>
                      <a:pt x="42" y="51"/>
                      <a:pt x="49" y="47"/>
                      <a:pt x="51" y="41"/>
                    </a:cubicBezTo>
                    <a:cubicBezTo>
                      <a:pt x="53" y="35"/>
                      <a:pt x="51" y="29"/>
                      <a:pt x="45" y="26"/>
                    </a:cubicBezTo>
                    <a:cubicBezTo>
                      <a:pt x="45" y="26"/>
                      <a:pt x="45" y="26"/>
                      <a:pt x="44" y="26"/>
                    </a:cubicBezTo>
                    <a:cubicBezTo>
                      <a:pt x="46" y="25"/>
                      <a:pt x="48" y="23"/>
                      <a:pt x="49" y="22"/>
                    </a:cubicBezTo>
                    <a:cubicBezTo>
                      <a:pt x="54" y="17"/>
                      <a:pt x="54" y="10"/>
                      <a:pt x="49" y="5"/>
                    </a:cubicBezTo>
                    <a:cubicBezTo>
                      <a:pt x="42" y="0"/>
                      <a:pt x="35" y="4"/>
                      <a:pt x="31" y="1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324"/>
              <p:cNvSpPr/>
              <p:nvPr/>
            </p:nvSpPr>
            <p:spPr bwMode="auto">
              <a:xfrm>
                <a:off x="936626" y="28559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325"/>
              <p:cNvSpPr/>
              <p:nvPr/>
            </p:nvSpPr>
            <p:spPr bwMode="auto">
              <a:xfrm>
                <a:off x="941388" y="2851150"/>
                <a:ext cx="0" cy="476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1"/>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326"/>
              <p:cNvSpPr/>
              <p:nvPr/>
            </p:nvSpPr>
            <p:spPr bwMode="auto">
              <a:xfrm>
                <a:off x="979488" y="2873375"/>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27"/>
              <p:cNvSpPr/>
              <p:nvPr/>
            </p:nvSpPr>
            <p:spPr bwMode="auto">
              <a:xfrm>
                <a:off x="931863" y="2835275"/>
                <a:ext cx="63500" cy="63500"/>
              </a:xfrm>
              <a:custGeom>
                <a:avLst/>
                <a:gdLst>
                  <a:gd name="T0" fmla="*/ 12 w 15"/>
                  <a:gd name="T1" fmla="*/ 0 h 15"/>
                  <a:gd name="T2" fmla="*/ 9 w 15"/>
                  <a:gd name="T3" fmla="*/ 0 h 15"/>
                  <a:gd name="T4" fmla="*/ 7 w 15"/>
                  <a:gd name="T5" fmla="*/ 0 h 15"/>
                  <a:gd name="T6" fmla="*/ 1 w 15"/>
                  <a:gd name="T7" fmla="*/ 5 h 15"/>
                  <a:gd name="T8" fmla="*/ 1 w 15"/>
                  <a:gd name="T9" fmla="*/ 6 h 15"/>
                  <a:gd name="T10" fmla="*/ 1 w 15"/>
                  <a:gd name="T11" fmla="*/ 10 h 15"/>
                  <a:gd name="T12" fmla="*/ 2 w 15"/>
                  <a:gd name="T13" fmla="*/ 11 h 15"/>
                  <a:gd name="T14" fmla="*/ 2 w 15"/>
                  <a:gd name="T15" fmla="*/ 11 h 15"/>
                  <a:gd name="T16" fmla="*/ 10 w 15"/>
                  <a:gd name="T17" fmla="*/ 12 h 15"/>
                  <a:gd name="T18" fmla="*/ 11 w 15"/>
                  <a:gd name="T19" fmla="*/ 9 h 15"/>
                  <a:gd name="T20" fmla="*/ 11 w 15"/>
                  <a:gd name="T21" fmla="*/ 9 h 15"/>
                  <a:gd name="T22" fmla="*/ 11 w 15"/>
                  <a:gd name="T23" fmla="*/ 9 h 15"/>
                  <a:gd name="T24" fmla="*/ 13 w 15"/>
                  <a:gd name="T25" fmla="*/ 7 h 15"/>
                  <a:gd name="T26" fmla="*/ 13 w 15"/>
                  <a:gd name="T27" fmla="*/ 7 h 15"/>
                  <a:gd name="T28" fmla="*/ 12 w 15"/>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5">
                    <a:moveTo>
                      <a:pt x="12" y="0"/>
                    </a:moveTo>
                    <a:cubicBezTo>
                      <a:pt x="11" y="0"/>
                      <a:pt x="10" y="0"/>
                      <a:pt x="9" y="0"/>
                    </a:cubicBezTo>
                    <a:cubicBezTo>
                      <a:pt x="8" y="0"/>
                      <a:pt x="7" y="0"/>
                      <a:pt x="7" y="0"/>
                    </a:cubicBezTo>
                    <a:cubicBezTo>
                      <a:pt x="4" y="0"/>
                      <a:pt x="1" y="2"/>
                      <a:pt x="1" y="5"/>
                    </a:cubicBezTo>
                    <a:cubicBezTo>
                      <a:pt x="1" y="5"/>
                      <a:pt x="1" y="6"/>
                      <a:pt x="1" y="6"/>
                    </a:cubicBezTo>
                    <a:cubicBezTo>
                      <a:pt x="0" y="7"/>
                      <a:pt x="0" y="8"/>
                      <a:pt x="1" y="10"/>
                    </a:cubicBezTo>
                    <a:cubicBezTo>
                      <a:pt x="1" y="10"/>
                      <a:pt x="2" y="11"/>
                      <a:pt x="2" y="11"/>
                    </a:cubicBezTo>
                    <a:cubicBezTo>
                      <a:pt x="2" y="11"/>
                      <a:pt x="2" y="11"/>
                      <a:pt x="2" y="11"/>
                    </a:cubicBezTo>
                    <a:cubicBezTo>
                      <a:pt x="4" y="14"/>
                      <a:pt x="8" y="15"/>
                      <a:pt x="10" y="12"/>
                    </a:cubicBezTo>
                    <a:cubicBezTo>
                      <a:pt x="11" y="11"/>
                      <a:pt x="11" y="10"/>
                      <a:pt x="11" y="9"/>
                    </a:cubicBezTo>
                    <a:cubicBezTo>
                      <a:pt x="11" y="9"/>
                      <a:pt x="11" y="9"/>
                      <a:pt x="11" y="9"/>
                    </a:cubicBezTo>
                    <a:cubicBezTo>
                      <a:pt x="11" y="9"/>
                      <a:pt x="11" y="9"/>
                      <a:pt x="11" y="9"/>
                    </a:cubicBezTo>
                    <a:cubicBezTo>
                      <a:pt x="11" y="8"/>
                      <a:pt x="12" y="8"/>
                      <a:pt x="13" y="7"/>
                    </a:cubicBezTo>
                    <a:cubicBezTo>
                      <a:pt x="13" y="7"/>
                      <a:pt x="13" y="7"/>
                      <a:pt x="13" y="7"/>
                    </a:cubicBezTo>
                    <a:cubicBezTo>
                      <a:pt x="15" y="5"/>
                      <a:pt x="14" y="1"/>
                      <a:pt x="12"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42" name="MH_Others_1"/>
          <p:cNvSpPr txBox="1"/>
          <p:nvPr>
            <p:custDataLst>
              <p:tags r:id="rId1"/>
            </p:custDataLst>
          </p:nvPr>
        </p:nvSpPr>
        <p:spPr>
          <a:xfrm>
            <a:off x="4988261" y="2111610"/>
            <a:ext cx="2167294" cy="523220"/>
          </a:xfrm>
          <a:prstGeom prst="rect">
            <a:avLst/>
          </a:prstGeom>
          <a:noFill/>
        </p:spPr>
        <p:txBody>
          <a:bodyPr wrap="none">
            <a:noAutofit/>
          </a:bodyPr>
          <a:lstStyle/>
          <a:p>
            <a:pPr algn="dist">
              <a:defRPr/>
            </a:pPr>
            <a:r>
              <a:rPr lang="en-US" altLang="zh-CN" sz="2000" spc="400" dirty="0">
                <a:solidFill>
                  <a:schemeClr val="accent2"/>
                </a:solidFill>
                <a:latin typeface="微软雅黑" panose="020B0503020204020204" pitchFamily="34" charset="-122"/>
                <a:ea typeface="微软雅黑" panose="020B0503020204020204" pitchFamily="34" charset="-122"/>
              </a:rPr>
              <a:t>CONTENTS</a:t>
            </a:r>
            <a:endParaRPr lang="zh-CN" altLang="en-US" sz="2000" spc="400" dirty="0">
              <a:solidFill>
                <a:schemeClr val="accent2"/>
              </a:solidFill>
              <a:latin typeface="微软雅黑" panose="020B0503020204020204" pitchFamily="34" charset="-122"/>
              <a:ea typeface="微软雅黑" panose="020B0503020204020204" pitchFamily="34" charset="-122"/>
            </a:endParaRPr>
          </a:p>
        </p:txBody>
      </p:sp>
      <p:sp>
        <p:nvSpPr>
          <p:cNvPr id="345" name="矩形 344"/>
          <p:cNvSpPr/>
          <p:nvPr/>
        </p:nvSpPr>
        <p:spPr>
          <a:xfrm>
            <a:off x="2442508" y="3452066"/>
            <a:ext cx="3173232" cy="400110"/>
          </a:xfrm>
          <a:prstGeom prst="rect">
            <a:avLst/>
          </a:prstGeom>
          <a:noFill/>
        </p:spPr>
        <p:txBody>
          <a:bodyPr wrap="square">
            <a:spAutoFit/>
          </a:bodyPr>
          <a:lstStyle/>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Blinn-</a:t>
            </a:r>
            <a:r>
              <a:rPr lang="en-US" altLang="zh-CN" sz="20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sp>
        <p:nvSpPr>
          <p:cNvPr id="349" name="MH_Number_1"/>
          <p:cNvSpPr/>
          <p:nvPr>
            <p:custDataLst>
              <p:tags r:id="rId2"/>
            </p:custDataLst>
          </p:nvPr>
        </p:nvSpPr>
        <p:spPr>
          <a:xfrm>
            <a:off x="1685998" y="3355774"/>
            <a:ext cx="616535" cy="616535"/>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3" name="直接连接符 352"/>
          <p:cNvCxnSpPr>
            <a:cxnSpLocks/>
          </p:cNvCxnSpPr>
          <p:nvPr/>
        </p:nvCxnSpPr>
        <p:spPr>
          <a:xfrm>
            <a:off x="2427753" y="3973217"/>
            <a:ext cx="3187987" cy="145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57" name="文本框 356"/>
          <p:cNvSpPr txBox="1"/>
          <p:nvPr/>
        </p:nvSpPr>
        <p:spPr>
          <a:xfrm>
            <a:off x="4900480" y="976965"/>
            <a:ext cx="2031325" cy="1200329"/>
          </a:xfrm>
          <a:prstGeom prst="rect">
            <a:avLst/>
          </a:prstGeom>
          <a:noFill/>
        </p:spPr>
        <p:txBody>
          <a:bodyPr wrap="none" rtlCol="0">
            <a:spAutoFit/>
          </a:bodyPr>
          <a:lstStyle/>
          <a:p>
            <a:r>
              <a:rPr lang="zh-CN" altLang="en-US" sz="72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sp>
        <p:nvSpPr>
          <p:cNvPr id="359" name="矩形 358"/>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矩形 347">
            <a:extLst>
              <a:ext uri="{FF2B5EF4-FFF2-40B4-BE49-F238E27FC236}">
                <a16:creationId xmlns:a16="http://schemas.microsoft.com/office/drawing/2014/main" id="{542BEA7D-209B-4D7D-91A0-EB79F5157155}"/>
              </a:ext>
            </a:extLst>
          </p:cNvPr>
          <p:cNvSpPr/>
          <p:nvPr/>
        </p:nvSpPr>
        <p:spPr>
          <a:xfrm>
            <a:off x="2442508" y="4270014"/>
            <a:ext cx="3186070" cy="400110"/>
          </a:xfrm>
          <a:prstGeom prst="rect">
            <a:avLst/>
          </a:prstGeom>
          <a:noFill/>
        </p:spPr>
        <p:txBody>
          <a:bodyPr wrap="square">
            <a:spAutoFit/>
          </a:bodyPr>
          <a:lstStyle/>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Gamma</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sp>
        <p:nvSpPr>
          <p:cNvPr id="352" name="MH_Number_1">
            <a:extLst>
              <a:ext uri="{FF2B5EF4-FFF2-40B4-BE49-F238E27FC236}">
                <a16:creationId xmlns:a16="http://schemas.microsoft.com/office/drawing/2014/main" id="{49363512-2F9A-4091-92E5-22BD2C56340F}"/>
              </a:ext>
            </a:extLst>
          </p:cNvPr>
          <p:cNvSpPr/>
          <p:nvPr>
            <p:custDataLst>
              <p:tags r:id="rId3"/>
            </p:custDataLst>
          </p:nvPr>
        </p:nvSpPr>
        <p:spPr>
          <a:xfrm>
            <a:off x="1700753" y="4179667"/>
            <a:ext cx="616535" cy="616535"/>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6" name="直接连接符 355">
            <a:extLst>
              <a:ext uri="{FF2B5EF4-FFF2-40B4-BE49-F238E27FC236}">
                <a16:creationId xmlns:a16="http://schemas.microsoft.com/office/drawing/2014/main" id="{A4F04F05-A47B-4741-87B3-0232F8382831}"/>
              </a:ext>
            </a:extLst>
          </p:cNvPr>
          <p:cNvCxnSpPr>
            <a:cxnSpLocks/>
          </p:cNvCxnSpPr>
          <p:nvPr/>
        </p:nvCxnSpPr>
        <p:spPr>
          <a:xfrm>
            <a:off x="2442508" y="4797110"/>
            <a:ext cx="318607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50" name="矩形 349">
            <a:extLst>
              <a:ext uri="{FF2B5EF4-FFF2-40B4-BE49-F238E27FC236}">
                <a16:creationId xmlns:a16="http://schemas.microsoft.com/office/drawing/2014/main" id="{9E70C2E2-9F27-44ED-A910-B2D4459DD416}"/>
              </a:ext>
            </a:extLst>
          </p:cNvPr>
          <p:cNvSpPr/>
          <p:nvPr/>
        </p:nvSpPr>
        <p:spPr>
          <a:xfrm>
            <a:off x="7284675" y="3452066"/>
            <a:ext cx="3221327" cy="400110"/>
          </a:xfrm>
          <a:prstGeom prst="rect">
            <a:avLst/>
          </a:prstGeom>
          <a:noFill/>
        </p:spPr>
        <p:txBody>
          <a:bodyPr wrap="square">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高动态范围</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(HDR)</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1" name="MH_Number_1">
            <a:extLst>
              <a:ext uri="{FF2B5EF4-FFF2-40B4-BE49-F238E27FC236}">
                <a16:creationId xmlns:a16="http://schemas.microsoft.com/office/drawing/2014/main" id="{65A06D64-29A9-4DE1-88E4-86671CA39494}"/>
              </a:ext>
            </a:extLst>
          </p:cNvPr>
          <p:cNvSpPr/>
          <p:nvPr>
            <p:custDataLst>
              <p:tags r:id="rId4"/>
            </p:custDataLst>
          </p:nvPr>
        </p:nvSpPr>
        <p:spPr>
          <a:xfrm>
            <a:off x="6535399" y="3354866"/>
            <a:ext cx="616535" cy="616535"/>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4" name="直接连接符 353">
            <a:extLst>
              <a:ext uri="{FF2B5EF4-FFF2-40B4-BE49-F238E27FC236}">
                <a16:creationId xmlns:a16="http://schemas.microsoft.com/office/drawing/2014/main" id="{44BFA61F-BF42-4DF2-84D3-1164AC20EBFE}"/>
              </a:ext>
            </a:extLst>
          </p:cNvPr>
          <p:cNvCxnSpPr>
            <a:cxnSpLocks/>
          </p:cNvCxnSpPr>
          <p:nvPr/>
        </p:nvCxnSpPr>
        <p:spPr>
          <a:xfrm>
            <a:off x="7277154" y="3972309"/>
            <a:ext cx="3187987" cy="145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7" name="矩形 346">
            <a:extLst>
              <a:ext uri="{FF2B5EF4-FFF2-40B4-BE49-F238E27FC236}">
                <a16:creationId xmlns:a16="http://schemas.microsoft.com/office/drawing/2014/main" id="{E6523B67-076D-42D6-8EA7-C7CD1CE2DAC8}"/>
              </a:ext>
            </a:extLst>
          </p:cNvPr>
          <p:cNvSpPr/>
          <p:nvPr/>
        </p:nvSpPr>
        <p:spPr>
          <a:xfrm>
            <a:off x="7300097" y="4261367"/>
            <a:ext cx="3221327" cy="400110"/>
          </a:xfrm>
          <a:prstGeom prst="rect">
            <a:avLst/>
          </a:prstGeom>
          <a:noFill/>
        </p:spPr>
        <p:txBody>
          <a:bodyPr wrap="square">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泛光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(Bloom)</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5" name="MH_Number_1">
            <a:extLst>
              <a:ext uri="{FF2B5EF4-FFF2-40B4-BE49-F238E27FC236}">
                <a16:creationId xmlns:a16="http://schemas.microsoft.com/office/drawing/2014/main" id="{4A953A86-6072-4479-AC2A-709EA1B7B90F}"/>
              </a:ext>
            </a:extLst>
          </p:cNvPr>
          <p:cNvSpPr/>
          <p:nvPr>
            <p:custDataLst>
              <p:tags r:id="rId5"/>
            </p:custDataLst>
          </p:nvPr>
        </p:nvSpPr>
        <p:spPr>
          <a:xfrm>
            <a:off x="6550821" y="4164167"/>
            <a:ext cx="616535" cy="616535"/>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8" name="直接连接符 357">
            <a:extLst>
              <a:ext uri="{FF2B5EF4-FFF2-40B4-BE49-F238E27FC236}">
                <a16:creationId xmlns:a16="http://schemas.microsoft.com/office/drawing/2014/main" id="{34EC28B9-843D-4C8A-BC84-546CDA6D19AE}"/>
              </a:ext>
            </a:extLst>
          </p:cNvPr>
          <p:cNvCxnSpPr>
            <a:cxnSpLocks/>
          </p:cNvCxnSpPr>
          <p:nvPr/>
        </p:nvCxnSpPr>
        <p:spPr>
          <a:xfrm>
            <a:off x="7292576" y="4781610"/>
            <a:ext cx="3187987" cy="145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3140FE2-D474-43E6-BF7C-D433EB69360D}"/>
              </a:ext>
            </a:extLst>
          </p:cNvPr>
          <p:cNvSpPr/>
          <p:nvPr/>
        </p:nvSpPr>
        <p:spPr>
          <a:xfrm>
            <a:off x="728430" y="1307435"/>
            <a:ext cx="4174101"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衰减</a:t>
            </a:r>
            <a:endParaRPr lang="zh-CN" altLang="en-US" sz="20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385BD44A-88A7-4A8E-A61F-88B328E81DE6}"/>
              </a:ext>
            </a:extLst>
          </p:cNvPr>
          <p:cNvSpPr/>
          <p:nvPr/>
        </p:nvSpPr>
        <p:spPr>
          <a:xfrm>
            <a:off x="1306541" y="1805563"/>
            <a:ext cx="7875639"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随着光线传播距离的增长逐渐削减光的强度通常叫做衰减</a:t>
            </a:r>
            <a:r>
              <a:rPr lang="en-US" altLang="zh-CN" dirty="0">
                <a:latin typeface="微软雅黑" panose="020B0503020204020204" pitchFamily="34" charset="-122"/>
                <a:ea typeface="微软雅黑" panose="020B0503020204020204" pitchFamily="34" charset="-122"/>
              </a:rPr>
              <a:t>(Attenuation)</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2BAC3F5-D382-4A79-B3DE-5D4F19409E42}"/>
                  </a:ext>
                </a:extLst>
              </p:cNvPr>
              <p:cNvSpPr/>
              <p:nvPr/>
            </p:nvSpPr>
            <p:spPr>
              <a:xfrm>
                <a:off x="4338274" y="5926189"/>
                <a:ext cx="3021147" cy="689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𝑎𝑡𝑡</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𝑐</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𝑙</m:t>
                              </m:r>
                            </m:sub>
                          </m:sSub>
                          <m:r>
                            <a:rPr lang="zh-CN" altLang="en-US" i="0">
                              <a:latin typeface="Cambria Math" panose="02040503050406030204" pitchFamily="18" charset="0"/>
                            </a:rPr>
                            <m:t>∗</m:t>
                          </m:r>
                          <m:r>
                            <a:rPr lang="zh-CN" altLang="en-US" i="1">
                              <a:latin typeface="Cambria Math" panose="02040503050406030204" pitchFamily="18" charset="0"/>
                            </a:rPr>
                            <m:t>𝑑</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𝐾</m:t>
                              </m:r>
                            </m:e>
                            <m:sub>
                              <m:r>
                                <a:rPr lang="zh-CN" altLang="en-US" i="1">
                                  <a:latin typeface="Cambria Math" panose="02040503050406030204" pitchFamily="18" charset="0"/>
                                </a:rPr>
                                <m:t>𝑞</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0">
                                  <a:latin typeface="Cambria Math" panose="02040503050406030204" pitchFamily="18" charset="0"/>
                                </a:rPr>
                                <m:t>2</m:t>
                              </m:r>
                            </m:sup>
                          </m:sSup>
                        </m:den>
                      </m:f>
                    </m:oMath>
                  </m:oMathPara>
                </a14:m>
                <a:endParaRPr lang="zh-CN" altLang="en-US" dirty="0"/>
              </a:p>
            </p:txBody>
          </p:sp>
        </mc:Choice>
        <mc:Fallback xmlns="">
          <p:sp>
            <p:nvSpPr>
              <p:cNvPr id="5" name="矩形 4">
                <a:extLst>
                  <a:ext uri="{FF2B5EF4-FFF2-40B4-BE49-F238E27FC236}">
                    <a16:creationId xmlns:a16="http://schemas.microsoft.com/office/drawing/2014/main" id="{B2BAC3F5-D382-4A79-B3DE-5D4F19409E42}"/>
                  </a:ext>
                </a:extLst>
              </p:cNvPr>
              <p:cNvSpPr>
                <a:spLocks noRot="1" noChangeAspect="1" noMove="1" noResize="1" noEditPoints="1" noAdjustHandles="1" noChangeArrowheads="1" noChangeShapeType="1" noTextEdit="1"/>
              </p:cNvSpPr>
              <p:nvPr/>
            </p:nvSpPr>
            <p:spPr>
              <a:xfrm>
                <a:off x="4338274" y="5926189"/>
                <a:ext cx="3021147" cy="689997"/>
              </a:xfrm>
              <a:prstGeom prst="rect">
                <a:avLst/>
              </a:prstGeom>
              <a:blipFill>
                <a:blip r:embed="rId2"/>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4993529D-A2E7-43F5-9A1D-5E10E388BE00}"/>
              </a:ext>
            </a:extLst>
          </p:cNvPr>
          <p:cNvPicPr>
            <a:picLocks noChangeAspect="1"/>
          </p:cNvPicPr>
          <p:nvPr/>
        </p:nvPicPr>
        <p:blipFill>
          <a:blip r:embed="rId3"/>
          <a:stretch>
            <a:fillRect/>
          </a:stretch>
        </p:blipFill>
        <p:spPr>
          <a:xfrm>
            <a:off x="636977" y="2536225"/>
            <a:ext cx="5710539" cy="3238691"/>
          </a:xfrm>
          <a:prstGeom prst="rect">
            <a:avLst/>
          </a:prstGeom>
        </p:spPr>
      </p:pic>
      <p:pic>
        <p:nvPicPr>
          <p:cNvPr id="14" name="图片 13">
            <a:extLst>
              <a:ext uri="{FF2B5EF4-FFF2-40B4-BE49-F238E27FC236}">
                <a16:creationId xmlns:a16="http://schemas.microsoft.com/office/drawing/2014/main" id="{57C32BE0-AC20-4B30-AD6C-E9673D09C3AC}"/>
              </a:ext>
            </a:extLst>
          </p:cNvPr>
          <p:cNvPicPr>
            <a:picLocks noChangeAspect="1"/>
          </p:cNvPicPr>
          <p:nvPr/>
        </p:nvPicPr>
        <p:blipFill>
          <a:blip r:embed="rId4"/>
          <a:stretch>
            <a:fillRect/>
          </a:stretch>
        </p:blipFill>
        <p:spPr>
          <a:xfrm>
            <a:off x="6813043" y="2550519"/>
            <a:ext cx="4655927" cy="3231136"/>
          </a:xfrm>
          <a:prstGeom prst="rect">
            <a:avLst/>
          </a:prstGeom>
        </p:spPr>
      </p:pic>
      <p:sp>
        <p:nvSpPr>
          <p:cNvPr id="12" name="矩形 11">
            <a:extLst>
              <a:ext uri="{FF2B5EF4-FFF2-40B4-BE49-F238E27FC236}">
                <a16:creationId xmlns:a16="http://schemas.microsoft.com/office/drawing/2014/main" id="{7368C337-EE23-4F0A-B73B-6B3AD0A67E08}"/>
              </a:ext>
            </a:extLst>
          </p:cNvPr>
          <p:cNvSpPr/>
          <p:nvPr/>
        </p:nvSpPr>
        <p:spPr>
          <a:xfrm>
            <a:off x="1110055" y="418955"/>
            <a:ext cx="2826415"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Gamma</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cxnSp>
        <p:nvCxnSpPr>
          <p:cNvPr id="15" name="直接连接符 14">
            <a:extLst>
              <a:ext uri="{FF2B5EF4-FFF2-40B4-BE49-F238E27FC236}">
                <a16:creationId xmlns:a16="http://schemas.microsoft.com/office/drawing/2014/main" id="{9A1F046E-36AD-46BE-B9D0-2386DDE75E77}"/>
              </a:ext>
            </a:extLst>
          </p:cNvPr>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31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AFB1404-708E-472F-8A40-FF8B7010763F}"/>
              </a:ext>
            </a:extLst>
          </p:cNvPr>
          <p:cNvSpPr/>
          <p:nvPr/>
        </p:nvSpPr>
        <p:spPr>
          <a:xfrm>
            <a:off x="1110055" y="418955"/>
            <a:ext cx="2826415"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Gamma</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校正</a:t>
            </a:r>
          </a:p>
        </p:txBody>
      </p:sp>
      <p:cxnSp>
        <p:nvCxnSpPr>
          <p:cNvPr id="6" name="直接连接符 5">
            <a:extLst>
              <a:ext uri="{FF2B5EF4-FFF2-40B4-BE49-F238E27FC236}">
                <a16:creationId xmlns:a16="http://schemas.microsoft.com/office/drawing/2014/main" id="{FC557BCC-66F3-4F82-993C-A721E1CF222E}"/>
              </a:ext>
            </a:extLst>
          </p:cNvPr>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E7954485-8AD8-49AC-BAA5-A6D69C3FF3A0}"/>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衰减</a:t>
            </a:r>
          </a:p>
        </p:txBody>
      </p:sp>
      <p:pic>
        <p:nvPicPr>
          <p:cNvPr id="11" name="图片 10">
            <a:extLst>
              <a:ext uri="{FF2B5EF4-FFF2-40B4-BE49-F238E27FC236}">
                <a16:creationId xmlns:a16="http://schemas.microsoft.com/office/drawing/2014/main" id="{0ED8E2E0-7F78-4214-A16C-86FABA09073C}"/>
              </a:ext>
            </a:extLst>
          </p:cNvPr>
          <p:cNvPicPr>
            <a:picLocks noChangeAspect="1"/>
          </p:cNvPicPr>
          <p:nvPr/>
        </p:nvPicPr>
        <p:blipFill>
          <a:blip r:embed="rId3"/>
          <a:stretch>
            <a:fillRect/>
          </a:stretch>
        </p:blipFill>
        <p:spPr>
          <a:xfrm>
            <a:off x="2900404" y="1583368"/>
            <a:ext cx="2873814" cy="2169730"/>
          </a:xfrm>
          <a:prstGeom prst="rect">
            <a:avLst/>
          </a:prstGeom>
        </p:spPr>
      </p:pic>
      <p:sp>
        <p:nvSpPr>
          <p:cNvPr id="16" name="矩形 15">
            <a:extLst>
              <a:ext uri="{FF2B5EF4-FFF2-40B4-BE49-F238E27FC236}">
                <a16:creationId xmlns:a16="http://schemas.microsoft.com/office/drawing/2014/main" id="{AE488975-78DA-4EAF-BD9D-F3FF3785D718}"/>
              </a:ext>
            </a:extLst>
          </p:cNvPr>
          <p:cNvSpPr/>
          <p:nvPr/>
        </p:nvSpPr>
        <p:spPr>
          <a:xfrm>
            <a:off x="3194124" y="3823470"/>
            <a:ext cx="2324675" cy="307777"/>
          </a:xfrm>
          <a:prstGeom prst="rect">
            <a:avLst/>
          </a:prstGeom>
        </p:spPr>
        <p:txBody>
          <a:bodyPr wrap="none">
            <a:spAutoFit/>
          </a:bodyPr>
          <a:lstStyle/>
          <a:p>
            <a:r>
              <a:rPr lang="zh-CN" altLang="en-US" sz="1400" dirty="0">
                <a:solidFill>
                  <a:srgbClr val="222222"/>
                </a:solidFill>
                <a:latin typeface="微软雅黑" panose="020B0503020204020204" pitchFamily="34" charset="-122"/>
                <a:ea typeface="微软雅黑" panose="020B0503020204020204" pitchFamily="34" charset="-122"/>
              </a:rPr>
              <a:t>无</a:t>
            </a:r>
            <a:r>
              <a:rPr lang="en-US" altLang="zh-CN" sz="1400" dirty="0">
                <a:solidFill>
                  <a:srgbClr val="222222"/>
                </a:solidFill>
                <a:latin typeface="微软雅黑" panose="020B0503020204020204" pitchFamily="34" charset="-122"/>
                <a:ea typeface="微软雅黑" panose="020B0503020204020204" pitchFamily="34" charset="-122"/>
              </a:rPr>
              <a:t>gamma</a:t>
            </a:r>
            <a:r>
              <a:rPr lang="zh-CN" altLang="en-US" sz="1400" dirty="0">
                <a:solidFill>
                  <a:srgbClr val="222222"/>
                </a:solidFill>
                <a:latin typeface="微软雅黑" panose="020B0503020204020204" pitchFamily="34" charset="-122"/>
                <a:ea typeface="微软雅黑" panose="020B0503020204020204" pitchFamily="34" charset="-122"/>
              </a:rPr>
              <a:t>校正 双曲线衰减</a:t>
            </a:r>
            <a:endParaRPr lang="zh-CN" altLang="en-US" sz="1400" dirty="0"/>
          </a:p>
        </p:txBody>
      </p:sp>
      <p:pic>
        <p:nvPicPr>
          <p:cNvPr id="12" name="图片 11">
            <a:extLst>
              <a:ext uri="{FF2B5EF4-FFF2-40B4-BE49-F238E27FC236}">
                <a16:creationId xmlns:a16="http://schemas.microsoft.com/office/drawing/2014/main" id="{1F26C1F2-721B-429D-A466-2495FEE8DD5A}"/>
              </a:ext>
            </a:extLst>
          </p:cNvPr>
          <p:cNvPicPr>
            <a:picLocks noChangeAspect="1"/>
          </p:cNvPicPr>
          <p:nvPr/>
        </p:nvPicPr>
        <p:blipFill>
          <a:blip r:embed="rId4"/>
          <a:stretch>
            <a:fillRect/>
          </a:stretch>
        </p:blipFill>
        <p:spPr>
          <a:xfrm>
            <a:off x="8382405" y="1509216"/>
            <a:ext cx="2895381" cy="2169730"/>
          </a:xfrm>
          <a:prstGeom prst="rect">
            <a:avLst/>
          </a:prstGeom>
        </p:spPr>
      </p:pic>
      <p:pic>
        <p:nvPicPr>
          <p:cNvPr id="17" name="图片 16">
            <a:extLst>
              <a:ext uri="{FF2B5EF4-FFF2-40B4-BE49-F238E27FC236}">
                <a16:creationId xmlns:a16="http://schemas.microsoft.com/office/drawing/2014/main" id="{C7FDD7C1-3ED9-40AB-A1E9-0780BE2C787D}"/>
              </a:ext>
            </a:extLst>
          </p:cNvPr>
          <p:cNvPicPr>
            <a:picLocks noChangeAspect="1"/>
          </p:cNvPicPr>
          <p:nvPr/>
        </p:nvPicPr>
        <p:blipFill>
          <a:blip r:embed="rId5"/>
          <a:stretch>
            <a:fillRect/>
          </a:stretch>
        </p:blipFill>
        <p:spPr>
          <a:xfrm>
            <a:off x="2919554" y="4165266"/>
            <a:ext cx="2873814" cy="2160735"/>
          </a:xfrm>
          <a:prstGeom prst="rect">
            <a:avLst/>
          </a:prstGeom>
        </p:spPr>
      </p:pic>
      <p:pic>
        <p:nvPicPr>
          <p:cNvPr id="18" name="图片 17">
            <a:extLst>
              <a:ext uri="{FF2B5EF4-FFF2-40B4-BE49-F238E27FC236}">
                <a16:creationId xmlns:a16="http://schemas.microsoft.com/office/drawing/2014/main" id="{849A02EB-3FF1-4962-BD10-3A94413D3C3B}"/>
              </a:ext>
            </a:extLst>
          </p:cNvPr>
          <p:cNvPicPr>
            <a:picLocks noChangeAspect="1"/>
          </p:cNvPicPr>
          <p:nvPr/>
        </p:nvPicPr>
        <p:blipFill>
          <a:blip r:embed="rId6"/>
          <a:stretch>
            <a:fillRect/>
          </a:stretch>
        </p:blipFill>
        <p:spPr>
          <a:xfrm>
            <a:off x="8408730" y="4165265"/>
            <a:ext cx="2869056" cy="2160735"/>
          </a:xfrm>
          <a:prstGeom prst="rect">
            <a:avLst/>
          </a:prstGeom>
        </p:spPr>
      </p:pic>
      <p:sp>
        <p:nvSpPr>
          <p:cNvPr id="19" name="矩形 18">
            <a:extLst>
              <a:ext uri="{FF2B5EF4-FFF2-40B4-BE49-F238E27FC236}">
                <a16:creationId xmlns:a16="http://schemas.microsoft.com/office/drawing/2014/main" id="{83BD58E9-0D9F-4A66-8B89-C28EAB5DE599}"/>
              </a:ext>
            </a:extLst>
          </p:cNvPr>
          <p:cNvSpPr/>
          <p:nvPr/>
        </p:nvSpPr>
        <p:spPr>
          <a:xfrm>
            <a:off x="8577989" y="3749317"/>
            <a:ext cx="2504212" cy="307777"/>
          </a:xfrm>
          <a:prstGeom prst="rect">
            <a:avLst/>
          </a:prstGeom>
        </p:spPr>
        <p:txBody>
          <a:bodyPr wrap="none">
            <a:spAutoFit/>
          </a:bodyPr>
          <a:lstStyle/>
          <a:p>
            <a:r>
              <a:rPr lang="zh-CN" altLang="en-US" sz="1400" dirty="0">
                <a:solidFill>
                  <a:srgbClr val="222222"/>
                </a:solidFill>
                <a:latin typeface="微软雅黑" panose="020B0503020204020204" pitchFamily="34" charset="-122"/>
                <a:ea typeface="微软雅黑" panose="020B0503020204020204" pitchFamily="34" charset="-122"/>
              </a:rPr>
              <a:t>无</a:t>
            </a:r>
            <a:r>
              <a:rPr lang="en-US" altLang="zh-CN" sz="1400" dirty="0">
                <a:solidFill>
                  <a:srgbClr val="222222"/>
                </a:solidFill>
                <a:latin typeface="微软雅黑" panose="020B0503020204020204" pitchFamily="34" charset="-122"/>
                <a:ea typeface="微软雅黑" panose="020B0503020204020204" pitchFamily="34" charset="-122"/>
              </a:rPr>
              <a:t>gamma</a:t>
            </a:r>
            <a:r>
              <a:rPr lang="zh-CN" altLang="en-US" sz="1400" dirty="0">
                <a:solidFill>
                  <a:srgbClr val="222222"/>
                </a:solidFill>
                <a:latin typeface="微软雅黑" panose="020B0503020204020204" pitchFamily="34" charset="-122"/>
                <a:ea typeface="微软雅黑" panose="020B0503020204020204" pitchFamily="34" charset="-122"/>
              </a:rPr>
              <a:t>校正 二次函数衰减</a:t>
            </a:r>
            <a:endParaRPr lang="zh-CN" altLang="en-US" sz="1400" dirty="0"/>
          </a:p>
        </p:txBody>
      </p:sp>
      <p:sp>
        <p:nvSpPr>
          <p:cNvPr id="20" name="矩形 19">
            <a:extLst>
              <a:ext uri="{FF2B5EF4-FFF2-40B4-BE49-F238E27FC236}">
                <a16:creationId xmlns:a16="http://schemas.microsoft.com/office/drawing/2014/main" id="{4B55F79A-1118-4C80-9278-640E1C99AAB5}"/>
              </a:ext>
            </a:extLst>
          </p:cNvPr>
          <p:cNvSpPr/>
          <p:nvPr/>
        </p:nvSpPr>
        <p:spPr>
          <a:xfrm>
            <a:off x="8680920" y="6360019"/>
            <a:ext cx="2324675" cy="307777"/>
          </a:xfrm>
          <a:prstGeom prst="rect">
            <a:avLst/>
          </a:prstGeom>
        </p:spPr>
        <p:txBody>
          <a:bodyPr wrap="non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gamma</a:t>
            </a:r>
            <a:r>
              <a:rPr lang="zh-CN" altLang="en-US" sz="1400" dirty="0">
                <a:solidFill>
                  <a:srgbClr val="222222"/>
                </a:solidFill>
                <a:latin typeface="微软雅黑" panose="020B0503020204020204" pitchFamily="34" charset="-122"/>
                <a:ea typeface="微软雅黑" panose="020B0503020204020204" pitchFamily="34" charset="-122"/>
              </a:rPr>
              <a:t>校正 二次函数衰减</a:t>
            </a:r>
            <a:endParaRPr lang="zh-CN" altLang="en-US" sz="1400" dirty="0"/>
          </a:p>
        </p:txBody>
      </p:sp>
      <p:sp>
        <p:nvSpPr>
          <p:cNvPr id="21" name="矩形 20">
            <a:extLst>
              <a:ext uri="{FF2B5EF4-FFF2-40B4-BE49-F238E27FC236}">
                <a16:creationId xmlns:a16="http://schemas.microsoft.com/office/drawing/2014/main" id="{D79CB13D-761E-4398-8D8D-28EB8ADA0431}"/>
              </a:ext>
            </a:extLst>
          </p:cNvPr>
          <p:cNvSpPr/>
          <p:nvPr/>
        </p:nvSpPr>
        <p:spPr>
          <a:xfrm>
            <a:off x="3283891" y="6360020"/>
            <a:ext cx="2145139" cy="307777"/>
          </a:xfrm>
          <a:prstGeom prst="rect">
            <a:avLst/>
          </a:prstGeom>
        </p:spPr>
        <p:txBody>
          <a:bodyPr wrap="non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gamma</a:t>
            </a:r>
            <a:r>
              <a:rPr lang="zh-CN" altLang="en-US" sz="1400" dirty="0">
                <a:solidFill>
                  <a:srgbClr val="222222"/>
                </a:solidFill>
                <a:latin typeface="微软雅黑" panose="020B0503020204020204" pitchFamily="34" charset="-122"/>
                <a:ea typeface="微软雅黑" panose="020B0503020204020204" pitchFamily="34" charset="-122"/>
              </a:rPr>
              <a:t>校正 双曲线衰减</a:t>
            </a:r>
            <a:endParaRPr lang="zh-CN" altLang="en-US" sz="1400" dirty="0"/>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386DD36E-E991-4A91-AE3A-BAFCB001A531}"/>
                  </a:ext>
                </a:extLst>
              </p:cNvPr>
              <p:cNvSpPr/>
              <p:nvPr/>
            </p:nvSpPr>
            <p:spPr>
              <a:xfrm>
                <a:off x="6267118" y="2281011"/>
                <a:ext cx="2141612" cy="7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𝑎𝑡𝑡</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𝑞</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0">
                                          <a:latin typeface="Cambria Math" panose="02040503050406030204" pitchFamily="18" charset="0"/>
                                        </a:rPr>
                                        <m:t>2</m:t>
                                      </m:r>
                                    </m:sup>
                                  </m:sSup>
                                </m:den>
                              </m:f>
                            </m:e>
                          </m:d>
                        </m:e>
                        <m:sup>
                          <m:r>
                            <a:rPr lang="zh-CN" altLang="en-US" i="0">
                              <a:latin typeface="Cambria Math" panose="02040503050406030204" pitchFamily="18" charset="0"/>
                            </a:rPr>
                            <m:t>2.2</m:t>
                          </m:r>
                        </m:sup>
                      </m:sSup>
                    </m:oMath>
                  </m:oMathPara>
                </a14:m>
                <a:endParaRPr lang="zh-CN" altLang="en-US" dirty="0"/>
              </a:p>
            </p:txBody>
          </p:sp>
        </mc:Choice>
        <mc:Fallback xmlns="">
          <p:sp>
            <p:nvSpPr>
              <p:cNvPr id="24" name="矩形 23">
                <a:extLst>
                  <a:ext uri="{FF2B5EF4-FFF2-40B4-BE49-F238E27FC236}">
                    <a16:creationId xmlns:a16="http://schemas.microsoft.com/office/drawing/2014/main" id="{386DD36E-E991-4A91-AE3A-BAFCB001A531}"/>
                  </a:ext>
                </a:extLst>
              </p:cNvPr>
              <p:cNvSpPr>
                <a:spLocks noRot="1" noChangeAspect="1" noMove="1" noResize="1" noEditPoints="1" noAdjustHandles="1" noChangeArrowheads="1" noChangeShapeType="1" noTextEdit="1"/>
              </p:cNvSpPr>
              <p:nvPr/>
            </p:nvSpPr>
            <p:spPr>
              <a:xfrm>
                <a:off x="6267118" y="2281011"/>
                <a:ext cx="2141612" cy="7744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4697EA4-491F-4ACF-B3B8-6B3502C5DF33}"/>
                  </a:ext>
                </a:extLst>
              </p:cNvPr>
              <p:cNvSpPr/>
              <p:nvPr/>
            </p:nvSpPr>
            <p:spPr>
              <a:xfrm>
                <a:off x="928016" y="2316118"/>
                <a:ext cx="2034275" cy="774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𝑎𝑡𝑡</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𝑞</m:t>
                                      </m:r>
                                    </m:sub>
                                  </m:sSub>
                                  <m:r>
                                    <a:rPr lang="zh-CN" altLang="en-US" i="0">
                                      <a:latin typeface="Cambria Math" panose="02040503050406030204" pitchFamily="18" charset="0"/>
                                    </a:rPr>
                                    <m:t>∗</m:t>
                                  </m:r>
                                  <m:r>
                                    <a:rPr lang="zh-CN" altLang="en-US" i="1">
                                      <a:latin typeface="Cambria Math" panose="02040503050406030204" pitchFamily="18" charset="0"/>
                                    </a:rPr>
                                    <m:t>𝑑</m:t>
                                  </m:r>
                                </m:den>
                              </m:f>
                            </m:e>
                          </m:d>
                        </m:e>
                        <m:sup>
                          <m:r>
                            <a:rPr lang="zh-CN" altLang="en-US" i="0">
                              <a:latin typeface="Cambria Math" panose="02040503050406030204" pitchFamily="18" charset="0"/>
                            </a:rPr>
                            <m:t>2.2</m:t>
                          </m:r>
                        </m:sup>
                      </m:sSup>
                    </m:oMath>
                  </m:oMathPara>
                </a14:m>
                <a:endParaRPr lang="zh-CN" altLang="en-US" dirty="0"/>
              </a:p>
            </p:txBody>
          </p:sp>
        </mc:Choice>
        <mc:Fallback xmlns="">
          <p:sp>
            <p:nvSpPr>
              <p:cNvPr id="25" name="矩形 24">
                <a:extLst>
                  <a:ext uri="{FF2B5EF4-FFF2-40B4-BE49-F238E27FC236}">
                    <a16:creationId xmlns:a16="http://schemas.microsoft.com/office/drawing/2014/main" id="{A4697EA4-491F-4ACF-B3B8-6B3502C5DF33}"/>
                  </a:ext>
                </a:extLst>
              </p:cNvPr>
              <p:cNvSpPr>
                <a:spLocks noRot="1" noChangeAspect="1" noMove="1" noResize="1" noEditPoints="1" noAdjustHandles="1" noChangeArrowheads="1" noChangeShapeType="1" noTextEdit="1"/>
              </p:cNvSpPr>
              <p:nvPr/>
            </p:nvSpPr>
            <p:spPr>
              <a:xfrm>
                <a:off x="928016" y="2316118"/>
                <a:ext cx="2034275" cy="7744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B66A2923-905C-45DA-A7CB-D0BF34E1C222}"/>
                  </a:ext>
                </a:extLst>
              </p:cNvPr>
              <p:cNvSpPr/>
              <p:nvPr/>
            </p:nvSpPr>
            <p:spPr>
              <a:xfrm>
                <a:off x="948283" y="4885757"/>
                <a:ext cx="1793888" cy="719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𝑎𝑡𝑡</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𝑞</m:t>
                                  </m:r>
                                </m:sub>
                              </m:sSub>
                              <m:r>
                                <a:rPr lang="zh-CN" altLang="en-US" i="0">
                                  <a:latin typeface="Cambria Math" panose="02040503050406030204" pitchFamily="18" charset="0"/>
                                </a:rPr>
                                <m:t>∗</m:t>
                              </m:r>
                              <m:r>
                                <a:rPr lang="zh-CN" altLang="en-US" i="1">
                                  <a:latin typeface="Cambria Math" panose="02040503050406030204" pitchFamily="18" charset="0"/>
                                </a:rPr>
                                <m:t>𝑑</m:t>
                              </m:r>
                            </m:den>
                          </m:f>
                        </m:e>
                      </m:d>
                    </m:oMath>
                  </m:oMathPara>
                </a14:m>
                <a:endParaRPr lang="zh-CN" altLang="en-US" dirty="0"/>
              </a:p>
            </p:txBody>
          </p:sp>
        </mc:Choice>
        <mc:Fallback xmlns="">
          <p:sp>
            <p:nvSpPr>
              <p:cNvPr id="26" name="矩形 25">
                <a:extLst>
                  <a:ext uri="{FF2B5EF4-FFF2-40B4-BE49-F238E27FC236}">
                    <a16:creationId xmlns:a16="http://schemas.microsoft.com/office/drawing/2014/main" id="{B66A2923-905C-45DA-A7CB-D0BF34E1C222}"/>
                  </a:ext>
                </a:extLst>
              </p:cNvPr>
              <p:cNvSpPr>
                <a:spLocks noRot="1" noChangeAspect="1" noMove="1" noResize="1" noEditPoints="1" noAdjustHandles="1" noChangeArrowheads="1" noChangeShapeType="1" noTextEdit="1"/>
              </p:cNvSpPr>
              <p:nvPr/>
            </p:nvSpPr>
            <p:spPr>
              <a:xfrm>
                <a:off x="948283" y="4885757"/>
                <a:ext cx="1793888" cy="71974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0AA50442-E7DF-4DDD-9A7F-6A677CBD3796}"/>
                  </a:ext>
                </a:extLst>
              </p:cNvPr>
              <p:cNvSpPr/>
              <p:nvPr/>
            </p:nvSpPr>
            <p:spPr>
              <a:xfrm>
                <a:off x="6387311" y="5045410"/>
                <a:ext cx="1901226" cy="719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𝑎𝑡𝑡</m:t>
                          </m:r>
                        </m:sub>
                      </m:sSub>
                      <m:r>
                        <a:rPr lang="zh-CN" altLang="en-US" i="0">
                          <a:latin typeface="Cambria Math" panose="02040503050406030204" pitchFamily="18" charset="0"/>
                        </a:rPr>
                        <m:t>=</m:t>
                      </m:r>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𝑞</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0">
                                      <a:latin typeface="Cambria Math" panose="02040503050406030204" pitchFamily="18" charset="0"/>
                                    </a:rPr>
                                    <m:t>2</m:t>
                                  </m:r>
                                </m:sup>
                              </m:sSup>
                            </m:den>
                          </m:f>
                        </m:e>
                      </m:d>
                    </m:oMath>
                  </m:oMathPara>
                </a14:m>
                <a:endParaRPr lang="zh-CN" altLang="en-US" dirty="0"/>
              </a:p>
            </p:txBody>
          </p:sp>
        </mc:Choice>
        <mc:Fallback xmlns="">
          <p:sp>
            <p:nvSpPr>
              <p:cNvPr id="27" name="矩形 26">
                <a:extLst>
                  <a:ext uri="{FF2B5EF4-FFF2-40B4-BE49-F238E27FC236}">
                    <a16:creationId xmlns:a16="http://schemas.microsoft.com/office/drawing/2014/main" id="{0AA50442-E7DF-4DDD-9A7F-6A677CBD3796}"/>
                  </a:ext>
                </a:extLst>
              </p:cNvPr>
              <p:cNvSpPr>
                <a:spLocks noRot="1" noChangeAspect="1" noMove="1" noResize="1" noEditPoints="1" noAdjustHandles="1" noChangeArrowheads="1" noChangeShapeType="1" noTextEdit="1"/>
              </p:cNvSpPr>
              <p:nvPr/>
            </p:nvSpPr>
            <p:spPr>
              <a:xfrm>
                <a:off x="6387311" y="5045410"/>
                <a:ext cx="1901226" cy="71974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5694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09476" y="2834722"/>
            <a:ext cx="5020925" cy="830997"/>
          </a:xfrm>
          <a:prstGeom prst="rect">
            <a:avLst/>
          </a:prstGeom>
          <a:noFill/>
        </p:spPr>
        <p:txBody>
          <a:bodyPr wrap="none">
            <a:spAutoFit/>
          </a:bodyPr>
          <a:lstStyle/>
          <a:p>
            <a:pPr algn="ct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高动态范围</a:t>
            </a:r>
            <a:r>
              <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rPr>
              <a:t>(HDR)</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4741280" y="3680646"/>
            <a:ext cx="62034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MH_Number_1"/>
          <p:cNvSpPr/>
          <p:nvPr>
            <p:custDataLst>
              <p:tags r:id="rId1"/>
            </p:custDataLst>
          </p:nvPr>
        </p:nvSpPr>
        <p:spPr>
          <a:xfrm>
            <a:off x="2182443" y="2227263"/>
            <a:ext cx="2168895" cy="2168895"/>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0" name="组合 39"/>
          <p:cNvGrpSpPr/>
          <p:nvPr/>
        </p:nvGrpSpPr>
        <p:grpSpPr>
          <a:xfrm>
            <a:off x="900113" y="1195388"/>
            <a:ext cx="4419600" cy="4279900"/>
            <a:chOff x="423863" y="1252538"/>
            <a:chExt cx="4419600" cy="4279900"/>
          </a:xfrm>
        </p:grpSpPr>
        <p:sp>
          <p:nvSpPr>
            <p:cNvPr id="12" name="Freeform 5"/>
            <p:cNvSpPr/>
            <p:nvPr/>
          </p:nvSpPr>
          <p:spPr bwMode="auto">
            <a:xfrm>
              <a:off x="1169988" y="4875213"/>
              <a:ext cx="1571625" cy="390525"/>
            </a:xfrm>
            <a:custGeom>
              <a:avLst/>
              <a:gdLst>
                <a:gd name="T0" fmla="*/ 35 w 370"/>
                <a:gd name="T1" fmla="*/ 69 h 92"/>
                <a:gd name="T2" fmla="*/ 205 w 370"/>
                <a:gd name="T3" fmla="*/ 46 h 92"/>
                <a:gd name="T4" fmla="*/ 303 w 370"/>
                <a:gd name="T5" fmla="*/ 57 h 92"/>
                <a:gd name="T6" fmla="*/ 333 w 370"/>
                <a:gd name="T7" fmla="*/ 12 h 92"/>
                <a:gd name="T8" fmla="*/ 245 w 370"/>
                <a:gd name="T9" fmla="*/ 31 h 92"/>
                <a:gd name="T10" fmla="*/ 151 w 370"/>
                <a:gd name="T11" fmla="*/ 33 h 92"/>
                <a:gd name="T12" fmla="*/ 2 w 370"/>
                <a:gd name="T13" fmla="*/ 86 h 92"/>
                <a:gd name="T14" fmla="*/ 0 w 370"/>
                <a:gd name="T15" fmla="*/ 92 h 92"/>
                <a:gd name="T16" fmla="*/ 35 w 370"/>
                <a:gd name="T1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92">
                  <a:moveTo>
                    <a:pt x="35" y="69"/>
                  </a:moveTo>
                  <a:cubicBezTo>
                    <a:pt x="87" y="41"/>
                    <a:pt x="148" y="42"/>
                    <a:pt x="205" y="46"/>
                  </a:cubicBezTo>
                  <a:cubicBezTo>
                    <a:pt x="238" y="48"/>
                    <a:pt x="270" y="52"/>
                    <a:pt x="303" y="57"/>
                  </a:cubicBezTo>
                  <a:cubicBezTo>
                    <a:pt x="333" y="41"/>
                    <a:pt x="370" y="0"/>
                    <a:pt x="333" y="12"/>
                  </a:cubicBezTo>
                  <a:cubicBezTo>
                    <a:pt x="304" y="22"/>
                    <a:pt x="276" y="28"/>
                    <a:pt x="245" y="31"/>
                  </a:cubicBezTo>
                  <a:cubicBezTo>
                    <a:pt x="214" y="33"/>
                    <a:pt x="182" y="32"/>
                    <a:pt x="151" y="33"/>
                  </a:cubicBezTo>
                  <a:cubicBezTo>
                    <a:pt x="95" y="35"/>
                    <a:pt x="42" y="47"/>
                    <a:pt x="2" y="86"/>
                  </a:cubicBezTo>
                  <a:cubicBezTo>
                    <a:pt x="2" y="88"/>
                    <a:pt x="1" y="90"/>
                    <a:pt x="0" y="92"/>
                  </a:cubicBezTo>
                  <a:cubicBezTo>
                    <a:pt x="9" y="86"/>
                    <a:pt x="24" y="76"/>
                    <a:pt x="35" y="69"/>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033713" y="4743450"/>
              <a:ext cx="909638" cy="466725"/>
            </a:xfrm>
            <a:custGeom>
              <a:avLst/>
              <a:gdLst>
                <a:gd name="T0" fmla="*/ 151 w 214"/>
                <a:gd name="T1" fmla="*/ 90 h 110"/>
                <a:gd name="T2" fmla="*/ 152 w 214"/>
                <a:gd name="T3" fmla="*/ 90 h 110"/>
                <a:gd name="T4" fmla="*/ 153 w 214"/>
                <a:gd name="T5" fmla="*/ 89 h 110"/>
                <a:gd name="T6" fmla="*/ 178 w 214"/>
                <a:gd name="T7" fmla="*/ 27 h 110"/>
                <a:gd name="T8" fmla="*/ 97 w 214"/>
                <a:gd name="T9" fmla="*/ 73 h 110"/>
                <a:gd name="T10" fmla="*/ 3 w 214"/>
                <a:gd name="T11" fmla="*/ 106 h 110"/>
                <a:gd name="T12" fmla="*/ 0 w 214"/>
                <a:gd name="T13" fmla="*/ 107 h 110"/>
                <a:gd name="T14" fmla="*/ 151 w 214"/>
                <a:gd name="T15" fmla="*/ 9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10">
                  <a:moveTo>
                    <a:pt x="151" y="90"/>
                  </a:moveTo>
                  <a:cubicBezTo>
                    <a:pt x="151" y="90"/>
                    <a:pt x="151" y="90"/>
                    <a:pt x="152" y="90"/>
                  </a:cubicBezTo>
                  <a:cubicBezTo>
                    <a:pt x="152" y="89"/>
                    <a:pt x="153" y="89"/>
                    <a:pt x="153" y="89"/>
                  </a:cubicBezTo>
                  <a:cubicBezTo>
                    <a:pt x="180" y="68"/>
                    <a:pt x="214" y="0"/>
                    <a:pt x="178" y="27"/>
                  </a:cubicBezTo>
                  <a:cubicBezTo>
                    <a:pt x="152" y="46"/>
                    <a:pt x="126" y="61"/>
                    <a:pt x="97" y="73"/>
                  </a:cubicBezTo>
                  <a:cubicBezTo>
                    <a:pt x="66" y="86"/>
                    <a:pt x="34" y="95"/>
                    <a:pt x="3" y="106"/>
                  </a:cubicBezTo>
                  <a:cubicBezTo>
                    <a:pt x="2" y="106"/>
                    <a:pt x="1" y="106"/>
                    <a:pt x="0" y="107"/>
                  </a:cubicBezTo>
                  <a:cubicBezTo>
                    <a:pt x="51" y="110"/>
                    <a:pt x="102" y="106"/>
                    <a:pt x="151" y="9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4456113" y="2055813"/>
              <a:ext cx="319088" cy="284163"/>
            </a:xfrm>
            <a:custGeom>
              <a:avLst/>
              <a:gdLst>
                <a:gd name="T0" fmla="*/ 66 w 75"/>
                <a:gd name="T1" fmla="*/ 8 h 67"/>
                <a:gd name="T2" fmla="*/ 45 w 75"/>
                <a:gd name="T3" fmla="*/ 25 h 67"/>
                <a:gd name="T4" fmla="*/ 12 w 75"/>
                <a:gd name="T5" fmla="*/ 46 h 67"/>
                <a:gd name="T6" fmla="*/ 0 w 75"/>
                <a:gd name="T7" fmla="*/ 54 h 67"/>
                <a:gd name="T8" fmla="*/ 18 w 75"/>
                <a:gd name="T9" fmla="*/ 67 h 67"/>
                <a:gd name="T10" fmla="*/ 70 w 75"/>
                <a:gd name="T11" fmla="*/ 5 h 67"/>
                <a:gd name="T12" fmla="*/ 66 w 75"/>
                <a:gd name="T13" fmla="*/ 0 h 67"/>
                <a:gd name="T14" fmla="*/ 66 w 75"/>
                <a:gd name="T15" fmla="*/ 8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7">
                  <a:moveTo>
                    <a:pt x="66" y="8"/>
                  </a:moveTo>
                  <a:cubicBezTo>
                    <a:pt x="65" y="14"/>
                    <a:pt x="50" y="21"/>
                    <a:pt x="45" y="25"/>
                  </a:cubicBezTo>
                  <a:cubicBezTo>
                    <a:pt x="34" y="32"/>
                    <a:pt x="23" y="39"/>
                    <a:pt x="12" y="46"/>
                  </a:cubicBezTo>
                  <a:cubicBezTo>
                    <a:pt x="8" y="49"/>
                    <a:pt x="4" y="51"/>
                    <a:pt x="0" y="54"/>
                  </a:cubicBezTo>
                  <a:cubicBezTo>
                    <a:pt x="6" y="58"/>
                    <a:pt x="12" y="63"/>
                    <a:pt x="18" y="67"/>
                  </a:cubicBezTo>
                  <a:cubicBezTo>
                    <a:pt x="45" y="52"/>
                    <a:pt x="75" y="35"/>
                    <a:pt x="70" y="5"/>
                  </a:cubicBezTo>
                  <a:cubicBezTo>
                    <a:pt x="70" y="3"/>
                    <a:pt x="68" y="1"/>
                    <a:pt x="66" y="0"/>
                  </a:cubicBezTo>
                  <a:cubicBezTo>
                    <a:pt x="67" y="2"/>
                    <a:pt x="67" y="5"/>
                    <a:pt x="66"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4032250" y="2527300"/>
              <a:ext cx="233363" cy="287338"/>
            </a:xfrm>
            <a:custGeom>
              <a:avLst/>
              <a:gdLst>
                <a:gd name="T0" fmla="*/ 13 w 55"/>
                <a:gd name="T1" fmla="*/ 56 h 68"/>
                <a:gd name="T2" fmla="*/ 3 w 55"/>
                <a:gd name="T3" fmla="*/ 59 h 68"/>
                <a:gd name="T4" fmla="*/ 0 w 55"/>
                <a:gd name="T5" fmla="*/ 59 h 68"/>
                <a:gd name="T6" fmla="*/ 5 w 55"/>
                <a:gd name="T7" fmla="*/ 63 h 68"/>
                <a:gd name="T8" fmla="*/ 41 w 55"/>
                <a:gd name="T9" fmla="*/ 39 h 68"/>
                <a:gd name="T10" fmla="*/ 52 w 55"/>
                <a:gd name="T11" fmla="*/ 24 h 68"/>
                <a:gd name="T12" fmla="*/ 55 w 55"/>
                <a:gd name="T13" fmla="*/ 21 h 68"/>
                <a:gd name="T14" fmla="*/ 44 w 55"/>
                <a:gd name="T15" fmla="*/ 0 h 68"/>
                <a:gd name="T16" fmla="*/ 13 w 55"/>
                <a:gd name="T17"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13" y="56"/>
                  </a:moveTo>
                  <a:cubicBezTo>
                    <a:pt x="10" y="60"/>
                    <a:pt x="7" y="60"/>
                    <a:pt x="3" y="59"/>
                  </a:cubicBezTo>
                  <a:cubicBezTo>
                    <a:pt x="2" y="59"/>
                    <a:pt x="1" y="59"/>
                    <a:pt x="0" y="59"/>
                  </a:cubicBezTo>
                  <a:cubicBezTo>
                    <a:pt x="1" y="61"/>
                    <a:pt x="3" y="63"/>
                    <a:pt x="5" y="63"/>
                  </a:cubicBezTo>
                  <a:cubicBezTo>
                    <a:pt x="20" y="68"/>
                    <a:pt x="33" y="48"/>
                    <a:pt x="41" y="39"/>
                  </a:cubicBezTo>
                  <a:cubicBezTo>
                    <a:pt x="45" y="34"/>
                    <a:pt x="49" y="29"/>
                    <a:pt x="52" y="24"/>
                  </a:cubicBezTo>
                  <a:cubicBezTo>
                    <a:pt x="53" y="23"/>
                    <a:pt x="54" y="22"/>
                    <a:pt x="55" y="21"/>
                  </a:cubicBezTo>
                  <a:cubicBezTo>
                    <a:pt x="52" y="13"/>
                    <a:pt x="48" y="7"/>
                    <a:pt x="44" y="0"/>
                  </a:cubicBezTo>
                  <a:cubicBezTo>
                    <a:pt x="34" y="18"/>
                    <a:pt x="25" y="38"/>
                    <a:pt x="13" y="5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4397375" y="2301875"/>
              <a:ext cx="109538" cy="71438"/>
            </a:xfrm>
            <a:custGeom>
              <a:avLst/>
              <a:gdLst>
                <a:gd name="T0" fmla="*/ 0 w 26"/>
                <a:gd name="T1" fmla="*/ 7 h 17"/>
                <a:gd name="T2" fmla="*/ 18 w 26"/>
                <a:gd name="T3" fmla="*/ 17 h 17"/>
                <a:gd name="T4" fmla="*/ 26 w 26"/>
                <a:gd name="T5" fmla="*/ 12 h 17"/>
                <a:gd name="T6" fmla="*/ 9 w 26"/>
                <a:gd name="T7" fmla="*/ 0 h 17"/>
                <a:gd name="T8" fmla="*/ 0 w 26"/>
                <a:gd name="T9" fmla="*/ 7 h 17"/>
              </a:gdLst>
              <a:ahLst/>
              <a:cxnLst>
                <a:cxn ang="0">
                  <a:pos x="T0" y="T1"/>
                </a:cxn>
                <a:cxn ang="0">
                  <a:pos x="T2" y="T3"/>
                </a:cxn>
                <a:cxn ang="0">
                  <a:pos x="T4" y="T5"/>
                </a:cxn>
                <a:cxn ang="0">
                  <a:pos x="T6" y="T7"/>
                </a:cxn>
                <a:cxn ang="0">
                  <a:pos x="T8" y="T9"/>
                </a:cxn>
              </a:cxnLst>
              <a:rect l="0" t="0" r="r" b="b"/>
              <a:pathLst>
                <a:path w="26" h="17">
                  <a:moveTo>
                    <a:pt x="0" y="7"/>
                  </a:moveTo>
                  <a:cubicBezTo>
                    <a:pt x="6" y="10"/>
                    <a:pt x="12" y="14"/>
                    <a:pt x="18" y="17"/>
                  </a:cubicBezTo>
                  <a:cubicBezTo>
                    <a:pt x="20" y="15"/>
                    <a:pt x="23" y="14"/>
                    <a:pt x="26" y="12"/>
                  </a:cubicBezTo>
                  <a:cubicBezTo>
                    <a:pt x="20" y="8"/>
                    <a:pt x="15" y="4"/>
                    <a:pt x="9" y="0"/>
                  </a:cubicBezTo>
                  <a:cubicBezTo>
                    <a:pt x="6" y="2"/>
                    <a:pt x="3" y="4"/>
                    <a:pt x="0" y="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4295775" y="2386013"/>
              <a:ext cx="101600" cy="98425"/>
            </a:xfrm>
            <a:custGeom>
              <a:avLst/>
              <a:gdLst>
                <a:gd name="T0" fmla="*/ 0 w 24"/>
                <a:gd name="T1" fmla="*/ 8 h 23"/>
                <a:gd name="T2" fmla="*/ 14 w 24"/>
                <a:gd name="T3" fmla="*/ 23 h 23"/>
                <a:gd name="T4" fmla="*/ 24 w 24"/>
                <a:gd name="T5" fmla="*/ 11 h 23"/>
                <a:gd name="T6" fmla="*/ 8 w 24"/>
                <a:gd name="T7" fmla="*/ 0 h 23"/>
                <a:gd name="T8" fmla="*/ 0 w 24"/>
                <a:gd name="T9" fmla="*/ 8 h 23"/>
              </a:gdLst>
              <a:ahLst/>
              <a:cxnLst>
                <a:cxn ang="0">
                  <a:pos x="T0" y="T1"/>
                </a:cxn>
                <a:cxn ang="0">
                  <a:pos x="T2" y="T3"/>
                </a:cxn>
                <a:cxn ang="0">
                  <a:pos x="T4" y="T5"/>
                </a:cxn>
                <a:cxn ang="0">
                  <a:pos x="T6" y="T7"/>
                </a:cxn>
                <a:cxn ang="0">
                  <a:pos x="T8" y="T9"/>
                </a:cxn>
              </a:cxnLst>
              <a:rect l="0" t="0" r="r" b="b"/>
              <a:pathLst>
                <a:path w="24" h="23">
                  <a:moveTo>
                    <a:pt x="0" y="8"/>
                  </a:moveTo>
                  <a:cubicBezTo>
                    <a:pt x="5" y="13"/>
                    <a:pt x="9" y="18"/>
                    <a:pt x="14" y="23"/>
                  </a:cubicBezTo>
                  <a:cubicBezTo>
                    <a:pt x="17" y="19"/>
                    <a:pt x="20" y="15"/>
                    <a:pt x="24" y="11"/>
                  </a:cubicBezTo>
                  <a:cubicBezTo>
                    <a:pt x="18" y="8"/>
                    <a:pt x="13" y="4"/>
                    <a:pt x="8" y="0"/>
                  </a:cubicBezTo>
                  <a:cubicBezTo>
                    <a:pt x="5" y="3"/>
                    <a:pt x="2" y="6"/>
                    <a:pt x="0"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4346575" y="2347913"/>
              <a:ext cx="96838" cy="68263"/>
            </a:xfrm>
            <a:custGeom>
              <a:avLst/>
              <a:gdLst>
                <a:gd name="T0" fmla="*/ 0 w 23"/>
                <a:gd name="T1" fmla="*/ 5 h 16"/>
                <a:gd name="T2" fmla="*/ 16 w 23"/>
                <a:gd name="T3" fmla="*/ 16 h 16"/>
                <a:gd name="T4" fmla="*/ 23 w 23"/>
                <a:gd name="T5" fmla="*/ 11 h 16"/>
                <a:gd name="T6" fmla="*/ 6 w 23"/>
                <a:gd name="T7" fmla="*/ 0 h 16"/>
                <a:gd name="T8" fmla="*/ 0 w 23"/>
                <a:gd name="T9" fmla="*/ 5 h 16"/>
              </a:gdLst>
              <a:ahLst/>
              <a:cxnLst>
                <a:cxn ang="0">
                  <a:pos x="T0" y="T1"/>
                </a:cxn>
                <a:cxn ang="0">
                  <a:pos x="T2" y="T3"/>
                </a:cxn>
                <a:cxn ang="0">
                  <a:pos x="T4" y="T5"/>
                </a:cxn>
                <a:cxn ang="0">
                  <a:pos x="T6" y="T7"/>
                </a:cxn>
                <a:cxn ang="0">
                  <a:pos x="T8" y="T9"/>
                </a:cxn>
              </a:cxnLst>
              <a:rect l="0" t="0" r="r" b="b"/>
              <a:pathLst>
                <a:path w="23" h="16">
                  <a:moveTo>
                    <a:pt x="0" y="5"/>
                  </a:moveTo>
                  <a:cubicBezTo>
                    <a:pt x="5" y="9"/>
                    <a:pt x="11" y="12"/>
                    <a:pt x="16" y="16"/>
                  </a:cubicBezTo>
                  <a:cubicBezTo>
                    <a:pt x="18" y="14"/>
                    <a:pt x="20" y="12"/>
                    <a:pt x="23" y="11"/>
                  </a:cubicBezTo>
                  <a:cubicBezTo>
                    <a:pt x="17" y="7"/>
                    <a:pt x="12" y="4"/>
                    <a:pt x="6" y="0"/>
                  </a:cubicBezTo>
                  <a:cubicBezTo>
                    <a:pt x="4" y="2"/>
                    <a:pt x="2" y="4"/>
                    <a:pt x="0" y="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4270375" y="2436813"/>
              <a:ext cx="71438" cy="98425"/>
            </a:xfrm>
            <a:custGeom>
              <a:avLst/>
              <a:gdLst>
                <a:gd name="T0" fmla="*/ 0 w 17"/>
                <a:gd name="T1" fmla="*/ 4 h 23"/>
                <a:gd name="T2" fmla="*/ 13 w 17"/>
                <a:gd name="T3" fmla="*/ 23 h 23"/>
                <a:gd name="T4" fmla="*/ 17 w 17"/>
                <a:gd name="T5" fmla="*/ 16 h 23"/>
                <a:gd name="T6" fmla="*/ 2 w 17"/>
                <a:gd name="T7" fmla="*/ 0 h 23"/>
                <a:gd name="T8" fmla="*/ 0 w 17"/>
                <a:gd name="T9" fmla="*/ 4 h 23"/>
              </a:gdLst>
              <a:ahLst/>
              <a:cxnLst>
                <a:cxn ang="0">
                  <a:pos x="T0" y="T1"/>
                </a:cxn>
                <a:cxn ang="0">
                  <a:pos x="T2" y="T3"/>
                </a:cxn>
                <a:cxn ang="0">
                  <a:pos x="T4" y="T5"/>
                </a:cxn>
                <a:cxn ang="0">
                  <a:pos x="T6" y="T7"/>
                </a:cxn>
                <a:cxn ang="0">
                  <a:pos x="T8" y="T9"/>
                </a:cxn>
              </a:cxnLst>
              <a:rect l="0" t="0" r="r" b="b"/>
              <a:pathLst>
                <a:path w="17" h="23">
                  <a:moveTo>
                    <a:pt x="0" y="4"/>
                  </a:moveTo>
                  <a:cubicBezTo>
                    <a:pt x="4" y="10"/>
                    <a:pt x="8" y="16"/>
                    <a:pt x="13" y="23"/>
                  </a:cubicBezTo>
                  <a:cubicBezTo>
                    <a:pt x="14" y="21"/>
                    <a:pt x="15" y="18"/>
                    <a:pt x="17" y="16"/>
                  </a:cubicBezTo>
                  <a:cubicBezTo>
                    <a:pt x="12" y="11"/>
                    <a:pt x="7" y="6"/>
                    <a:pt x="2" y="0"/>
                  </a:cubicBezTo>
                  <a:cubicBezTo>
                    <a:pt x="1" y="1"/>
                    <a:pt x="1" y="3"/>
                    <a:pt x="0" y="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4232275" y="2466975"/>
              <a:ext cx="79375" cy="127000"/>
            </a:xfrm>
            <a:custGeom>
              <a:avLst/>
              <a:gdLst>
                <a:gd name="T0" fmla="*/ 0 w 19"/>
                <a:gd name="T1" fmla="*/ 9 h 30"/>
                <a:gd name="T2" fmla="*/ 12 w 19"/>
                <a:gd name="T3" fmla="*/ 30 h 30"/>
                <a:gd name="T4" fmla="*/ 19 w 19"/>
                <a:gd name="T5" fmla="*/ 19 h 30"/>
                <a:gd name="T6" fmla="*/ 6 w 19"/>
                <a:gd name="T7" fmla="*/ 0 h 30"/>
                <a:gd name="T8" fmla="*/ 0 w 19"/>
                <a:gd name="T9" fmla="*/ 9 h 30"/>
              </a:gdLst>
              <a:ahLst/>
              <a:cxnLst>
                <a:cxn ang="0">
                  <a:pos x="T0" y="T1"/>
                </a:cxn>
                <a:cxn ang="0">
                  <a:pos x="T2" y="T3"/>
                </a:cxn>
                <a:cxn ang="0">
                  <a:pos x="T4" y="T5"/>
                </a:cxn>
                <a:cxn ang="0">
                  <a:pos x="T6" y="T7"/>
                </a:cxn>
                <a:cxn ang="0">
                  <a:pos x="T8" y="T9"/>
                </a:cxn>
              </a:cxnLst>
              <a:rect l="0" t="0" r="r" b="b"/>
              <a:pathLst>
                <a:path w="19" h="30">
                  <a:moveTo>
                    <a:pt x="0" y="9"/>
                  </a:moveTo>
                  <a:cubicBezTo>
                    <a:pt x="4" y="16"/>
                    <a:pt x="8" y="23"/>
                    <a:pt x="12" y="30"/>
                  </a:cubicBezTo>
                  <a:cubicBezTo>
                    <a:pt x="15" y="27"/>
                    <a:pt x="17" y="23"/>
                    <a:pt x="19" y="19"/>
                  </a:cubicBezTo>
                  <a:cubicBezTo>
                    <a:pt x="15" y="13"/>
                    <a:pt x="11" y="6"/>
                    <a:pt x="6" y="0"/>
                  </a:cubicBezTo>
                  <a:cubicBezTo>
                    <a:pt x="4" y="3"/>
                    <a:pt x="2" y="6"/>
                    <a:pt x="0" y="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435475" y="2284413"/>
              <a:ext cx="322263" cy="161925"/>
            </a:xfrm>
            <a:custGeom>
              <a:avLst/>
              <a:gdLst>
                <a:gd name="T0" fmla="*/ 76 w 76"/>
                <a:gd name="T1" fmla="*/ 34 h 38"/>
                <a:gd name="T2" fmla="*/ 23 w 76"/>
                <a:gd name="T3" fmla="*/ 13 h 38"/>
                <a:gd name="T4" fmla="*/ 5 w 76"/>
                <a:gd name="T5" fmla="*/ 0 h 38"/>
                <a:gd name="T6" fmla="*/ 0 w 76"/>
                <a:gd name="T7" fmla="*/ 4 h 38"/>
                <a:gd name="T8" fmla="*/ 17 w 76"/>
                <a:gd name="T9" fmla="*/ 16 h 38"/>
                <a:gd name="T10" fmla="*/ 75 w 76"/>
                <a:gd name="T11" fmla="*/ 38 h 38"/>
                <a:gd name="T12" fmla="*/ 76 w 76"/>
                <a:gd name="T13" fmla="*/ 34 h 38"/>
              </a:gdLst>
              <a:ahLst/>
              <a:cxnLst>
                <a:cxn ang="0">
                  <a:pos x="T0" y="T1"/>
                </a:cxn>
                <a:cxn ang="0">
                  <a:pos x="T2" y="T3"/>
                </a:cxn>
                <a:cxn ang="0">
                  <a:pos x="T4" y="T5"/>
                </a:cxn>
                <a:cxn ang="0">
                  <a:pos x="T6" y="T7"/>
                </a:cxn>
                <a:cxn ang="0">
                  <a:pos x="T8" y="T9"/>
                </a:cxn>
                <a:cxn ang="0">
                  <a:pos x="T10" y="T11"/>
                </a:cxn>
                <a:cxn ang="0">
                  <a:pos x="T12" y="T13"/>
                </a:cxn>
              </a:cxnLst>
              <a:rect l="0" t="0" r="r" b="b"/>
              <a:pathLst>
                <a:path w="76" h="38">
                  <a:moveTo>
                    <a:pt x="76" y="34"/>
                  </a:moveTo>
                  <a:cubicBezTo>
                    <a:pt x="57" y="31"/>
                    <a:pt x="39" y="23"/>
                    <a:pt x="23" y="13"/>
                  </a:cubicBezTo>
                  <a:cubicBezTo>
                    <a:pt x="17" y="9"/>
                    <a:pt x="11" y="4"/>
                    <a:pt x="5" y="0"/>
                  </a:cubicBezTo>
                  <a:cubicBezTo>
                    <a:pt x="4" y="1"/>
                    <a:pt x="2" y="2"/>
                    <a:pt x="0" y="4"/>
                  </a:cubicBezTo>
                  <a:cubicBezTo>
                    <a:pt x="6" y="8"/>
                    <a:pt x="11" y="12"/>
                    <a:pt x="17" y="16"/>
                  </a:cubicBezTo>
                  <a:cubicBezTo>
                    <a:pt x="35" y="28"/>
                    <a:pt x="54" y="37"/>
                    <a:pt x="75" y="38"/>
                  </a:cubicBezTo>
                  <a:cubicBezTo>
                    <a:pt x="75" y="36"/>
                    <a:pt x="75" y="35"/>
                    <a:pt x="76" y="3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4754563" y="2420938"/>
              <a:ext cx="88900" cy="38100"/>
            </a:xfrm>
            <a:custGeom>
              <a:avLst/>
              <a:gdLst>
                <a:gd name="T0" fmla="*/ 17 w 21"/>
                <a:gd name="T1" fmla="*/ 1 h 9"/>
                <a:gd name="T2" fmla="*/ 10 w 21"/>
                <a:gd name="T3" fmla="*/ 1 h 9"/>
                <a:gd name="T4" fmla="*/ 2 w 21"/>
                <a:gd name="T5" fmla="*/ 1 h 9"/>
                <a:gd name="T6" fmla="*/ 1 w 21"/>
                <a:gd name="T7" fmla="*/ 2 h 9"/>
                <a:gd name="T8" fmla="*/ 0 w 21"/>
                <a:gd name="T9" fmla="*/ 6 h 9"/>
                <a:gd name="T10" fmla="*/ 1 w 21"/>
                <a:gd name="T11" fmla="*/ 7 h 9"/>
                <a:gd name="T12" fmla="*/ 18 w 21"/>
                <a:gd name="T13" fmla="*/ 6 h 9"/>
                <a:gd name="T14" fmla="*/ 17 w 21"/>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9">
                  <a:moveTo>
                    <a:pt x="17" y="1"/>
                  </a:moveTo>
                  <a:cubicBezTo>
                    <a:pt x="15" y="1"/>
                    <a:pt x="13" y="1"/>
                    <a:pt x="10" y="1"/>
                  </a:cubicBezTo>
                  <a:cubicBezTo>
                    <a:pt x="8" y="1"/>
                    <a:pt x="5" y="0"/>
                    <a:pt x="2" y="1"/>
                  </a:cubicBezTo>
                  <a:cubicBezTo>
                    <a:pt x="2" y="1"/>
                    <a:pt x="1" y="1"/>
                    <a:pt x="1" y="2"/>
                  </a:cubicBezTo>
                  <a:cubicBezTo>
                    <a:pt x="0" y="3"/>
                    <a:pt x="0" y="4"/>
                    <a:pt x="0" y="6"/>
                  </a:cubicBezTo>
                  <a:cubicBezTo>
                    <a:pt x="1" y="6"/>
                    <a:pt x="1" y="6"/>
                    <a:pt x="1" y="7"/>
                  </a:cubicBezTo>
                  <a:cubicBezTo>
                    <a:pt x="6" y="9"/>
                    <a:pt x="13" y="8"/>
                    <a:pt x="18" y="6"/>
                  </a:cubicBezTo>
                  <a:cubicBezTo>
                    <a:pt x="21" y="5"/>
                    <a:pt x="20" y="1"/>
                    <a:pt x="17"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4219575" y="2505075"/>
              <a:ext cx="131763" cy="334963"/>
            </a:xfrm>
            <a:custGeom>
              <a:avLst/>
              <a:gdLst>
                <a:gd name="T0" fmla="*/ 2 w 31"/>
                <a:gd name="T1" fmla="*/ 2 h 79"/>
                <a:gd name="T2" fmla="*/ 0 w 31"/>
                <a:gd name="T3" fmla="*/ 5 h 79"/>
                <a:gd name="T4" fmla="*/ 11 w 31"/>
                <a:gd name="T5" fmla="*/ 26 h 79"/>
                <a:gd name="T6" fmla="*/ 25 w 31"/>
                <a:gd name="T7" fmla="*/ 79 h 79"/>
                <a:gd name="T8" fmla="*/ 28 w 31"/>
                <a:gd name="T9" fmla="*/ 79 h 79"/>
                <a:gd name="T10" fmla="*/ 15 w 31"/>
                <a:gd name="T11" fmla="*/ 21 h 79"/>
                <a:gd name="T12" fmla="*/ 3 w 31"/>
                <a:gd name="T13" fmla="*/ 0 h 79"/>
                <a:gd name="T14" fmla="*/ 2 w 31"/>
                <a:gd name="T15" fmla="*/ 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9">
                  <a:moveTo>
                    <a:pt x="2" y="2"/>
                  </a:moveTo>
                  <a:cubicBezTo>
                    <a:pt x="1" y="3"/>
                    <a:pt x="1" y="4"/>
                    <a:pt x="0" y="5"/>
                  </a:cubicBezTo>
                  <a:cubicBezTo>
                    <a:pt x="4" y="12"/>
                    <a:pt x="8" y="18"/>
                    <a:pt x="11" y="26"/>
                  </a:cubicBezTo>
                  <a:cubicBezTo>
                    <a:pt x="19" y="43"/>
                    <a:pt x="25" y="60"/>
                    <a:pt x="25" y="79"/>
                  </a:cubicBezTo>
                  <a:cubicBezTo>
                    <a:pt x="26" y="79"/>
                    <a:pt x="27" y="78"/>
                    <a:pt x="28" y="79"/>
                  </a:cubicBezTo>
                  <a:cubicBezTo>
                    <a:pt x="31" y="59"/>
                    <a:pt x="24" y="40"/>
                    <a:pt x="15" y="21"/>
                  </a:cubicBezTo>
                  <a:cubicBezTo>
                    <a:pt x="11" y="14"/>
                    <a:pt x="7" y="7"/>
                    <a:pt x="3" y="0"/>
                  </a:cubicBezTo>
                  <a:cubicBezTo>
                    <a:pt x="3" y="0"/>
                    <a:pt x="2" y="1"/>
                    <a:pt x="2"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4311650" y="2836863"/>
              <a:ext cx="39688" cy="80963"/>
            </a:xfrm>
            <a:custGeom>
              <a:avLst/>
              <a:gdLst>
                <a:gd name="T0" fmla="*/ 3 w 9"/>
                <a:gd name="T1" fmla="*/ 1 h 19"/>
                <a:gd name="T2" fmla="*/ 2 w 9"/>
                <a:gd name="T3" fmla="*/ 2 h 19"/>
                <a:gd name="T4" fmla="*/ 1 w 9"/>
                <a:gd name="T5" fmla="*/ 9 h 19"/>
                <a:gd name="T6" fmla="*/ 0 w 9"/>
                <a:gd name="T7" fmla="*/ 15 h 19"/>
                <a:gd name="T8" fmla="*/ 4 w 9"/>
                <a:gd name="T9" fmla="*/ 17 h 19"/>
                <a:gd name="T10" fmla="*/ 7 w 9"/>
                <a:gd name="T11" fmla="*/ 2 h 19"/>
                <a:gd name="T12" fmla="*/ 6 w 9"/>
                <a:gd name="T13" fmla="*/ 1 h 19"/>
                <a:gd name="T14" fmla="*/ 3 w 9"/>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9">
                  <a:moveTo>
                    <a:pt x="3" y="1"/>
                  </a:moveTo>
                  <a:cubicBezTo>
                    <a:pt x="2" y="2"/>
                    <a:pt x="2" y="2"/>
                    <a:pt x="2" y="2"/>
                  </a:cubicBezTo>
                  <a:cubicBezTo>
                    <a:pt x="1" y="5"/>
                    <a:pt x="1" y="7"/>
                    <a:pt x="1" y="9"/>
                  </a:cubicBezTo>
                  <a:cubicBezTo>
                    <a:pt x="0" y="11"/>
                    <a:pt x="0" y="13"/>
                    <a:pt x="0" y="15"/>
                  </a:cubicBezTo>
                  <a:cubicBezTo>
                    <a:pt x="0" y="17"/>
                    <a:pt x="3" y="19"/>
                    <a:pt x="4" y="17"/>
                  </a:cubicBezTo>
                  <a:cubicBezTo>
                    <a:pt x="6" y="13"/>
                    <a:pt x="9" y="7"/>
                    <a:pt x="7" y="2"/>
                  </a:cubicBezTo>
                  <a:cubicBezTo>
                    <a:pt x="7" y="2"/>
                    <a:pt x="6" y="2"/>
                    <a:pt x="6" y="1"/>
                  </a:cubicBezTo>
                  <a:cubicBezTo>
                    <a:pt x="5" y="0"/>
                    <a:pt x="4"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
            <p:cNvSpPr/>
            <p:nvPr/>
          </p:nvSpPr>
          <p:spPr bwMode="auto">
            <a:xfrm>
              <a:off x="4329113" y="2370138"/>
              <a:ext cx="382588" cy="339725"/>
            </a:xfrm>
            <a:custGeom>
              <a:avLst/>
              <a:gdLst>
                <a:gd name="T0" fmla="*/ 0 w 90"/>
                <a:gd name="T1" fmla="*/ 4 h 80"/>
                <a:gd name="T2" fmla="*/ 16 w 90"/>
                <a:gd name="T3" fmla="*/ 15 h 80"/>
                <a:gd name="T4" fmla="*/ 88 w 90"/>
                <a:gd name="T5" fmla="*/ 80 h 80"/>
                <a:gd name="T6" fmla="*/ 87 w 90"/>
                <a:gd name="T7" fmla="*/ 79 h 80"/>
                <a:gd name="T8" fmla="*/ 90 w 90"/>
                <a:gd name="T9" fmla="*/ 75 h 80"/>
                <a:gd name="T10" fmla="*/ 20 w 90"/>
                <a:gd name="T11" fmla="*/ 11 h 80"/>
                <a:gd name="T12" fmla="*/ 4 w 90"/>
                <a:gd name="T13" fmla="*/ 0 h 80"/>
                <a:gd name="T14" fmla="*/ 0 w 90"/>
                <a:gd name="T15" fmla="*/ 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0">
                  <a:moveTo>
                    <a:pt x="0" y="4"/>
                  </a:moveTo>
                  <a:cubicBezTo>
                    <a:pt x="5" y="8"/>
                    <a:pt x="10" y="12"/>
                    <a:pt x="16" y="15"/>
                  </a:cubicBezTo>
                  <a:cubicBezTo>
                    <a:pt x="43" y="34"/>
                    <a:pt x="70" y="53"/>
                    <a:pt x="88" y="80"/>
                  </a:cubicBezTo>
                  <a:cubicBezTo>
                    <a:pt x="87" y="80"/>
                    <a:pt x="87" y="79"/>
                    <a:pt x="87" y="79"/>
                  </a:cubicBezTo>
                  <a:cubicBezTo>
                    <a:pt x="87" y="76"/>
                    <a:pt x="88" y="75"/>
                    <a:pt x="90" y="75"/>
                  </a:cubicBezTo>
                  <a:cubicBezTo>
                    <a:pt x="76" y="48"/>
                    <a:pt x="47" y="28"/>
                    <a:pt x="20" y="11"/>
                  </a:cubicBezTo>
                  <a:cubicBezTo>
                    <a:pt x="15" y="7"/>
                    <a:pt x="9" y="4"/>
                    <a:pt x="4" y="0"/>
                  </a:cubicBezTo>
                  <a:cubicBezTo>
                    <a:pt x="3" y="2"/>
                    <a:pt x="1"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4699000" y="2684463"/>
              <a:ext cx="55563" cy="104775"/>
            </a:xfrm>
            <a:custGeom>
              <a:avLst/>
              <a:gdLst>
                <a:gd name="T0" fmla="*/ 0 w 13"/>
                <a:gd name="T1" fmla="*/ 5 h 25"/>
                <a:gd name="T2" fmla="*/ 1 w 13"/>
                <a:gd name="T3" fmla="*/ 6 h 25"/>
                <a:gd name="T4" fmla="*/ 4 w 13"/>
                <a:gd name="T5" fmla="*/ 13 h 25"/>
                <a:gd name="T6" fmla="*/ 9 w 13"/>
                <a:gd name="T7" fmla="*/ 23 h 25"/>
                <a:gd name="T8" fmla="*/ 13 w 13"/>
                <a:gd name="T9" fmla="*/ 22 h 25"/>
                <a:gd name="T10" fmla="*/ 11 w 13"/>
                <a:gd name="T11" fmla="*/ 10 h 25"/>
                <a:gd name="T12" fmla="*/ 5 w 13"/>
                <a:gd name="T13" fmla="*/ 1 h 25"/>
                <a:gd name="T14" fmla="*/ 3 w 13"/>
                <a:gd name="T15" fmla="*/ 1 h 25"/>
                <a:gd name="T16" fmla="*/ 0 w 13"/>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5">
                  <a:moveTo>
                    <a:pt x="0" y="5"/>
                  </a:moveTo>
                  <a:cubicBezTo>
                    <a:pt x="0" y="5"/>
                    <a:pt x="0" y="6"/>
                    <a:pt x="1" y="6"/>
                  </a:cubicBezTo>
                  <a:cubicBezTo>
                    <a:pt x="2" y="9"/>
                    <a:pt x="3" y="11"/>
                    <a:pt x="4" y="13"/>
                  </a:cubicBezTo>
                  <a:cubicBezTo>
                    <a:pt x="6" y="16"/>
                    <a:pt x="7" y="20"/>
                    <a:pt x="9" y="23"/>
                  </a:cubicBezTo>
                  <a:cubicBezTo>
                    <a:pt x="9" y="25"/>
                    <a:pt x="12" y="24"/>
                    <a:pt x="13" y="22"/>
                  </a:cubicBezTo>
                  <a:cubicBezTo>
                    <a:pt x="13" y="18"/>
                    <a:pt x="12" y="14"/>
                    <a:pt x="11" y="10"/>
                  </a:cubicBezTo>
                  <a:cubicBezTo>
                    <a:pt x="10" y="7"/>
                    <a:pt x="9" y="3"/>
                    <a:pt x="5" y="1"/>
                  </a:cubicBezTo>
                  <a:cubicBezTo>
                    <a:pt x="4" y="0"/>
                    <a:pt x="4" y="0"/>
                    <a:pt x="3" y="1"/>
                  </a:cubicBezTo>
                  <a:cubicBezTo>
                    <a:pt x="1" y="1"/>
                    <a:pt x="0" y="2"/>
                    <a:pt x="0" y="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4656138" y="2857500"/>
              <a:ext cx="12700" cy="25400"/>
            </a:xfrm>
            <a:custGeom>
              <a:avLst/>
              <a:gdLst>
                <a:gd name="T0" fmla="*/ 3 w 3"/>
                <a:gd name="T1" fmla="*/ 6 h 6"/>
                <a:gd name="T2" fmla="*/ 3 w 3"/>
                <a:gd name="T3" fmla="*/ 5 h 6"/>
                <a:gd name="T4" fmla="*/ 0 w 3"/>
                <a:gd name="T5" fmla="*/ 0 h 6"/>
                <a:gd name="T6" fmla="*/ 0 w 3"/>
                <a:gd name="T7" fmla="*/ 1 h 6"/>
                <a:gd name="T8" fmla="*/ 3 w 3"/>
                <a:gd name="T9" fmla="*/ 6 h 6"/>
              </a:gdLst>
              <a:ahLst/>
              <a:cxnLst>
                <a:cxn ang="0">
                  <a:pos x="T0" y="T1"/>
                </a:cxn>
                <a:cxn ang="0">
                  <a:pos x="T2" y="T3"/>
                </a:cxn>
                <a:cxn ang="0">
                  <a:pos x="T4" y="T5"/>
                </a:cxn>
                <a:cxn ang="0">
                  <a:pos x="T6" y="T7"/>
                </a:cxn>
                <a:cxn ang="0">
                  <a:pos x="T8" y="T9"/>
                </a:cxn>
              </a:cxnLst>
              <a:rect l="0" t="0" r="r" b="b"/>
              <a:pathLst>
                <a:path w="3" h="6">
                  <a:moveTo>
                    <a:pt x="3" y="6"/>
                  </a:moveTo>
                  <a:cubicBezTo>
                    <a:pt x="3" y="6"/>
                    <a:pt x="3" y="5"/>
                    <a:pt x="3" y="5"/>
                  </a:cubicBezTo>
                  <a:cubicBezTo>
                    <a:pt x="2" y="3"/>
                    <a:pt x="1" y="2"/>
                    <a:pt x="0" y="0"/>
                  </a:cubicBezTo>
                  <a:cubicBezTo>
                    <a:pt x="0" y="0"/>
                    <a:pt x="0" y="1"/>
                    <a:pt x="0" y="1"/>
                  </a:cubicBezTo>
                  <a:cubicBezTo>
                    <a:pt x="1" y="3"/>
                    <a:pt x="2" y="4"/>
                    <a:pt x="3" y="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4278313" y="2420938"/>
              <a:ext cx="360363" cy="419100"/>
            </a:xfrm>
            <a:custGeom>
              <a:avLst/>
              <a:gdLst>
                <a:gd name="T0" fmla="*/ 4 w 85"/>
                <a:gd name="T1" fmla="*/ 0 h 99"/>
                <a:gd name="T2" fmla="*/ 0 w 85"/>
                <a:gd name="T3" fmla="*/ 4 h 99"/>
                <a:gd name="T4" fmla="*/ 15 w 85"/>
                <a:gd name="T5" fmla="*/ 20 h 99"/>
                <a:gd name="T6" fmla="*/ 79 w 85"/>
                <a:gd name="T7" fmla="*/ 99 h 99"/>
                <a:gd name="T8" fmla="*/ 79 w 85"/>
                <a:gd name="T9" fmla="*/ 99 h 99"/>
                <a:gd name="T10" fmla="*/ 84 w 85"/>
                <a:gd name="T11" fmla="*/ 97 h 99"/>
                <a:gd name="T12" fmla="*/ 85 w 85"/>
                <a:gd name="T13" fmla="*/ 97 h 99"/>
                <a:gd name="T14" fmla="*/ 18 w 85"/>
                <a:gd name="T15" fmla="*/ 15 h 99"/>
                <a:gd name="T16" fmla="*/ 4 w 85"/>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4" y="0"/>
                  </a:moveTo>
                  <a:cubicBezTo>
                    <a:pt x="3" y="2"/>
                    <a:pt x="2" y="3"/>
                    <a:pt x="0" y="4"/>
                  </a:cubicBezTo>
                  <a:cubicBezTo>
                    <a:pt x="5" y="10"/>
                    <a:pt x="10" y="15"/>
                    <a:pt x="15" y="20"/>
                  </a:cubicBezTo>
                  <a:cubicBezTo>
                    <a:pt x="37" y="46"/>
                    <a:pt x="59" y="72"/>
                    <a:pt x="79" y="99"/>
                  </a:cubicBezTo>
                  <a:cubicBezTo>
                    <a:pt x="79" y="99"/>
                    <a:pt x="79" y="99"/>
                    <a:pt x="79" y="99"/>
                  </a:cubicBezTo>
                  <a:cubicBezTo>
                    <a:pt x="80" y="97"/>
                    <a:pt x="82" y="96"/>
                    <a:pt x="84" y="97"/>
                  </a:cubicBezTo>
                  <a:cubicBezTo>
                    <a:pt x="84" y="97"/>
                    <a:pt x="85" y="97"/>
                    <a:pt x="85" y="97"/>
                  </a:cubicBezTo>
                  <a:cubicBezTo>
                    <a:pt x="66" y="68"/>
                    <a:pt x="43" y="40"/>
                    <a:pt x="18" y="15"/>
                  </a:cubicBezTo>
                  <a:cubicBezTo>
                    <a:pt x="13" y="10"/>
                    <a:pt x="9" y="5"/>
                    <a:pt x="4"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
            <p:cNvSpPr/>
            <p:nvPr/>
          </p:nvSpPr>
          <p:spPr bwMode="auto">
            <a:xfrm>
              <a:off x="4610100" y="2827338"/>
              <a:ext cx="71438" cy="90488"/>
            </a:xfrm>
            <a:custGeom>
              <a:avLst/>
              <a:gdLst>
                <a:gd name="T0" fmla="*/ 1 w 17"/>
                <a:gd name="T1" fmla="*/ 3 h 21"/>
                <a:gd name="T2" fmla="*/ 1 w 17"/>
                <a:gd name="T3" fmla="*/ 3 h 21"/>
                <a:gd name="T4" fmla="*/ 5 w 17"/>
                <a:gd name="T5" fmla="*/ 12 h 21"/>
                <a:gd name="T6" fmla="*/ 12 w 17"/>
                <a:gd name="T7" fmla="*/ 19 h 21"/>
                <a:gd name="T8" fmla="*/ 16 w 17"/>
                <a:gd name="T9" fmla="*/ 17 h 21"/>
                <a:gd name="T10" fmla="*/ 14 w 17"/>
                <a:gd name="T11" fmla="*/ 13 h 21"/>
                <a:gd name="T12" fmla="*/ 11 w 17"/>
                <a:gd name="T13" fmla="*/ 8 h 21"/>
                <a:gd name="T14" fmla="*/ 11 w 17"/>
                <a:gd name="T15" fmla="*/ 7 h 21"/>
                <a:gd name="T16" fmla="*/ 7 w 17"/>
                <a:gd name="T17" fmla="*/ 1 h 21"/>
                <a:gd name="T18" fmla="*/ 6 w 17"/>
                <a:gd name="T19" fmla="*/ 1 h 21"/>
                <a:gd name="T20" fmla="*/ 1 w 17"/>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1">
                  <a:moveTo>
                    <a:pt x="1" y="3"/>
                  </a:moveTo>
                  <a:cubicBezTo>
                    <a:pt x="1" y="3"/>
                    <a:pt x="1" y="3"/>
                    <a:pt x="1" y="3"/>
                  </a:cubicBezTo>
                  <a:cubicBezTo>
                    <a:pt x="0" y="7"/>
                    <a:pt x="3" y="9"/>
                    <a:pt x="5" y="12"/>
                  </a:cubicBezTo>
                  <a:cubicBezTo>
                    <a:pt x="7" y="14"/>
                    <a:pt x="10" y="17"/>
                    <a:pt x="12" y="19"/>
                  </a:cubicBezTo>
                  <a:cubicBezTo>
                    <a:pt x="14" y="21"/>
                    <a:pt x="17" y="19"/>
                    <a:pt x="16" y="17"/>
                  </a:cubicBezTo>
                  <a:cubicBezTo>
                    <a:pt x="15" y="16"/>
                    <a:pt x="15" y="14"/>
                    <a:pt x="14" y="13"/>
                  </a:cubicBezTo>
                  <a:cubicBezTo>
                    <a:pt x="13" y="11"/>
                    <a:pt x="12" y="10"/>
                    <a:pt x="11" y="8"/>
                  </a:cubicBezTo>
                  <a:cubicBezTo>
                    <a:pt x="11" y="8"/>
                    <a:pt x="11" y="7"/>
                    <a:pt x="11" y="7"/>
                  </a:cubicBezTo>
                  <a:cubicBezTo>
                    <a:pt x="10" y="5"/>
                    <a:pt x="9" y="3"/>
                    <a:pt x="7" y="1"/>
                  </a:cubicBezTo>
                  <a:cubicBezTo>
                    <a:pt x="7" y="1"/>
                    <a:pt x="6" y="1"/>
                    <a:pt x="6" y="1"/>
                  </a:cubicBezTo>
                  <a:cubicBezTo>
                    <a:pt x="4" y="0"/>
                    <a:pt x="2" y="1"/>
                    <a:pt x="1" y="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3"/>
            <p:cNvSpPr/>
            <p:nvPr/>
          </p:nvSpPr>
          <p:spPr bwMode="auto">
            <a:xfrm>
              <a:off x="4737100" y="2568575"/>
              <a:ext cx="20638" cy="22225"/>
            </a:xfrm>
            <a:custGeom>
              <a:avLst/>
              <a:gdLst>
                <a:gd name="T0" fmla="*/ 5 w 5"/>
                <a:gd name="T1" fmla="*/ 5 h 5"/>
                <a:gd name="T2" fmla="*/ 5 w 5"/>
                <a:gd name="T3" fmla="*/ 3 h 5"/>
                <a:gd name="T4" fmla="*/ 0 w 5"/>
                <a:gd name="T5" fmla="*/ 0 h 5"/>
                <a:gd name="T6" fmla="*/ 1 w 5"/>
                <a:gd name="T7" fmla="*/ 1 h 5"/>
                <a:gd name="T8" fmla="*/ 5 w 5"/>
                <a:gd name="T9" fmla="*/ 5 h 5"/>
              </a:gdLst>
              <a:ahLst/>
              <a:cxnLst>
                <a:cxn ang="0">
                  <a:pos x="T0" y="T1"/>
                </a:cxn>
                <a:cxn ang="0">
                  <a:pos x="T2" y="T3"/>
                </a:cxn>
                <a:cxn ang="0">
                  <a:pos x="T4" y="T5"/>
                </a:cxn>
                <a:cxn ang="0">
                  <a:pos x="T6" y="T7"/>
                </a:cxn>
                <a:cxn ang="0">
                  <a:pos x="T8" y="T9"/>
                </a:cxn>
              </a:cxnLst>
              <a:rect l="0" t="0" r="r" b="b"/>
              <a:pathLst>
                <a:path w="5" h="5">
                  <a:moveTo>
                    <a:pt x="5" y="5"/>
                  </a:moveTo>
                  <a:cubicBezTo>
                    <a:pt x="5" y="4"/>
                    <a:pt x="5" y="4"/>
                    <a:pt x="5" y="3"/>
                  </a:cubicBezTo>
                  <a:cubicBezTo>
                    <a:pt x="3" y="2"/>
                    <a:pt x="2" y="1"/>
                    <a:pt x="0" y="0"/>
                  </a:cubicBezTo>
                  <a:cubicBezTo>
                    <a:pt x="1" y="0"/>
                    <a:pt x="1" y="1"/>
                    <a:pt x="1" y="1"/>
                  </a:cubicBezTo>
                  <a:cubicBezTo>
                    <a:pt x="3" y="2"/>
                    <a:pt x="4" y="4"/>
                    <a:pt x="5" y="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4"/>
            <p:cNvSpPr/>
            <p:nvPr/>
          </p:nvSpPr>
          <p:spPr bwMode="auto">
            <a:xfrm>
              <a:off x="4371975" y="2332038"/>
              <a:ext cx="344488" cy="233363"/>
            </a:xfrm>
            <a:custGeom>
              <a:avLst/>
              <a:gdLst>
                <a:gd name="T0" fmla="*/ 0 w 81"/>
                <a:gd name="T1" fmla="*/ 4 h 55"/>
                <a:gd name="T2" fmla="*/ 17 w 81"/>
                <a:gd name="T3" fmla="*/ 15 h 55"/>
                <a:gd name="T4" fmla="*/ 76 w 81"/>
                <a:gd name="T5" fmla="*/ 55 h 55"/>
                <a:gd name="T6" fmla="*/ 76 w 81"/>
                <a:gd name="T7" fmla="*/ 55 h 55"/>
                <a:gd name="T8" fmla="*/ 80 w 81"/>
                <a:gd name="T9" fmla="*/ 51 h 55"/>
                <a:gd name="T10" fmla="*/ 81 w 81"/>
                <a:gd name="T11" fmla="*/ 52 h 55"/>
                <a:gd name="T12" fmla="*/ 24 w 81"/>
                <a:gd name="T13" fmla="*/ 10 h 55"/>
                <a:gd name="T14" fmla="*/ 6 w 81"/>
                <a:gd name="T15" fmla="*/ 0 h 55"/>
                <a:gd name="T16" fmla="*/ 0 w 81"/>
                <a:gd name="T17"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5">
                  <a:moveTo>
                    <a:pt x="0" y="4"/>
                  </a:moveTo>
                  <a:cubicBezTo>
                    <a:pt x="6" y="8"/>
                    <a:pt x="11" y="11"/>
                    <a:pt x="17" y="15"/>
                  </a:cubicBezTo>
                  <a:cubicBezTo>
                    <a:pt x="37" y="27"/>
                    <a:pt x="57" y="41"/>
                    <a:pt x="76" y="55"/>
                  </a:cubicBezTo>
                  <a:cubicBezTo>
                    <a:pt x="76" y="55"/>
                    <a:pt x="76" y="55"/>
                    <a:pt x="76" y="55"/>
                  </a:cubicBezTo>
                  <a:cubicBezTo>
                    <a:pt x="76" y="53"/>
                    <a:pt x="78" y="51"/>
                    <a:pt x="80" y="51"/>
                  </a:cubicBezTo>
                  <a:cubicBezTo>
                    <a:pt x="80" y="51"/>
                    <a:pt x="81" y="51"/>
                    <a:pt x="81" y="52"/>
                  </a:cubicBezTo>
                  <a:cubicBezTo>
                    <a:pt x="63" y="36"/>
                    <a:pt x="44" y="23"/>
                    <a:pt x="24" y="10"/>
                  </a:cubicBezTo>
                  <a:cubicBezTo>
                    <a:pt x="18" y="7"/>
                    <a:pt x="12" y="3"/>
                    <a:pt x="6" y="0"/>
                  </a:cubicBezTo>
                  <a:cubicBezTo>
                    <a:pt x="4" y="1"/>
                    <a:pt x="2"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5"/>
            <p:cNvSpPr/>
            <p:nvPr/>
          </p:nvSpPr>
          <p:spPr bwMode="auto">
            <a:xfrm>
              <a:off x="4694238" y="2547938"/>
              <a:ext cx="80963" cy="71438"/>
            </a:xfrm>
            <a:custGeom>
              <a:avLst/>
              <a:gdLst>
                <a:gd name="T0" fmla="*/ 0 w 19"/>
                <a:gd name="T1" fmla="*/ 4 h 17"/>
                <a:gd name="T2" fmla="*/ 0 w 19"/>
                <a:gd name="T3" fmla="*/ 4 h 17"/>
                <a:gd name="T4" fmla="*/ 6 w 19"/>
                <a:gd name="T5" fmla="*/ 11 h 17"/>
                <a:gd name="T6" fmla="*/ 15 w 19"/>
                <a:gd name="T7" fmla="*/ 16 h 17"/>
                <a:gd name="T8" fmla="*/ 18 w 19"/>
                <a:gd name="T9" fmla="*/ 13 h 17"/>
                <a:gd name="T10" fmla="*/ 15 w 19"/>
                <a:gd name="T11" fmla="*/ 10 h 17"/>
                <a:gd name="T12" fmla="*/ 11 w 19"/>
                <a:gd name="T13" fmla="*/ 6 h 17"/>
                <a:gd name="T14" fmla="*/ 10 w 19"/>
                <a:gd name="T15" fmla="*/ 5 h 17"/>
                <a:gd name="T16" fmla="*/ 5 w 19"/>
                <a:gd name="T17" fmla="*/ 1 h 17"/>
                <a:gd name="T18" fmla="*/ 4 w 19"/>
                <a:gd name="T19" fmla="*/ 0 h 17"/>
                <a:gd name="T20" fmla="*/ 0 w 19"/>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7">
                  <a:moveTo>
                    <a:pt x="0" y="4"/>
                  </a:moveTo>
                  <a:cubicBezTo>
                    <a:pt x="0" y="4"/>
                    <a:pt x="0" y="4"/>
                    <a:pt x="0" y="4"/>
                  </a:cubicBezTo>
                  <a:cubicBezTo>
                    <a:pt x="0" y="8"/>
                    <a:pt x="3" y="9"/>
                    <a:pt x="6" y="11"/>
                  </a:cubicBezTo>
                  <a:cubicBezTo>
                    <a:pt x="9" y="13"/>
                    <a:pt x="12" y="15"/>
                    <a:pt x="15" y="16"/>
                  </a:cubicBezTo>
                  <a:cubicBezTo>
                    <a:pt x="18" y="17"/>
                    <a:pt x="19" y="15"/>
                    <a:pt x="18" y="13"/>
                  </a:cubicBezTo>
                  <a:cubicBezTo>
                    <a:pt x="17" y="12"/>
                    <a:pt x="16" y="11"/>
                    <a:pt x="15" y="10"/>
                  </a:cubicBezTo>
                  <a:cubicBezTo>
                    <a:pt x="14" y="9"/>
                    <a:pt x="13" y="7"/>
                    <a:pt x="11" y="6"/>
                  </a:cubicBezTo>
                  <a:cubicBezTo>
                    <a:pt x="11" y="6"/>
                    <a:pt x="11" y="5"/>
                    <a:pt x="10" y="5"/>
                  </a:cubicBezTo>
                  <a:cubicBezTo>
                    <a:pt x="9" y="3"/>
                    <a:pt x="7" y="1"/>
                    <a:pt x="5" y="1"/>
                  </a:cubicBezTo>
                  <a:cubicBezTo>
                    <a:pt x="5" y="0"/>
                    <a:pt x="4" y="0"/>
                    <a:pt x="4" y="0"/>
                  </a:cubicBezTo>
                  <a:cubicBezTo>
                    <a:pt x="2" y="0"/>
                    <a:pt x="0" y="2"/>
                    <a:pt x="0"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6"/>
            <p:cNvSpPr/>
            <p:nvPr/>
          </p:nvSpPr>
          <p:spPr bwMode="auto">
            <a:xfrm>
              <a:off x="4257675" y="2454275"/>
              <a:ext cx="173038" cy="271463"/>
            </a:xfrm>
            <a:custGeom>
              <a:avLst/>
              <a:gdLst>
                <a:gd name="T0" fmla="*/ 0 w 41"/>
                <a:gd name="T1" fmla="*/ 3 h 64"/>
                <a:gd name="T2" fmla="*/ 13 w 41"/>
                <a:gd name="T3" fmla="*/ 22 h 64"/>
                <a:gd name="T4" fmla="*/ 39 w 41"/>
                <a:gd name="T5" fmla="*/ 64 h 64"/>
                <a:gd name="T6" fmla="*/ 41 w 41"/>
                <a:gd name="T7" fmla="*/ 63 h 64"/>
                <a:gd name="T8" fmla="*/ 16 w 41"/>
                <a:gd name="T9" fmla="*/ 19 h 64"/>
                <a:gd name="T10" fmla="*/ 3 w 41"/>
                <a:gd name="T11" fmla="*/ 0 h 64"/>
                <a:gd name="T12" fmla="*/ 0 w 41"/>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41" h="64">
                  <a:moveTo>
                    <a:pt x="0" y="3"/>
                  </a:moveTo>
                  <a:cubicBezTo>
                    <a:pt x="5" y="9"/>
                    <a:pt x="9" y="16"/>
                    <a:pt x="13" y="22"/>
                  </a:cubicBezTo>
                  <a:cubicBezTo>
                    <a:pt x="22" y="36"/>
                    <a:pt x="31" y="50"/>
                    <a:pt x="39" y="64"/>
                  </a:cubicBezTo>
                  <a:cubicBezTo>
                    <a:pt x="40" y="63"/>
                    <a:pt x="40" y="63"/>
                    <a:pt x="41" y="63"/>
                  </a:cubicBezTo>
                  <a:cubicBezTo>
                    <a:pt x="33" y="48"/>
                    <a:pt x="25" y="33"/>
                    <a:pt x="16" y="19"/>
                  </a:cubicBezTo>
                  <a:cubicBezTo>
                    <a:pt x="11" y="12"/>
                    <a:pt x="7" y="6"/>
                    <a:pt x="3" y="0"/>
                  </a:cubicBezTo>
                  <a:cubicBezTo>
                    <a:pt x="2" y="1"/>
                    <a:pt x="1" y="2"/>
                    <a:pt x="0" y="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7"/>
            <p:cNvSpPr/>
            <p:nvPr/>
          </p:nvSpPr>
          <p:spPr bwMode="auto">
            <a:xfrm>
              <a:off x="4410075" y="2722563"/>
              <a:ext cx="58738" cy="76200"/>
            </a:xfrm>
            <a:custGeom>
              <a:avLst/>
              <a:gdLst>
                <a:gd name="T0" fmla="*/ 3 w 14"/>
                <a:gd name="T1" fmla="*/ 1 h 18"/>
                <a:gd name="T2" fmla="*/ 3 w 14"/>
                <a:gd name="T3" fmla="*/ 8 h 18"/>
                <a:gd name="T4" fmla="*/ 11 w 14"/>
                <a:gd name="T5" fmla="*/ 17 h 18"/>
                <a:gd name="T6" fmla="*/ 14 w 14"/>
                <a:gd name="T7" fmla="*/ 16 h 18"/>
                <a:gd name="T8" fmla="*/ 9 w 14"/>
                <a:gd name="T9" fmla="*/ 2 h 18"/>
                <a:gd name="T10" fmla="*/ 5 w 14"/>
                <a:gd name="T11" fmla="*/ 0 h 18"/>
                <a:gd name="T12" fmla="*/ 3 w 14"/>
                <a:gd name="T13" fmla="*/ 1 h 18"/>
                <a:gd name="T14" fmla="*/ 3 w 14"/>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8">
                  <a:moveTo>
                    <a:pt x="3" y="1"/>
                  </a:moveTo>
                  <a:cubicBezTo>
                    <a:pt x="0" y="3"/>
                    <a:pt x="1" y="6"/>
                    <a:pt x="3" y="8"/>
                  </a:cubicBezTo>
                  <a:cubicBezTo>
                    <a:pt x="6" y="11"/>
                    <a:pt x="9" y="14"/>
                    <a:pt x="11" y="17"/>
                  </a:cubicBezTo>
                  <a:cubicBezTo>
                    <a:pt x="12" y="18"/>
                    <a:pt x="14" y="17"/>
                    <a:pt x="14" y="16"/>
                  </a:cubicBezTo>
                  <a:cubicBezTo>
                    <a:pt x="14" y="11"/>
                    <a:pt x="12" y="7"/>
                    <a:pt x="9" y="2"/>
                  </a:cubicBezTo>
                  <a:cubicBezTo>
                    <a:pt x="9" y="1"/>
                    <a:pt x="7" y="0"/>
                    <a:pt x="5" y="0"/>
                  </a:cubicBezTo>
                  <a:cubicBezTo>
                    <a:pt x="4" y="0"/>
                    <a:pt x="4" y="0"/>
                    <a:pt x="3" y="1"/>
                  </a:cubicBezTo>
                  <a:cubicBezTo>
                    <a:pt x="3" y="1"/>
                    <a:pt x="3"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8"/>
            <p:cNvSpPr/>
            <p:nvPr/>
          </p:nvSpPr>
          <p:spPr bwMode="auto">
            <a:xfrm>
              <a:off x="3717925" y="1770063"/>
              <a:ext cx="1023938" cy="1011238"/>
            </a:xfrm>
            <a:custGeom>
              <a:avLst/>
              <a:gdLst>
                <a:gd name="T0" fmla="*/ 77 w 241"/>
                <a:gd name="T1" fmla="*/ 237 h 238"/>
                <a:gd name="T2" fmla="*/ 87 w 241"/>
                <a:gd name="T3" fmla="*/ 234 h 238"/>
                <a:gd name="T4" fmla="*/ 118 w 241"/>
                <a:gd name="T5" fmla="*/ 178 h 238"/>
                <a:gd name="T6" fmla="*/ 120 w 241"/>
                <a:gd name="T7" fmla="*/ 175 h 238"/>
                <a:gd name="T8" fmla="*/ 121 w 241"/>
                <a:gd name="T9" fmla="*/ 173 h 238"/>
                <a:gd name="T10" fmla="*/ 127 w 241"/>
                <a:gd name="T11" fmla="*/ 164 h 238"/>
                <a:gd name="T12" fmla="*/ 130 w 241"/>
                <a:gd name="T13" fmla="*/ 161 h 238"/>
                <a:gd name="T14" fmla="*/ 132 w 241"/>
                <a:gd name="T15" fmla="*/ 157 h 238"/>
                <a:gd name="T16" fmla="*/ 136 w 241"/>
                <a:gd name="T17" fmla="*/ 153 h 238"/>
                <a:gd name="T18" fmla="*/ 144 w 241"/>
                <a:gd name="T19" fmla="*/ 145 h 238"/>
                <a:gd name="T20" fmla="*/ 148 w 241"/>
                <a:gd name="T21" fmla="*/ 141 h 238"/>
                <a:gd name="T22" fmla="*/ 154 w 241"/>
                <a:gd name="T23" fmla="*/ 136 h 238"/>
                <a:gd name="T24" fmla="*/ 160 w 241"/>
                <a:gd name="T25" fmla="*/ 132 h 238"/>
                <a:gd name="T26" fmla="*/ 169 w 241"/>
                <a:gd name="T27" fmla="*/ 125 h 238"/>
                <a:gd name="T28" fmla="*/ 174 w 241"/>
                <a:gd name="T29" fmla="*/ 121 h 238"/>
                <a:gd name="T30" fmla="*/ 186 w 241"/>
                <a:gd name="T31" fmla="*/ 113 h 238"/>
                <a:gd name="T32" fmla="*/ 219 w 241"/>
                <a:gd name="T33" fmla="*/ 92 h 238"/>
                <a:gd name="T34" fmla="*/ 240 w 241"/>
                <a:gd name="T35" fmla="*/ 75 h 238"/>
                <a:gd name="T36" fmla="*/ 240 w 241"/>
                <a:gd name="T37" fmla="*/ 67 h 238"/>
                <a:gd name="T38" fmla="*/ 233 w 241"/>
                <a:gd name="T39" fmla="*/ 65 h 238"/>
                <a:gd name="T40" fmla="*/ 228 w 241"/>
                <a:gd name="T41" fmla="*/ 63 h 238"/>
                <a:gd name="T42" fmla="*/ 169 w 241"/>
                <a:gd name="T43" fmla="*/ 48 h 238"/>
                <a:gd name="T44" fmla="*/ 138 w 241"/>
                <a:gd name="T45" fmla="*/ 33 h 238"/>
                <a:gd name="T46" fmla="*/ 115 w 241"/>
                <a:gd name="T47" fmla="*/ 21 h 238"/>
                <a:gd name="T48" fmla="*/ 100 w 241"/>
                <a:gd name="T49" fmla="*/ 13 h 238"/>
                <a:gd name="T50" fmla="*/ 70 w 241"/>
                <a:gd name="T51" fmla="*/ 0 h 238"/>
                <a:gd name="T52" fmla="*/ 70 w 241"/>
                <a:gd name="T53" fmla="*/ 0 h 238"/>
                <a:gd name="T54" fmla="*/ 65 w 241"/>
                <a:gd name="T55" fmla="*/ 4 h 238"/>
                <a:gd name="T56" fmla="*/ 39 w 241"/>
                <a:gd name="T57" fmla="*/ 14 h 238"/>
                <a:gd name="T58" fmla="*/ 16 w 241"/>
                <a:gd name="T59" fmla="*/ 16 h 238"/>
                <a:gd name="T60" fmla="*/ 15 w 241"/>
                <a:gd name="T61" fmla="*/ 31 h 238"/>
                <a:gd name="T62" fmla="*/ 3 w 241"/>
                <a:gd name="T63" fmla="*/ 53 h 238"/>
                <a:gd name="T64" fmla="*/ 0 w 241"/>
                <a:gd name="T65" fmla="*/ 58 h 238"/>
                <a:gd name="T66" fmla="*/ 14 w 241"/>
                <a:gd name="T67" fmla="*/ 96 h 238"/>
                <a:gd name="T68" fmla="*/ 48 w 241"/>
                <a:gd name="T69" fmla="*/ 167 h 238"/>
                <a:gd name="T70" fmla="*/ 62 w 241"/>
                <a:gd name="T71" fmla="*/ 201 h 238"/>
                <a:gd name="T72" fmla="*/ 68 w 241"/>
                <a:gd name="T73" fmla="*/ 225 h 238"/>
                <a:gd name="T74" fmla="*/ 68 w 241"/>
                <a:gd name="T75" fmla="*/ 226 h 238"/>
                <a:gd name="T76" fmla="*/ 71 w 241"/>
                <a:gd name="T77" fmla="*/ 235 h 238"/>
                <a:gd name="T78" fmla="*/ 74 w 241"/>
                <a:gd name="T79" fmla="*/ 237 h 238"/>
                <a:gd name="T80" fmla="*/ 77 w 241"/>
                <a:gd name="T81"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77" y="237"/>
                  </a:moveTo>
                  <a:cubicBezTo>
                    <a:pt x="81" y="238"/>
                    <a:pt x="84" y="238"/>
                    <a:pt x="87" y="234"/>
                  </a:cubicBezTo>
                  <a:cubicBezTo>
                    <a:pt x="99" y="216"/>
                    <a:pt x="108" y="196"/>
                    <a:pt x="118" y="178"/>
                  </a:cubicBezTo>
                  <a:cubicBezTo>
                    <a:pt x="119" y="177"/>
                    <a:pt x="119" y="176"/>
                    <a:pt x="120" y="175"/>
                  </a:cubicBezTo>
                  <a:cubicBezTo>
                    <a:pt x="120" y="174"/>
                    <a:pt x="121" y="173"/>
                    <a:pt x="121" y="173"/>
                  </a:cubicBezTo>
                  <a:cubicBezTo>
                    <a:pt x="123" y="170"/>
                    <a:pt x="125" y="167"/>
                    <a:pt x="127" y="164"/>
                  </a:cubicBezTo>
                  <a:cubicBezTo>
                    <a:pt x="128" y="163"/>
                    <a:pt x="129" y="162"/>
                    <a:pt x="130" y="161"/>
                  </a:cubicBezTo>
                  <a:cubicBezTo>
                    <a:pt x="131" y="160"/>
                    <a:pt x="131" y="158"/>
                    <a:pt x="132" y="157"/>
                  </a:cubicBezTo>
                  <a:cubicBezTo>
                    <a:pt x="134" y="156"/>
                    <a:pt x="135" y="155"/>
                    <a:pt x="136" y="153"/>
                  </a:cubicBezTo>
                  <a:cubicBezTo>
                    <a:pt x="138" y="151"/>
                    <a:pt x="141" y="148"/>
                    <a:pt x="144" y="145"/>
                  </a:cubicBezTo>
                  <a:cubicBezTo>
                    <a:pt x="145" y="144"/>
                    <a:pt x="147" y="143"/>
                    <a:pt x="148" y="141"/>
                  </a:cubicBezTo>
                  <a:cubicBezTo>
                    <a:pt x="150" y="140"/>
                    <a:pt x="152" y="138"/>
                    <a:pt x="154" y="136"/>
                  </a:cubicBezTo>
                  <a:cubicBezTo>
                    <a:pt x="156" y="135"/>
                    <a:pt x="158" y="133"/>
                    <a:pt x="160" y="132"/>
                  </a:cubicBezTo>
                  <a:cubicBezTo>
                    <a:pt x="163" y="129"/>
                    <a:pt x="166" y="127"/>
                    <a:pt x="169" y="125"/>
                  </a:cubicBezTo>
                  <a:cubicBezTo>
                    <a:pt x="171" y="123"/>
                    <a:pt x="173" y="122"/>
                    <a:pt x="174" y="121"/>
                  </a:cubicBezTo>
                  <a:cubicBezTo>
                    <a:pt x="178" y="118"/>
                    <a:pt x="182" y="116"/>
                    <a:pt x="186" y="113"/>
                  </a:cubicBezTo>
                  <a:cubicBezTo>
                    <a:pt x="197" y="106"/>
                    <a:pt x="208" y="99"/>
                    <a:pt x="219" y="92"/>
                  </a:cubicBezTo>
                  <a:cubicBezTo>
                    <a:pt x="224" y="88"/>
                    <a:pt x="239" y="81"/>
                    <a:pt x="240" y="75"/>
                  </a:cubicBezTo>
                  <a:cubicBezTo>
                    <a:pt x="241" y="72"/>
                    <a:pt x="241" y="69"/>
                    <a:pt x="240" y="67"/>
                  </a:cubicBezTo>
                  <a:cubicBezTo>
                    <a:pt x="239" y="66"/>
                    <a:pt x="237" y="65"/>
                    <a:pt x="233" y="65"/>
                  </a:cubicBezTo>
                  <a:cubicBezTo>
                    <a:pt x="232" y="63"/>
                    <a:pt x="230" y="63"/>
                    <a:pt x="228" y="63"/>
                  </a:cubicBezTo>
                  <a:cubicBezTo>
                    <a:pt x="208" y="66"/>
                    <a:pt x="186" y="55"/>
                    <a:pt x="169" y="48"/>
                  </a:cubicBezTo>
                  <a:cubicBezTo>
                    <a:pt x="158" y="43"/>
                    <a:pt x="148" y="38"/>
                    <a:pt x="138" y="33"/>
                  </a:cubicBezTo>
                  <a:cubicBezTo>
                    <a:pt x="131" y="28"/>
                    <a:pt x="123" y="24"/>
                    <a:pt x="115" y="21"/>
                  </a:cubicBezTo>
                  <a:cubicBezTo>
                    <a:pt x="110" y="18"/>
                    <a:pt x="105" y="16"/>
                    <a:pt x="100" y="13"/>
                  </a:cubicBezTo>
                  <a:cubicBezTo>
                    <a:pt x="93" y="10"/>
                    <a:pt x="82" y="4"/>
                    <a:pt x="70" y="0"/>
                  </a:cubicBezTo>
                  <a:cubicBezTo>
                    <a:pt x="70" y="0"/>
                    <a:pt x="70" y="0"/>
                    <a:pt x="70" y="0"/>
                  </a:cubicBezTo>
                  <a:cubicBezTo>
                    <a:pt x="73" y="2"/>
                    <a:pt x="66" y="4"/>
                    <a:pt x="65" y="4"/>
                  </a:cubicBezTo>
                  <a:cubicBezTo>
                    <a:pt x="59" y="11"/>
                    <a:pt x="49" y="13"/>
                    <a:pt x="39" y="14"/>
                  </a:cubicBezTo>
                  <a:cubicBezTo>
                    <a:pt x="33" y="15"/>
                    <a:pt x="24" y="16"/>
                    <a:pt x="16" y="16"/>
                  </a:cubicBezTo>
                  <a:cubicBezTo>
                    <a:pt x="16" y="21"/>
                    <a:pt x="16" y="27"/>
                    <a:pt x="15" y="31"/>
                  </a:cubicBezTo>
                  <a:cubicBezTo>
                    <a:pt x="13" y="40"/>
                    <a:pt x="9" y="48"/>
                    <a:pt x="3" y="53"/>
                  </a:cubicBezTo>
                  <a:cubicBezTo>
                    <a:pt x="3" y="55"/>
                    <a:pt x="1" y="57"/>
                    <a:pt x="0" y="58"/>
                  </a:cubicBezTo>
                  <a:cubicBezTo>
                    <a:pt x="4" y="72"/>
                    <a:pt x="10" y="86"/>
                    <a:pt x="14" y="96"/>
                  </a:cubicBezTo>
                  <a:cubicBezTo>
                    <a:pt x="24" y="120"/>
                    <a:pt x="37" y="143"/>
                    <a:pt x="48" y="167"/>
                  </a:cubicBezTo>
                  <a:cubicBezTo>
                    <a:pt x="53" y="178"/>
                    <a:pt x="58" y="189"/>
                    <a:pt x="62" y="201"/>
                  </a:cubicBezTo>
                  <a:cubicBezTo>
                    <a:pt x="65" y="209"/>
                    <a:pt x="65" y="217"/>
                    <a:pt x="68" y="225"/>
                  </a:cubicBezTo>
                  <a:cubicBezTo>
                    <a:pt x="68" y="226"/>
                    <a:pt x="68" y="226"/>
                    <a:pt x="68" y="226"/>
                  </a:cubicBezTo>
                  <a:cubicBezTo>
                    <a:pt x="69" y="229"/>
                    <a:pt x="69" y="232"/>
                    <a:pt x="71" y="235"/>
                  </a:cubicBezTo>
                  <a:cubicBezTo>
                    <a:pt x="72" y="236"/>
                    <a:pt x="73" y="236"/>
                    <a:pt x="74" y="237"/>
                  </a:cubicBezTo>
                  <a:cubicBezTo>
                    <a:pt x="75" y="237"/>
                    <a:pt x="76" y="237"/>
                    <a:pt x="77" y="237"/>
                  </a:cubicBezTo>
                  <a:close/>
                </a:path>
              </a:pathLst>
            </a:custGeom>
            <a:solidFill>
              <a:srgbClr val="FFC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
            <p:cNvSpPr/>
            <p:nvPr/>
          </p:nvSpPr>
          <p:spPr bwMode="auto">
            <a:xfrm>
              <a:off x="801688" y="1252538"/>
              <a:ext cx="3225800" cy="2238375"/>
            </a:xfrm>
            <a:custGeom>
              <a:avLst/>
              <a:gdLst>
                <a:gd name="T0" fmla="*/ 690 w 760"/>
                <a:gd name="T1" fmla="*/ 175 h 527"/>
                <a:gd name="T2" fmla="*/ 702 w 760"/>
                <a:gd name="T3" fmla="*/ 153 h 527"/>
                <a:gd name="T4" fmla="*/ 703 w 760"/>
                <a:gd name="T5" fmla="*/ 138 h 527"/>
                <a:gd name="T6" fmla="*/ 726 w 760"/>
                <a:gd name="T7" fmla="*/ 136 h 527"/>
                <a:gd name="T8" fmla="*/ 752 w 760"/>
                <a:gd name="T9" fmla="*/ 126 h 527"/>
                <a:gd name="T10" fmla="*/ 757 w 760"/>
                <a:gd name="T11" fmla="*/ 122 h 527"/>
                <a:gd name="T12" fmla="*/ 757 w 760"/>
                <a:gd name="T13" fmla="*/ 122 h 527"/>
                <a:gd name="T14" fmla="*/ 702 w 760"/>
                <a:gd name="T15" fmla="*/ 109 h 527"/>
                <a:gd name="T16" fmla="*/ 696 w 760"/>
                <a:gd name="T17" fmla="*/ 110 h 527"/>
                <a:gd name="T18" fmla="*/ 550 w 760"/>
                <a:gd name="T19" fmla="*/ 29 h 527"/>
                <a:gd name="T20" fmla="*/ 298 w 760"/>
                <a:gd name="T21" fmla="*/ 51 h 527"/>
                <a:gd name="T22" fmla="*/ 101 w 760"/>
                <a:gd name="T23" fmla="*/ 239 h 527"/>
                <a:gd name="T24" fmla="*/ 0 w 760"/>
                <a:gd name="T25" fmla="*/ 489 h 527"/>
                <a:gd name="T26" fmla="*/ 10 w 760"/>
                <a:gd name="T27" fmla="*/ 527 h 527"/>
                <a:gd name="T28" fmla="*/ 81 w 760"/>
                <a:gd name="T29" fmla="*/ 319 h 527"/>
                <a:gd name="T30" fmla="*/ 272 w 760"/>
                <a:gd name="T31" fmla="*/ 89 h 527"/>
                <a:gd name="T32" fmla="*/ 539 w 760"/>
                <a:gd name="T33" fmla="*/ 46 h 527"/>
                <a:gd name="T34" fmla="*/ 632 w 760"/>
                <a:gd name="T35" fmla="*/ 86 h 527"/>
                <a:gd name="T36" fmla="*/ 633 w 760"/>
                <a:gd name="T37" fmla="*/ 88 h 527"/>
                <a:gd name="T38" fmla="*/ 673 w 760"/>
                <a:gd name="T39" fmla="*/ 123 h 527"/>
                <a:gd name="T40" fmla="*/ 676 w 760"/>
                <a:gd name="T41" fmla="*/ 128 h 527"/>
                <a:gd name="T42" fmla="*/ 682 w 760"/>
                <a:gd name="T43" fmla="*/ 179 h 527"/>
                <a:gd name="T44" fmla="*/ 682 w 760"/>
                <a:gd name="T45" fmla="*/ 179 h 527"/>
                <a:gd name="T46" fmla="*/ 687 w 760"/>
                <a:gd name="T47" fmla="*/ 180 h 527"/>
                <a:gd name="T48" fmla="*/ 690 w 760"/>
                <a:gd name="T49" fmla="*/ 17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0" h="527">
                  <a:moveTo>
                    <a:pt x="690" y="175"/>
                  </a:moveTo>
                  <a:cubicBezTo>
                    <a:pt x="696" y="170"/>
                    <a:pt x="700" y="162"/>
                    <a:pt x="702" y="153"/>
                  </a:cubicBezTo>
                  <a:cubicBezTo>
                    <a:pt x="703" y="149"/>
                    <a:pt x="703" y="143"/>
                    <a:pt x="703" y="138"/>
                  </a:cubicBezTo>
                  <a:cubicBezTo>
                    <a:pt x="711" y="138"/>
                    <a:pt x="720" y="137"/>
                    <a:pt x="726" y="136"/>
                  </a:cubicBezTo>
                  <a:cubicBezTo>
                    <a:pt x="736" y="135"/>
                    <a:pt x="746" y="133"/>
                    <a:pt x="752" y="126"/>
                  </a:cubicBezTo>
                  <a:cubicBezTo>
                    <a:pt x="753" y="126"/>
                    <a:pt x="760" y="124"/>
                    <a:pt x="757" y="122"/>
                  </a:cubicBezTo>
                  <a:cubicBezTo>
                    <a:pt x="757" y="122"/>
                    <a:pt x="757" y="122"/>
                    <a:pt x="757" y="122"/>
                  </a:cubicBezTo>
                  <a:cubicBezTo>
                    <a:pt x="752" y="118"/>
                    <a:pt x="731" y="101"/>
                    <a:pt x="702" y="109"/>
                  </a:cubicBezTo>
                  <a:cubicBezTo>
                    <a:pt x="701" y="110"/>
                    <a:pt x="698" y="110"/>
                    <a:pt x="696" y="110"/>
                  </a:cubicBezTo>
                  <a:cubicBezTo>
                    <a:pt x="673" y="85"/>
                    <a:pt x="610" y="42"/>
                    <a:pt x="550" y="29"/>
                  </a:cubicBezTo>
                  <a:cubicBezTo>
                    <a:pt x="486" y="16"/>
                    <a:pt x="418" y="0"/>
                    <a:pt x="298" y="51"/>
                  </a:cubicBezTo>
                  <a:cubicBezTo>
                    <a:pt x="211" y="88"/>
                    <a:pt x="149" y="159"/>
                    <a:pt x="101" y="239"/>
                  </a:cubicBezTo>
                  <a:cubicBezTo>
                    <a:pt x="54" y="316"/>
                    <a:pt x="20" y="401"/>
                    <a:pt x="0" y="489"/>
                  </a:cubicBezTo>
                  <a:cubicBezTo>
                    <a:pt x="3" y="502"/>
                    <a:pt x="6" y="514"/>
                    <a:pt x="10" y="527"/>
                  </a:cubicBezTo>
                  <a:cubicBezTo>
                    <a:pt x="25" y="455"/>
                    <a:pt x="49" y="385"/>
                    <a:pt x="81" y="319"/>
                  </a:cubicBezTo>
                  <a:cubicBezTo>
                    <a:pt x="125" y="226"/>
                    <a:pt x="184" y="145"/>
                    <a:pt x="272" y="89"/>
                  </a:cubicBezTo>
                  <a:cubicBezTo>
                    <a:pt x="349" y="41"/>
                    <a:pt x="474" y="29"/>
                    <a:pt x="539" y="46"/>
                  </a:cubicBezTo>
                  <a:cubicBezTo>
                    <a:pt x="573" y="55"/>
                    <a:pt x="606" y="71"/>
                    <a:pt x="632" y="86"/>
                  </a:cubicBezTo>
                  <a:cubicBezTo>
                    <a:pt x="633" y="87"/>
                    <a:pt x="633" y="87"/>
                    <a:pt x="633" y="88"/>
                  </a:cubicBezTo>
                  <a:cubicBezTo>
                    <a:pt x="634" y="88"/>
                    <a:pt x="668" y="116"/>
                    <a:pt x="673" y="123"/>
                  </a:cubicBezTo>
                  <a:cubicBezTo>
                    <a:pt x="674" y="125"/>
                    <a:pt x="675" y="126"/>
                    <a:pt x="676" y="128"/>
                  </a:cubicBezTo>
                  <a:cubicBezTo>
                    <a:pt x="668" y="145"/>
                    <a:pt x="681" y="179"/>
                    <a:pt x="682" y="179"/>
                  </a:cubicBezTo>
                  <a:cubicBezTo>
                    <a:pt x="682" y="179"/>
                    <a:pt x="682" y="179"/>
                    <a:pt x="682" y="179"/>
                  </a:cubicBezTo>
                  <a:cubicBezTo>
                    <a:pt x="684" y="181"/>
                    <a:pt x="685" y="181"/>
                    <a:pt x="687" y="180"/>
                  </a:cubicBezTo>
                  <a:cubicBezTo>
                    <a:pt x="688" y="179"/>
                    <a:pt x="690" y="177"/>
                    <a:pt x="690" y="175"/>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0"/>
            <p:cNvSpPr/>
            <p:nvPr/>
          </p:nvSpPr>
          <p:spPr bwMode="auto">
            <a:xfrm>
              <a:off x="682625" y="3914775"/>
              <a:ext cx="301625" cy="1617663"/>
            </a:xfrm>
            <a:custGeom>
              <a:avLst/>
              <a:gdLst>
                <a:gd name="T0" fmla="*/ 71 w 71"/>
                <a:gd name="T1" fmla="*/ 371 h 381"/>
                <a:gd name="T2" fmla="*/ 31 w 71"/>
                <a:gd name="T3" fmla="*/ 207 h 381"/>
                <a:gd name="T4" fmla="*/ 21 w 71"/>
                <a:gd name="T5" fmla="*/ 30 h 381"/>
                <a:gd name="T6" fmla="*/ 7 w 71"/>
                <a:gd name="T7" fmla="*/ 0 h 381"/>
                <a:gd name="T8" fmla="*/ 26 w 71"/>
                <a:gd name="T9" fmla="*/ 265 h 381"/>
                <a:gd name="T10" fmla="*/ 59 w 71"/>
                <a:gd name="T11" fmla="*/ 377 h 381"/>
                <a:gd name="T12" fmla="*/ 62 w 71"/>
                <a:gd name="T13" fmla="*/ 381 h 381"/>
                <a:gd name="T14" fmla="*/ 62 w 71"/>
                <a:gd name="T15" fmla="*/ 381 h 381"/>
                <a:gd name="T16" fmla="*/ 71 w 71"/>
                <a:gd name="T17" fmla="*/ 3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81">
                  <a:moveTo>
                    <a:pt x="71" y="371"/>
                  </a:moveTo>
                  <a:cubicBezTo>
                    <a:pt x="58" y="316"/>
                    <a:pt x="41" y="263"/>
                    <a:pt x="31" y="207"/>
                  </a:cubicBezTo>
                  <a:cubicBezTo>
                    <a:pt x="22" y="148"/>
                    <a:pt x="18" y="89"/>
                    <a:pt x="21" y="30"/>
                  </a:cubicBezTo>
                  <a:cubicBezTo>
                    <a:pt x="16" y="20"/>
                    <a:pt x="12" y="10"/>
                    <a:pt x="7" y="0"/>
                  </a:cubicBezTo>
                  <a:cubicBezTo>
                    <a:pt x="0" y="89"/>
                    <a:pt x="7" y="178"/>
                    <a:pt x="26" y="265"/>
                  </a:cubicBezTo>
                  <a:cubicBezTo>
                    <a:pt x="34" y="303"/>
                    <a:pt x="44" y="342"/>
                    <a:pt x="59" y="377"/>
                  </a:cubicBezTo>
                  <a:cubicBezTo>
                    <a:pt x="59" y="379"/>
                    <a:pt x="61" y="380"/>
                    <a:pt x="62" y="381"/>
                  </a:cubicBezTo>
                  <a:cubicBezTo>
                    <a:pt x="62" y="381"/>
                    <a:pt x="62" y="381"/>
                    <a:pt x="62" y="381"/>
                  </a:cubicBezTo>
                  <a:cubicBezTo>
                    <a:pt x="62" y="378"/>
                    <a:pt x="65" y="376"/>
                    <a:pt x="71" y="371"/>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
            <p:cNvSpPr/>
            <p:nvPr/>
          </p:nvSpPr>
          <p:spPr bwMode="auto">
            <a:xfrm>
              <a:off x="954088" y="5519738"/>
              <a:ext cx="25400" cy="12700"/>
            </a:xfrm>
            <a:custGeom>
              <a:avLst/>
              <a:gdLst>
                <a:gd name="T0" fmla="*/ 6 w 6"/>
                <a:gd name="T1" fmla="*/ 0 h 3"/>
                <a:gd name="T2" fmla="*/ 0 w 6"/>
                <a:gd name="T3" fmla="*/ 3 h 3"/>
                <a:gd name="T4" fmla="*/ 6 w 6"/>
                <a:gd name="T5" fmla="*/ 0 h 3"/>
              </a:gdLst>
              <a:ahLst/>
              <a:cxnLst>
                <a:cxn ang="0">
                  <a:pos x="T0" y="T1"/>
                </a:cxn>
                <a:cxn ang="0">
                  <a:pos x="T2" y="T3"/>
                </a:cxn>
                <a:cxn ang="0">
                  <a:pos x="T4" y="T5"/>
                </a:cxn>
              </a:cxnLst>
              <a:rect l="0" t="0" r="r" b="b"/>
              <a:pathLst>
                <a:path w="6" h="3">
                  <a:moveTo>
                    <a:pt x="6" y="0"/>
                  </a:moveTo>
                  <a:cubicBezTo>
                    <a:pt x="4" y="2"/>
                    <a:pt x="1" y="3"/>
                    <a:pt x="0" y="3"/>
                  </a:cubicBezTo>
                  <a:cubicBezTo>
                    <a:pt x="2" y="3"/>
                    <a:pt x="5" y="2"/>
                    <a:pt x="6" y="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2"/>
            <p:cNvSpPr/>
            <p:nvPr/>
          </p:nvSpPr>
          <p:spPr bwMode="auto">
            <a:xfrm>
              <a:off x="423863" y="2025650"/>
              <a:ext cx="3960813" cy="3506788"/>
            </a:xfrm>
            <a:custGeom>
              <a:avLst/>
              <a:gdLst>
                <a:gd name="T0" fmla="*/ 78 w 933"/>
                <a:gd name="T1" fmla="*/ 180 h 826"/>
                <a:gd name="T2" fmla="*/ 105 w 933"/>
                <a:gd name="T3" fmla="*/ 88 h 826"/>
                <a:gd name="T4" fmla="*/ 170 w 933"/>
                <a:gd name="T5" fmla="*/ 10 h 826"/>
                <a:gd name="T6" fmla="*/ 172 w 933"/>
                <a:gd name="T7" fmla="*/ 10 h 826"/>
                <a:gd name="T8" fmla="*/ 173 w 933"/>
                <a:gd name="T9" fmla="*/ 7 h 826"/>
                <a:gd name="T10" fmla="*/ 55 w 933"/>
                <a:gd name="T11" fmla="*/ 75 h 826"/>
                <a:gd name="T12" fmla="*/ 12 w 933"/>
                <a:gd name="T13" fmla="*/ 279 h 826"/>
                <a:gd name="T14" fmla="*/ 68 w 933"/>
                <a:gd name="T15" fmla="*/ 445 h 826"/>
                <a:gd name="T16" fmla="*/ 82 w 933"/>
                <a:gd name="T17" fmla="*/ 475 h 826"/>
                <a:gd name="T18" fmla="*/ 92 w 933"/>
                <a:gd name="T19" fmla="*/ 492 h 826"/>
                <a:gd name="T20" fmla="*/ 175 w 933"/>
                <a:gd name="T21" fmla="*/ 709 h 826"/>
                <a:gd name="T22" fmla="*/ 132 w 933"/>
                <a:gd name="T23" fmla="*/ 816 h 826"/>
                <a:gd name="T24" fmla="*/ 123 w 933"/>
                <a:gd name="T25" fmla="*/ 826 h 826"/>
                <a:gd name="T26" fmla="*/ 123 w 933"/>
                <a:gd name="T27" fmla="*/ 826 h 826"/>
                <a:gd name="T28" fmla="*/ 125 w 933"/>
                <a:gd name="T29" fmla="*/ 826 h 826"/>
                <a:gd name="T30" fmla="*/ 131 w 933"/>
                <a:gd name="T31" fmla="*/ 823 h 826"/>
                <a:gd name="T32" fmla="*/ 167 w 933"/>
                <a:gd name="T33" fmla="*/ 780 h 826"/>
                <a:gd name="T34" fmla="*/ 228 w 933"/>
                <a:gd name="T35" fmla="*/ 751 h 826"/>
                <a:gd name="T36" fmla="*/ 459 w 933"/>
                <a:gd name="T37" fmla="*/ 786 h 826"/>
                <a:gd name="T38" fmla="*/ 684 w 933"/>
                <a:gd name="T39" fmla="*/ 817 h 826"/>
                <a:gd name="T40" fmla="*/ 874 w 933"/>
                <a:gd name="T41" fmla="*/ 730 h 826"/>
                <a:gd name="T42" fmla="*/ 914 w 933"/>
                <a:gd name="T43" fmla="*/ 600 h 826"/>
                <a:gd name="T44" fmla="*/ 912 w 933"/>
                <a:gd name="T45" fmla="*/ 602 h 826"/>
                <a:gd name="T46" fmla="*/ 912 w 933"/>
                <a:gd name="T47" fmla="*/ 604 h 826"/>
                <a:gd name="T48" fmla="*/ 850 w 933"/>
                <a:gd name="T49" fmla="*/ 684 h 826"/>
                <a:gd name="T50" fmla="*/ 767 w 933"/>
                <a:gd name="T51" fmla="*/ 730 h 826"/>
                <a:gd name="T52" fmla="*/ 766 w 933"/>
                <a:gd name="T53" fmla="*/ 730 h 826"/>
                <a:gd name="T54" fmla="*/ 615 w 933"/>
                <a:gd name="T55" fmla="*/ 747 h 826"/>
                <a:gd name="T56" fmla="*/ 574 w 933"/>
                <a:gd name="T57" fmla="*/ 743 h 826"/>
                <a:gd name="T58" fmla="*/ 479 w 933"/>
                <a:gd name="T59" fmla="*/ 728 h 826"/>
                <a:gd name="T60" fmla="*/ 381 w 933"/>
                <a:gd name="T61" fmla="*/ 717 h 826"/>
                <a:gd name="T62" fmla="*/ 211 w 933"/>
                <a:gd name="T63" fmla="*/ 740 h 826"/>
                <a:gd name="T64" fmla="*/ 176 w 933"/>
                <a:gd name="T65" fmla="*/ 763 h 826"/>
                <a:gd name="T66" fmla="*/ 178 w 933"/>
                <a:gd name="T67" fmla="*/ 757 h 826"/>
                <a:gd name="T68" fmla="*/ 190 w 933"/>
                <a:gd name="T69" fmla="*/ 724 h 826"/>
                <a:gd name="T70" fmla="*/ 176 w 933"/>
                <a:gd name="T71" fmla="*/ 553 h 826"/>
                <a:gd name="T72" fmla="*/ 108 w 933"/>
                <a:gd name="T73" fmla="*/ 370 h 826"/>
                <a:gd name="T74" fmla="*/ 99 w 933"/>
                <a:gd name="T75" fmla="*/ 345 h 826"/>
                <a:gd name="T76" fmla="*/ 89 w 933"/>
                <a:gd name="T77" fmla="*/ 307 h 826"/>
                <a:gd name="T78" fmla="*/ 78 w 933"/>
                <a:gd name="T79" fmla="*/ 18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3" h="826">
                  <a:moveTo>
                    <a:pt x="78" y="180"/>
                  </a:moveTo>
                  <a:cubicBezTo>
                    <a:pt x="81" y="148"/>
                    <a:pt x="90" y="116"/>
                    <a:pt x="105" y="88"/>
                  </a:cubicBezTo>
                  <a:cubicBezTo>
                    <a:pt x="121" y="56"/>
                    <a:pt x="146" y="35"/>
                    <a:pt x="170" y="10"/>
                  </a:cubicBezTo>
                  <a:cubicBezTo>
                    <a:pt x="170" y="10"/>
                    <a:pt x="171" y="10"/>
                    <a:pt x="172" y="10"/>
                  </a:cubicBezTo>
                  <a:cubicBezTo>
                    <a:pt x="173" y="10"/>
                    <a:pt x="174" y="8"/>
                    <a:pt x="173" y="7"/>
                  </a:cubicBezTo>
                  <a:cubicBezTo>
                    <a:pt x="172" y="6"/>
                    <a:pt x="117" y="0"/>
                    <a:pt x="55" y="75"/>
                  </a:cubicBezTo>
                  <a:cubicBezTo>
                    <a:pt x="7" y="132"/>
                    <a:pt x="0" y="208"/>
                    <a:pt x="12" y="279"/>
                  </a:cubicBezTo>
                  <a:cubicBezTo>
                    <a:pt x="21" y="338"/>
                    <a:pt x="42" y="392"/>
                    <a:pt x="68" y="445"/>
                  </a:cubicBezTo>
                  <a:cubicBezTo>
                    <a:pt x="73" y="455"/>
                    <a:pt x="77" y="465"/>
                    <a:pt x="82" y="475"/>
                  </a:cubicBezTo>
                  <a:cubicBezTo>
                    <a:pt x="85" y="480"/>
                    <a:pt x="88" y="486"/>
                    <a:pt x="92" y="492"/>
                  </a:cubicBezTo>
                  <a:cubicBezTo>
                    <a:pt x="128" y="561"/>
                    <a:pt x="179" y="646"/>
                    <a:pt x="175" y="709"/>
                  </a:cubicBezTo>
                  <a:cubicBezTo>
                    <a:pt x="169" y="778"/>
                    <a:pt x="145" y="804"/>
                    <a:pt x="132" y="816"/>
                  </a:cubicBezTo>
                  <a:cubicBezTo>
                    <a:pt x="126" y="821"/>
                    <a:pt x="123" y="823"/>
                    <a:pt x="123" y="826"/>
                  </a:cubicBezTo>
                  <a:cubicBezTo>
                    <a:pt x="123" y="826"/>
                    <a:pt x="123" y="826"/>
                    <a:pt x="123" y="826"/>
                  </a:cubicBezTo>
                  <a:cubicBezTo>
                    <a:pt x="123" y="826"/>
                    <a:pt x="124" y="826"/>
                    <a:pt x="125" y="826"/>
                  </a:cubicBezTo>
                  <a:cubicBezTo>
                    <a:pt x="126" y="826"/>
                    <a:pt x="129" y="825"/>
                    <a:pt x="131" y="823"/>
                  </a:cubicBezTo>
                  <a:cubicBezTo>
                    <a:pt x="140" y="817"/>
                    <a:pt x="154" y="804"/>
                    <a:pt x="167" y="780"/>
                  </a:cubicBezTo>
                  <a:cubicBezTo>
                    <a:pt x="182" y="770"/>
                    <a:pt x="201" y="760"/>
                    <a:pt x="228" y="751"/>
                  </a:cubicBezTo>
                  <a:cubicBezTo>
                    <a:pt x="289" y="734"/>
                    <a:pt x="383" y="765"/>
                    <a:pt x="459" y="786"/>
                  </a:cubicBezTo>
                  <a:cubicBezTo>
                    <a:pt x="533" y="805"/>
                    <a:pt x="607" y="822"/>
                    <a:pt x="684" y="817"/>
                  </a:cubicBezTo>
                  <a:cubicBezTo>
                    <a:pt x="755" y="813"/>
                    <a:pt x="828" y="789"/>
                    <a:pt x="874" y="730"/>
                  </a:cubicBezTo>
                  <a:cubicBezTo>
                    <a:pt x="933" y="653"/>
                    <a:pt x="915" y="600"/>
                    <a:pt x="914" y="600"/>
                  </a:cubicBezTo>
                  <a:cubicBezTo>
                    <a:pt x="913" y="599"/>
                    <a:pt x="911" y="600"/>
                    <a:pt x="912" y="602"/>
                  </a:cubicBezTo>
                  <a:cubicBezTo>
                    <a:pt x="912" y="602"/>
                    <a:pt x="912" y="603"/>
                    <a:pt x="912" y="604"/>
                  </a:cubicBezTo>
                  <a:cubicBezTo>
                    <a:pt x="893" y="632"/>
                    <a:pt x="877" y="661"/>
                    <a:pt x="850" y="684"/>
                  </a:cubicBezTo>
                  <a:cubicBezTo>
                    <a:pt x="826" y="704"/>
                    <a:pt x="797" y="720"/>
                    <a:pt x="767" y="730"/>
                  </a:cubicBezTo>
                  <a:cubicBezTo>
                    <a:pt x="766" y="730"/>
                    <a:pt x="766" y="730"/>
                    <a:pt x="766" y="730"/>
                  </a:cubicBezTo>
                  <a:cubicBezTo>
                    <a:pt x="717" y="746"/>
                    <a:pt x="666" y="750"/>
                    <a:pt x="615" y="747"/>
                  </a:cubicBezTo>
                  <a:cubicBezTo>
                    <a:pt x="601" y="746"/>
                    <a:pt x="588" y="745"/>
                    <a:pt x="574" y="743"/>
                  </a:cubicBezTo>
                  <a:cubicBezTo>
                    <a:pt x="542" y="738"/>
                    <a:pt x="510" y="733"/>
                    <a:pt x="479" y="728"/>
                  </a:cubicBezTo>
                  <a:cubicBezTo>
                    <a:pt x="446" y="723"/>
                    <a:pt x="414" y="719"/>
                    <a:pt x="381" y="717"/>
                  </a:cubicBezTo>
                  <a:cubicBezTo>
                    <a:pt x="324" y="713"/>
                    <a:pt x="263" y="712"/>
                    <a:pt x="211" y="740"/>
                  </a:cubicBezTo>
                  <a:cubicBezTo>
                    <a:pt x="200" y="747"/>
                    <a:pt x="185" y="757"/>
                    <a:pt x="176" y="763"/>
                  </a:cubicBezTo>
                  <a:cubicBezTo>
                    <a:pt x="177" y="761"/>
                    <a:pt x="178" y="759"/>
                    <a:pt x="178" y="757"/>
                  </a:cubicBezTo>
                  <a:cubicBezTo>
                    <a:pt x="183" y="747"/>
                    <a:pt x="186" y="736"/>
                    <a:pt x="190" y="724"/>
                  </a:cubicBezTo>
                  <a:cubicBezTo>
                    <a:pt x="206" y="667"/>
                    <a:pt x="192" y="608"/>
                    <a:pt x="176" y="553"/>
                  </a:cubicBezTo>
                  <a:cubicBezTo>
                    <a:pt x="157" y="490"/>
                    <a:pt x="131" y="431"/>
                    <a:pt x="108" y="370"/>
                  </a:cubicBezTo>
                  <a:cubicBezTo>
                    <a:pt x="105" y="362"/>
                    <a:pt x="102" y="353"/>
                    <a:pt x="99" y="345"/>
                  </a:cubicBezTo>
                  <a:cubicBezTo>
                    <a:pt x="95" y="332"/>
                    <a:pt x="92" y="320"/>
                    <a:pt x="89" y="307"/>
                  </a:cubicBezTo>
                  <a:cubicBezTo>
                    <a:pt x="79" y="265"/>
                    <a:pt x="75" y="222"/>
                    <a:pt x="78" y="180"/>
                  </a:cubicBezTo>
                  <a:close/>
                </a:path>
              </a:pathLst>
            </a:custGeom>
            <a:solidFill>
              <a:srgbClr val="FFD6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矩形 40"/>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0387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9268" y="419655"/>
            <a:ext cx="3810659"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高动态范围</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(HDR)</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0FC2A5-B035-4D98-8BE0-D15CE8AE8508}"/>
              </a:ext>
            </a:extLst>
          </p:cNvPr>
          <p:cNvSpPr/>
          <p:nvPr/>
        </p:nvSpPr>
        <p:spPr>
          <a:xfrm>
            <a:off x="1024588" y="1389151"/>
            <a:ext cx="9505760" cy="1289905"/>
          </a:xfrm>
          <a:prstGeom prst="rect">
            <a:avLst/>
          </a:prstGeom>
        </p:spPr>
        <p:txBody>
          <a:bodyPr wrap="square">
            <a:spAutoFit/>
          </a:bodyPr>
          <a:lstStyle/>
          <a:p>
            <a:pPr indent="457200">
              <a:lnSpc>
                <a:spcPct val="150000"/>
              </a:lnSpc>
            </a:pPr>
            <a:r>
              <a:rPr lang="en-US" altLang="zh-CN" dirty="0">
                <a:solidFill>
                  <a:srgbClr val="222222"/>
                </a:solidFill>
                <a:latin typeface="微软雅黑" panose="020B0503020204020204" pitchFamily="34" charset="-122"/>
                <a:ea typeface="微软雅黑" panose="020B0503020204020204" pitchFamily="34" charset="-122"/>
              </a:rPr>
              <a:t>LDR(Low Dynamic Range,</a:t>
            </a:r>
            <a:r>
              <a:rPr lang="zh-CN" altLang="en-US" dirty="0">
                <a:solidFill>
                  <a:srgbClr val="222222"/>
                </a:solidFill>
                <a:latin typeface="微软雅黑" panose="020B0503020204020204" pitchFamily="34" charset="-122"/>
                <a:ea typeface="微软雅黑" panose="020B0503020204020204" pitchFamily="34" charset="-122"/>
              </a:rPr>
              <a:t>低动态范围</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显示器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默认帧缓冲</a:t>
            </a:r>
            <a:r>
              <a:rPr lang="en-US" altLang="zh-CN" dirty="0">
                <a:latin typeface="微软雅黑" panose="020B0503020204020204" pitchFamily="34" charset="-122"/>
                <a:ea typeface="微软雅黑" panose="020B0503020204020204" pitchFamily="34" charset="-122"/>
              </a:rPr>
              <a:t>(Framebuffer)</a:t>
            </a:r>
            <a:r>
              <a:rPr lang="zh-CN" altLang="en-US" dirty="0">
                <a:latin typeface="微软雅黑" panose="020B0503020204020204" pitchFamily="34" charset="-122"/>
                <a:ea typeface="微软雅黑" panose="020B0503020204020204" pitchFamily="34" charset="-122"/>
              </a:rPr>
              <a:t>中亮度和颜色的值被限制为</a:t>
            </a:r>
            <a:r>
              <a:rPr lang="en-US" altLang="zh-CN" dirty="0">
                <a:latin typeface="微软雅黑" panose="020B0503020204020204" pitchFamily="34" charset="-122"/>
                <a:ea typeface="微软雅黑" panose="020B0503020204020204" pitchFamily="34" charset="-122"/>
              </a:rPr>
              <a:t>0.0</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之间。但在光照方程中却没有这个限制。片段的颜色会超过</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，因此需要有一个更大的颜色范围，也就是</a:t>
            </a:r>
            <a:r>
              <a:rPr lang="en-US" altLang="zh-CN" dirty="0">
                <a:latin typeface="微软雅黑" panose="020B0503020204020204" pitchFamily="34" charset="-122"/>
                <a:ea typeface="微软雅黑" panose="020B0503020204020204" pitchFamily="34" charset="-122"/>
              </a:rPr>
              <a:t>HDR(High Dynamic Range, </a:t>
            </a:r>
            <a:r>
              <a:rPr lang="zh-CN" altLang="en-US" dirty="0">
                <a:latin typeface="微软雅黑" panose="020B0503020204020204" pitchFamily="34" charset="-122"/>
                <a:ea typeface="微软雅黑" panose="020B0503020204020204" pitchFamily="34" charset="-122"/>
              </a:rPr>
              <a:t>高动态范围</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1355C43-CA41-477A-B64B-4020E394419F}"/>
              </a:ext>
            </a:extLst>
          </p:cNvPr>
          <p:cNvPicPr>
            <a:picLocks noChangeAspect="1"/>
          </p:cNvPicPr>
          <p:nvPr/>
        </p:nvPicPr>
        <p:blipFill>
          <a:blip r:embed="rId2"/>
          <a:stretch>
            <a:fillRect/>
          </a:stretch>
        </p:blipFill>
        <p:spPr>
          <a:xfrm>
            <a:off x="1228312" y="2990550"/>
            <a:ext cx="4549156" cy="3436125"/>
          </a:xfrm>
          <a:prstGeom prst="rect">
            <a:avLst/>
          </a:prstGeom>
        </p:spPr>
      </p:pic>
      <p:pic>
        <p:nvPicPr>
          <p:cNvPr id="11" name="图片 10">
            <a:extLst>
              <a:ext uri="{FF2B5EF4-FFF2-40B4-BE49-F238E27FC236}">
                <a16:creationId xmlns:a16="http://schemas.microsoft.com/office/drawing/2014/main" id="{67D47CA8-1D92-4640-B76F-6409F03CF2BD}"/>
              </a:ext>
            </a:extLst>
          </p:cNvPr>
          <p:cNvPicPr>
            <a:picLocks noChangeAspect="1"/>
          </p:cNvPicPr>
          <p:nvPr/>
        </p:nvPicPr>
        <p:blipFill>
          <a:blip r:embed="rId3"/>
          <a:stretch>
            <a:fillRect/>
          </a:stretch>
        </p:blipFill>
        <p:spPr>
          <a:xfrm>
            <a:off x="6670980" y="3002220"/>
            <a:ext cx="4643412" cy="3436125"/>
          </a:xfrm>
          <a:prstGeom prst="rect">
            <a:avLst/>
          </a:prstGeom>
        </p:spPr>
      </p:pic>
    </p:spTree>
    <p:extLst>
      <p:ext uri="{BB962C8B-B14F-4D97-AF65-F5344CB8AC3E}">
        <p14:creationId xmlns:p14="http://schemas.microsoft.com/office/powerpoint/2010/main" val="3800311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9268" y="419655"/>
            <a:ext cx="3810659"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高动态范围</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(HDR)</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A0FC2A5-B035-4D98-8BE0-D15CE8AE8508}"/>
              </a:ext>
            </a:extLst>
          </p:cNvPr>
          <p:cNvSpPr/>
          <p:nvPr/>
        </p:nvSpPr>
        <p:spPr>
          <a:xfrm>
            <a:off x="1024587" y="1389151"/>
            <a:ext cx="9741735" cy="1289905"/>
          </a:xfrm>
          <a:prstGeom prst="rect">
            <a:avLst/>
          </a:prstGeom>
        </p:spPr>
        <p:txBody>
          <a:bodyPr wrap="square">
            <a:spAutoFit/>
          </a:bodyPr>
          <a:lstStyle/>
          <a:p>
            <a:pPr indent="457200" algn="just">
              <a:lnSpc>
                <a:spcPct val="150000"/>
              </a:lnSpc>
            </a:pPr>
            <a:r>
              <a:rPr lang="en-US" altLang="zh-CN" dirty="0">
                <a:solidFill>
                  <a:srgbClr val="222222"/>
                </a:solidFill>
                <a:latin typeface="微软雅黑" panose="020B0503020204020204" pitchFamily="34" charset="-122"/>
                <a:ea typeface="微软雅黑" panose="020B0503020204020204" pitchFamily="34" charset="-122"/>
              </a:rPr>
              <a:t>LDR(Low Dynamic Range,</a:t>
            </a:r>
            <a:r>
              <a:rPr lang="zh-CN" altLang="en-US" dirty="0">
                <a:solidFill>
                  <a:srgbClr val="222222"/>
                </a:solidFill>
                <a:latin typeface="微软雅黑" panose="020B0503020204020204" pitchFamily="34" charset="-122"/>
                <a:ea typeface="微软雅黑" panose="020B0503020204020204" pitchFamily="34" charset="-122"/>
              </a:rPr>
              <a:t>低动态范围</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显示器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默认帧缓冲</a:t>
            </a:r>
            <a:r>
              <a:rPr lang="en-US" altLang="zh-CN" dirty="0">
                <a:latin typeface="微软雅黑" panose="020B0503020204020204" pitchFamily="34" charset="-122"/>
                <a:ea typeface="微软雅黑" panose="020B0503020204020204" pitchFamily="34" charset="-122"/>
              </a:rPr>
              <a:t>(Framebuffer)</a:t>
            </a:r>
            <a:r>
              <a:rPr lang="zh-CN" altLang="en-US" dirty="0">
                <a:latin typeface="微软雅黑" panose="020B0503020204020204" pitchFamily="34" charset="-122"/>
                <a:ea typeface="微软雅黑" panose="020B0503020204020204" pitchFamily="34" charset="-122"/>
              </a:rPr>
              <a:t>中亮度和颜色的值被限制为</a:t>
            </a:r>
            <a:r>
              <a:rPr lang="en-US" altLang="zh-CN" dirty="0">
                <a:latin typeface="微软雅黑" panose="020B0503020204020204" pitchFamily="34" charset="-122"/>
                <a:ea typeface="微软雅黑" panose="020B0503020204020204" pitchFamily="34" charset="-122"/>
              </a:rPr>
              <a:t>0.0</a:t>
            </a:r>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之间。但在光照方程中却没有这个限制。片段的颜色会超过</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，因此需要有一个更大的颜色范围，也就是</a:t>
            </a:r>
            <a:r>
              <a:rPr lang="en-US" altLang="zh-CN" dirty="0">
                <a:latin typeface="微软雅黑" panose="020B0503020204020204" pitchFamily="34" charset="-122"/>
                <a:ea typeface="微软雅黑" panose="020B0503020204020204" pitchFamily="34" charset="-122"/>
              </a:rPr>
              <a:t>HDR(High Dynamic Range, </a:t>
            </a:r>
            <a:r>
              <a:rPr lang="zh-CN" altLang="en-US" dirty="0">
                <a:latin typeface="微软雅黑" panose="020B0503020204020204" pitchFamily="34" charset="-122"/>
                <a:ea typeface="微软雅黑" panose="020B0503020204020204" pitchFamily="34" charset="-122"/>
              </a:rPr>
              <a:t>高动态范围</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6223837-773D-4DA5-9FF2-1ECC041502CF}"/>
              </a:ext>
            </a:extLst>
          </p:cNvPr>
          <p:cNvPicPr>
            <a:picLocks noChangeAspect="1"/>
          </p:cNvPicPr>
          <p:nvPr/>
        </p:nvPicPr>
        <p:blipFill>
          <a:blip r:embed="rId2"/>
          <a:stretch>
            <a:fillRect/>
          </a:stretch>
        </p:blipFill>
        <p:spPr>
          <a:xfrm>
            <a:off x="1024587" y="3335982"/>
            <a:ext cx="9640077" cy="2132867"/>
          </a:xfrm>
          <a:prstGeom prst="rect">
            <a:avLst/>
          </a:prstGeom>
        </p:spPr>
      </p:pic>
    </p:spTree>
    <p:extLst>
      <p:ext uri="{BB962C8B-B14F-4D97-AF65-F5344CB8AC3E}">
        <p14:creationId xmlns:p14="http://schemas.microsoft.com/office/powerpoint/2010/main" val="4026150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9268" y="419655"/>
            <a:ext cx="3810659"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高动态范围</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(HDR)</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3454B12-1768-435F-AB21-102721A20BB7}"/>
              </a:ext>
            </a:extLst>
          </p:cNvPr>
          <p:cNvSpPr/>
          <p:nvPr/>
        </p:nvSpPr>
        <p:spPr>
          <a:xfrm>
            <a:off x="1066266" y="1890193"/>
            <a:ext cx="10059467" cy="4524315"/>
          </a:xfrm>
          <a:prstGeom prst="rect">
            <a:avLst/>
          </a:prstGeom>
          <a:ln>
            <a:solidFill>
              <a:schemeClr val="accent1"/>
            </a:solidFill>
          </a:ln>
        </p:spPr>
        <p:txBody>
          <a:bodyPr wrap="square">
            <a:spAutoFit/>
          </a:bodyPr>
          <a:lstStyle/>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glGenFramebuffers</a:t>
            </a:r>
            <a:r>
              <a:rPr lang="en-US" altLang="zh-CN" sz="1200" dirty="0">
                <a:solidFill>
                  <a:srgbClr val="000000"/>
                </a:solidFill>
                <a:latin typeface="微软雅黑" panose="020B0503020204020204" pitchFamily="34" charset="-122"/>
                <a:ea typeface="微软雅黑" panose="020B0503020204020204" pitchFamily="34" charset="-122"/>
              </a:rPr>
              <a:t>(1, &amp;</a:t>
            </a:r>
            <a:r>
              <a:rPr lang="en-US" altLang="zh-CN" sz="1200" dirty="0" err="1">
                <a:solidFill>
                  <a:srgbClr val="000000"/>
                </a:solidFill>
                <a:latin typeface="微软雅黑" panose="020B0503020204020204" pitchFamily="34" charset="-122"/>
                <a:ea typeface="微软雅黑" panose="020B0503020204020204" pitchFamily="34" charset="-122"/>
              </a:rPr>
              <a:t>m_uiHDRBuffer</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glBindFramebuffer</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GL_FRAMEBUFFER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m_uiHDRBuffer</a:t>
            </a:r>
            <a:r>
              <a:rPr lang="en-US" altLang="zh-CN" sz="1200" dirty="0">
                <a:solidFill>
                  <a:srgbClr val="000000"/>
                </a:solidFill>
                <a:latin typeface="微软雅黑" panose="020B0503020204020204" pitchFamily="34" charset="-122"/>
                <a:ea typeface="微软雅黑" panose="020B0503020204020204" pitchFamily="34" charset="-122"/>
              </a:rPr>
              <a:t>);</a:t>
            </a:r>
          </a:p>
          <a:p>
            <a:endParaRPr lang="zh-CN" altLang="en-US"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glGenTextures</a:t>
            </a:r>
            <a:r>
              <a:rPr lang="en-US" altLang="zh-CN" sz="1200" dirty="0">
                <a:solidFill>
                  <a:srgbClr val="000000"/>
                </a:solidFill>
                <a:latin typeface="微软雅黑" panose="020B0503020204020204" pitchFamily="34" charset="-122"/>
                <a:ea typeface="微软雅黑" panose="020B0503020204020204" pitchFamily="34" charset="-122"/>
              </a:rPr>
              <a:t>(2, </a:t>
            </a:r>
            <a:r>
              <a:rPr lang="en-US" altLang="zh-CN" sz="1200" dirty="0" err="1">
                <a:solidFill>
                  <a:srgbClr val="000000"/>
                </a:solidFill>
                <a:latin typeface="微软雅黑" panose="020B0503020204020204" pitchFamily="34" charset="-122"/>
                <a:ea typeface="微软雅黑" panose="020B0503020204020204" pitchFamily="34" charset="-122"/>
              </a:rPr>
              <a:t>m_uiColorBuffers</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for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unsigned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int</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 = 0; </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 &lt; 2; </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a:t>
            </a:r>
          </a:p>
          <a:p>
            <a:r>
              <a:rPr lang="zh-CN" altLang="en-US"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glBindTexture</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m_uiColorBuffers</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glTexImage2D</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0, </a:t>
            </a:r>
            <a:r>
              <a:rPr lang="en-US" altLang="zh-CN" sz="1200" dirty="0">
                <a:solidFill>
                  <a:srgbClr val="6F008A"/>
                </a:solidFill>
                <a:latin typeface="微软雅黑" panose="020B0503020204020204" pitchFamily="34" charset="-122"/>
                <a:ea typeface="微软雅黑" panose="020B0503020204020204" pitchFamily="34" charset="-122"/>
              </a:rPr>
              <a:t>GL_RGBA16F</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808080"/>
                </a:solidFill>
                <a:latin typeface="微软雅黑" panose="020B0503020204020204" pitchFamily="34" charset="-122"/>
                <a:ea typeface="微软雅黑" panose="020B0503020204020204" pitchFamily="34" charset="-122"/>
              </a:rPr>
              <a:t>uiWidth</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808080"/>
                </a:solidFill>
                <a:latin typeface="微软雅黑" panose="020B0503020204020204" pitchFamily="34" charset="-122"/>
                <a:ea typeface="微软雅黑" panose="020B0503020204020204" pitchFamily="34" charset="-122"/>
              </a:rPr>
              <a:t>uiHeight</a:t>
            </a:r>
            <a:r>
              <a:rPr lang="en-US" altLang="zh-CN" sz="1200" dirty="0">
                <a:solidFill>
                  <a:srgbClr val="000000"/>
                </a:solidFill>
                <a:latin typeface="微软雅黑" panose="020B0503020204020204" pitchFamily="34" charset="-122"/>
                <a:ea typeface="微软雅黑" panose="020B0503020204020204" pitchFamily="34" charset="-122"/>
              </a:rPr>
              <a:t>, 0, </a:t>
            </a:r>
            <a:r>
              <a:rPr lang="en-US" altLang="zh-CN" sz="1200" dirty="0">
                <a:solidFill>
                  <a:srgbClr val="6F008A"/>
                </a:solidFill>
                <a:latin typeface="微软雅黑" panose="020B0503020204020204" pitchFamily="34" charset="-122"/>
                <a:ea typeface="微软雅黑" panose="020B0503020204020204" pitchFamily="34" charset="-122"/>
              </a:rPr>
              <a:t>GL_RGBA</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GL_FLOAT</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NULL</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glTexParameteri</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GL_TEXTURE_MIN_FILTER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GL_LINEAR</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glTexParameteri</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GL_TEXTURE_MAG_FILTER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GL_LINEAR</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glTexParameteri</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GL_TEXTURE_WRAP_S</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GL_CLAMP_TO_EDGE</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glTexParameteri</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GL_TEXTURE_WRAP_T</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GL_CLAMP_TO_EDGE</a:t>
            </a:r>
            <a:r>
              <a:rPr lang="en-US" altLang="zh-CN" sz="1200" dirty="0">
                <a:solidFill>
                  <a:srgbClr val="000000"/>
                </a:solidFill>
                <a:latin typeface="微软雅黑" panose="020B0503020204020204" pitchFamily="34" charset="-122"/>
                <a:ea typeface="微软雅黑" panose="020B0503020204020204" pitchFamily="34" charset="-122"/>
              </a:rPr>
              <a:t>);</a:t>
            </a:r>
          </a:p>
          <a:p>
            <a:endParaRPr lang="zh-CN" altLang="en-US"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glFramebufferTexture2D</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GL_FRAMEBUFFER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GL_COLOR_ATTACHMENT0</a:t>
            </a:r>
            <a:r>
              <a:rPr lang="en-US" altLang="zh-CN" sz="1200" dirty="0">
                <a:solidFill>
                  <a:srgbClr val="000000"/>
                </a:solidFill>
                <a:latin typeface="微软雅黑" panose="020B0503020204020204" pitchFamily="34" charset="-122"/>
                <a:ea typeface="微软雅黑" panose="020B0503020204020204" pitchFamily="34" charset="-122"/>
              </a:rPr>
              <a:t> + </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m_uiColorBuffers</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 0);</a:t>
            </a:r>
          </a:p>
          <a:p>
            <a:r>
              <a:rPr lang="zh-CN" altLang="en-US"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00"/>
                </a:solidFill>
                <a:latin typeface="微软雅黑" panose="020B0503020204020204" pitchFamily="34" charset="-122"/>
                <a:ea typeface="微软雅黑" panose="020B0503020204020204" pitchFamily="34" charset="-122"/>
              </a:rPr>
              <a:t>}</a:t>
            </a:r>
          </a:p>
          <a:p>
            <a:endParaRPr lang="zh-CN" altLang="en-US"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glGenRenderbuffers</a:t>
            </a:r>
            <a:r>
              <a:rPr lang="en-US" altLang="zh-CN" sz="1200" dirty="0">
                <a:solidFill>
                  <a:srgbClr val="000000"/>
                </a:solidFill>
                <a:latin typeface="微软雅黑" panose="020B0503020204020204" pitchFamily="34" charset="-122"/>
                <a:ea typeface="微软雅黑" panose="020B0503020204020204" pitchFamily="34" charset="-122"/>
              </a:rPr>
              <a:t>(1, &amp;</a:t>
            </a:r>
            <a:r>
              <a:rPr lang="en-US" altLang="zh-CN" sz="1200" dirty="0" err="1">
                <a:solidFill>
                  <a:srgbClr val="000000"/>
                </a:solidFill>
                <a:latin typeface="微软雅黑" panose="020B0503020204020204" pitchFamily="34" charset="-122"/>
                <a:ea typeface="微软雅黑" panose="020B0503020204020204" pitchFamily="34" charset="-122"/>
              </a:rPr>
              <a:t>m_uiDepth</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glBindRenderbuffer</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GL_RENDERBUFFER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m_uiDepth</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glRenderbufferStorage</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GL_RENDERBUFFER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GL_DEPTH_COMPONENT</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808080"/>
                </a:solidFill>
                <a:latin typeface="微软雅黑" panose="020B0503020204020204" pitchFamily="34" charset="-122"/>
                <a:ea typeface="微软雅黑" panose="020B0503020204020204" pitchFamily="34" charset="-122"/>
              </a:rPr>
              <a:t>uiWidth</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808080"/>
                </a:solidFill>
                <a:latin typeface="微软雅黑" panose="020B0503020204020204" pitchFamily="34" charset="-122"/>
                <a:ea typeface="微软雅黑" panose="020B0503020204020204" pitchFamily="34" charset="-122"/>
              </a:rPr>
              <a:t>uiHeight</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glFramebufferRenderbuffer</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GL_FRAMEBUFFER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GL_DEPTH_ATTACHMENT</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GL_RENDERBUFFER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m_uiDepth</a:t>
            </a:r>
            <a:r>
              <a:rPr lang="en-US" altLang="zh-CN" sz="1200" dirty="0">
                <a:solidFill>
                  <a:srgbClr val="000000"/>
                </a:solidFill>
                <a:latin typeface="微软雅黑" panose="020B0503020204020204" pitchFamily="34" charset="-122"/>
                <a:ea typeface="微软雅黑" panose="020B0503020204020204" pitchFamily="34" charset="-122"/>
              </a:rPr>
              <a:t>);</a:t>
            </a:r>
          </a:p>
          <a:p>
            <a:endParaRPr lang="zh-CN" altLang="en-US"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unsigned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int</a:t>
            </a:r>
            <a:r>
              <a:rPr lang="en-US" altLang="zh-CN" sz="1200" dirty="0">
                <a:solidFill>
                  <a:srgbClr val="000000"/>
                </a:solidFill>
                <a:latin typeface="微软雅黑" panose="020B0503020204020204" pitchFamily="34" charset="-122"/>
                <a:ea typeface="微软雅黑" panose="020B0503020204020204" pitchFamily="34" charset="-122"/>
              </a:rPr>
              <a:t> attachments[2] = { </a:t>
            </a:r>
            <a:r>
              <a:rPr lang="en-US" altLang="zh-CN" sz="1200" dirty="0">
                <a:solidFill>
                  <a:srgbClr val="6F008A"/>
                </a:solidFill>
                <a:latin typeface="微软雅黑" panose="020B0503020204020204" pitchFamily="34" charset="-122"/>
                <a:ea typeface="微软雅黑" panose="020B0503020204020204" pitchFamily="34" charset="-122"/>
              </a:rPr>
              <a:t>GL_COLOR_ATTACHMENT0</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GL_COLOR_ATTACHMENT1</a:t>
            </a:r>
            <a:r>
              <a:rPr lang="en-US" altLang="zh-CN" sz="1200" dirty="0">
                <a:solidFill>
                  <a:srgbClr val="000000"/>
                </a:solidFill>
                <a:latin typeface="微软雅黑" panose="020B0503020204020204" pitchFamily="34" charset="-122"/>
                <a:ea typeface="微软雅黑" panose="020B0503020204020204" pitchFamily="34" charset="-122"/>
              </a:rPr>
              <a:t> };</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glDrawBuffers</a:t>
            </a:r>
            <a:r>
              <a:rPr lang="en-US" altLang="zh-CN" sz="1200" dirty="0">
                <a:solidFill>
                  <a:srgbClr val="000000"/>
                </a:solidFill>
                <a:latin typeface="微软雅黑" panose="020B0503020204020204" pitchFamily="34" charset="-122"/>
                <a:ea typeface="微软雅黑" panose="020B0503020204020204" pitchFamily="34" charset="-122"/>
              </a:rPr>
              <a:t>(2, attachments);</a:t>
            </a:r>
          </a:p>
          <a:p>
            <a:r>
              <a:rPr lang="en-US" altLang="zh-CN" sz="1200" dirty="0">
                <a:solidFill>
                  <a:srgbClr val="6F008A"/>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glBindFramebuffer</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GL_FRAMEBUFFER</a:t>
            </a:r>
            <a:r>
              <a:rPr lang="en-US" altLang="zh-CN" sz="1200" dirty="0">
                <a:solidFill>
                  <a:srgbClr val="000000"/>
                </a:solidFill>
                <a:latin typeface="微软雅黑" panose="020B0503020204020204" pitchFamily="34" charset="-122"/>
                <a:ea typeface="微软雅黑" panose="020B0503020204020204" pitchFamily="34" charset="-122"/>
              </a:rPr>
              <a:t>, 0);</a:t>
            </a:r>
            <a:endParaRPr lang="zh-CN" altLang="en-US" sz="12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DE32FF48-CF6D-4379-9BE1-EC10D4353066}"/>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创建浮点帧缓冲</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6290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9268" y="419655"/>
            <a:ext cx="3810659"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高动态范围</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(HDR)</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059AC-1ACA-4560-975F-4DA5401D17B2}"/>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色调映射</a:t>
            </a:r>
            <a:endParaRPr lang="zh-CN" altLang="en-US"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84C876D-B513-4248-827E-368BDA2983A7}"/>
              </a:ext>
            </a:extLst>
          </p:cNvPr>
          <p:cNvSpPr/>
          <p:nvPr/>
        </p:nvSpPr>
        <p:spPr>
          <a:xfrm>
            <a:off x="819268" y="1758433"/>
            <a:ext cx="10713971" cy="1289905"/>
          </a:xfrm>
          <a:prstGeom prst="rect">
            <a:avLst/>
          </a:prstGeom>
        </p:spPr>
        <p:txBody>
          <a:bodyPr wrap="square">
            <a:spAutoFit/>
          </a:bodyPr>
          <a:lstStyle/>
          <a:p>
            <a:pPr indent="457200" algn="just">
              <a:lnSpc>
                <a:spcPct val="150000"/>
              </a:lnSpc>
            </a:pP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渲染允许用更大范围的颜色值渲染从而获取大范围的黑暗与明亮的场景细节，但最后将所有</a:t>
            </a: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值转换成在</a:t>
            </a:r>
            <a:r>
              <a:rPr lang="en-US" altLang="zh-CN" dirty="0">
                <a:solidFill>
                  <a:srgbClr val="222222"/>
                </a:solidFill>
                <a:latin typeface="微软雅黑" panose="020B0503020204020204" pitchFamily="34" charset="-122"/>
                <a:ea typeface="微软雅黑" panose="020B0503020204020204" pitchFamily="34" charset="-122"/>
              </a:rPr>
              <a:t>[0.0, 1.0]</a:t>
            </a:r>
            <a:r>
              <a:rPr lang="zh-CN" altLang="en-US" dirty="0">
                <a:solidFill>
                  <a:srgbClr val="222222"/>
                </a:solidFill>
                <a:latin typeface="微软雅黑" panose="020B0503020204020204" pitchFamily="34" charset="-122"/>
                <a:ea typeface="微软雅黑" panose="020B0503020204020204" pitchFamily="34" charset="-122"/>
              </a:rPr>
              <a:t>范围的</a:t>
            </a:r>
            <a:r>
              <a:rPr lang="en-US" altLang="zh-CN" dirty="0">
                <a:solidFill>
                  <a:srgbClr val="222222"/>
                </a:solidFill>
                <a:latin typeface="微软雅黑" panose="020B0503020204020204" pitchFamily="34" charset="-122"/>
                <a:ea typeface="微软雅黑" panose="020B0503020204020204" pitchFamily="34" charset="-122"/>
              </a:rPr>
              <a:t>LDR(Low Dynamic Range,</a:t>
            </a:r>
            <a:r>
              <a:rPr lang="zh-CN" altLang="en-US" dirty="0">
                <a:solidFill>
                  <a:srgbClr val="222222"/>
                </a:solidFill>
                <a:latin typeface="微软雅黑" panose="020B0503020204020204" pitchFamily="34" charset="-122"/>
                <a:ea typeface="微软雅黑" panose="020B0503020204020204" pitchFamily="34" charset="-122"/>
              </a:rPr>
              <a:t>低动态范围</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。转换</a:t>
            </a: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值到</a:t>
            </a:r>
            <a:r>
              <a:rPr lang="en-US" altLang="zh-CN" dirty="0">
                <a:solidFill>
                  <a:srgbClr val="222222"/>
                </a:solidFill>
                <a:latin typeface="微软雅黑" panose="020B0503020204020204" pitchFamily="34" charset="-122"/>
                <a:ea typeface="微软雅黑" panose="020B0503020204020204" pitchFamily="34" charset="-122"/>
              </a:rPr>
              <a:t>LDR</a:t>
            </a:r>
            <a:r>
              <a:rPr lang="zh-CN" altLang="en-US" dirty="0">
                <a:solidFill>
                  <a:srgbClr val="222222"/>
                </a:solidFill>
                <a:latin typeface="微软雅黑" panose="020B0503020204020204" pitchFamily="34" charset="-122"/>
                <a:ea typeface="微软雅黑" panose="020B0503020204020204" pitchFamily="34" charset="-122"/>
              </a:rPr>
              <a:t>值得过程叫做色调映射</a:t>
            </a:r>
            <a:r>
              <a:rPr lang="en-US" altLang="zh-CN" dirty="0">
                <a:solidFill>
                  <a:srgbClr val="222222"/>
                </a:solidFill>
                <a:latin typeface="微软雅黑" panose="020B0503020204020204" pitchFamily="34" charset="-122"/>
                <a:ea typeface="微软雅黑" panose="020B0503020204020204" pitchFamily="34" charset="-122"/>
              </a:rPr>
              <a:t>(Tone Mapping)</a:t>
            </a:r>
            <a:r>
              <a:rPr lang="zh-CN" altLang="en-US" dirty="0">
                <a:solidFill>
                  <a:srgbClr val="222222"/>
                </a:solidFill>
                <a:latin typeface="微软雅黑" panose="020B0503020204020204" pitchFamily="34" charset="-122"/>
                <a:ea typeface="微软雅黑" panose="020B0503020204020204" pitchFamily="34" charset="-122"/>
              </a:rPr>
              <a:t>，有很多的色调映射算法，致力在转换过程中保留尽可能多的</a:t>
            </a: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细节。</a:t>
            </a:r>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62C1AFA-B0E0-436A-8934-176F5F83CBEA}"/>
              </a:ext>
            </a:extLst>
          </p:cNvPr>
          <p:cNvPicPr>
            <a:picLocks noChangeAspect="1"/>
          </p:cNvPicPr>
          <p:nvPr/>
        </p:nvPicPr>
        <p:blipFill>
          <a:blip r:embed="rId2"/>
          <a:stretch>
            <a:fillRect/>
          </a:stretch>
        </p:blipFill>
        <p:spPr>
          <a:xfrm>
            <a:off x="5665208" y="3675620"/>
            <a:ext cx="3117455" cy="2341018"/>
          </a:xfrm>
          <a:prstGeom prst="rect">
            <a:avLst/>
          </a:prstGeom>
        </p:spPr>
      </p:pic>
      <p:pic>
        <p:nvPicPr>
          <p:cNvPr id="8" name="图片 7">
            <a:extLst>
              <a:ext uri="{FF2B5EF4-FFF2-40B4-BE49-F238E27FC236}">
                <a16:creationId xmlns:a16="http://schemas.microsoft.com/office/drawing/2014/main" id="{5C430F7B-A6E7-463F-B796-4FF4B72AE4A6}"/>
              </a:ext>
            </a:extLst>
          </p:cNvPr>
          <p:cNvPicPr>
            <a:picLocks noChangeAspect="1"/>
          </p:cNvPicPr>
          <p:nvPr/>
        </p:nvPicPr>
        <p:blipFill>
          <a:blip r:embed="rId3"/>
          <a:stretch>
            <a:fillRect/>
          </a:stretch>
        </p:blipFill>
        <p:spPr>
          <a:xfrm>
            <a:off x="8858892" y="3675620"/>
            <a:ext cx="3104478" cy="2341018"/>
          </a:xfrm>
          <a:prstGeom prst="rect">
            <a:avLst/>
          </a:prstGeom>
        </p:spPr>
      </p:pic>
      <p:sp>
        <p:nvSpPr>
          <p:cNvPr id="10" name="矩形 9">
            <a:extLst>
              <a:ext uri="{FF2B5EF4-FFF2-40B4-BE49-F238E27FC236}">
                <a16:creationId xmlns:a16="http://schemas.microsoft.com/office/drawing/2014/main" id="{8822138A-8824-4346-90A5-A3DF2C7A9F17}"/>
              </a:ext>
            </a:extLst>
          </p:cNvPr>
          <p:cNvSpPr/>
          <p:nvPr/>
        </p:nvSpPr>
        <p:spPr>
          <a:xfrm>
            <a:off x="755275" y="3773983"/>
            <a:ext cx="4774269" cy="2246769"/>
          </a:xfrm>
          <a:prstGeom prst="rect">
            <a:avLst/>
          </a:prstGeom>
          <a:ln>
            <a:solidFill>
              <a:schemeClr val="accent1"/>
            </a:solidFill>
          </a:ln>
        </p:spPr>
        <p:txBody>
          <a:bodyPr wrap="square">
            <a:spAutoFit/>
          </a:bodyPr>
          <a:lstStyle/>
          <a:p>
            <a:r>
              <a:rPr lang="en-US" altLang="zh-CN" sz="1400" dirty="0">
                <a:solidFill>
                  <a:srgbClr val="6679CC"/>
                </a:solidFill>
                <a:latin typeface="微软雅黑" panose="020B0503020204020204" pitchFamily="34" charset="-122"/>
                <a:ea typeface="微软雅黑" panose="020B0503020204020204" pitchFamily="34" charset="-122"/>
              </a:rPr>
              <a:t>void</a:t>
            </a:r>
            <a:r>
              <a:rPr lang="en-US" altLang="zh-CN" sz="1400" dirty="0">
                <a:solidFill>
                  <a:srgbClr val="5E6687"/>
                </a:solidFill>
                <a:latin typeface="微软雅黑" panose="020B0503020204020204" pitchFamily="34" charset="-122"/>
                <a:ea typeface="微软雅黑" panose="020B0503020204020204" pitchFamily="34" charset="-122"/>
              </a:rPr>
              <a:t> </a:t>
            </a:r>
            <a:r>
              <a:rPr lang="en-US" altLang="zh-CN" sz="1400" dirty="0">
                <a:solidFill>
                  <a:srgbClr val="3D8FD1"/>
                </a:solidFill>
                <a:latin typeface="微软雅黑" panose="020B0503020204020204" pitchFamily="34" charset="-122"/>
                <a:ea typeface="微软雅黑" panose="020B0503020204020204" pitchFamily="34" charset="-122"/>
              </a:rPr>
              <a:t>main</a:t>
            </a:r>
            <a:r>
              <a:rPr lang="en-US" altLang="zh-CN" sz="1400" dirty="0">
                <a:solidFill>
                  <a:srgbClr val="C76B29"/>
                </a:solidFill>
                <a:latin typeface="微软雅黑" panose="020B0503020204020204" pitchFamily="34" charset="-122"/>
                <a:ea typeface="微软雅黑" panose="020B0503020204020204" pitchFamily="34" charset="-122"/>
              </a:rPr>
              <a:t>()</a:t>
            </a:r>
          </a:p>
          <a:p>
            <a:r>
              <a:rPr lang="en-US" altLang="zh-CN" sz="1400" dirty="0">
                <a:solidFill>
                  <a:srgbClr val="5E6687"/>
                </a:solidFill>
                <a:latin typeface="微软雅黑" panose="020B0503020204020204" pitchFamily="34" charset="-122"/>
                <a:ea typeface="微软雅黑" panose="020B0503020204020204" pitchFamily="34" charset="-122"/>
              </a:rPr>
              <a:t> {</a:t>
            </a:r>
          </a:p>
          <a:p>
            <a:r>
              <a:rPr lang="en-US" altLang="zh-CN" sz="1400" dirty="0">
                <a:solidFill>
                  <a:srgbClr val="5E6687"/>
                </a:solidFill>
                <a:latin typeface="微软雅黑" panose="020B0503020204020204" pitchFamily="34" charset="-122"/>
                <a:ea typeface="微软雅黑" panose="020B0503020204020204" pitchFamily="34" charset="-122"/>
              </a:rPr>
              <a:t>    </a:t>
            </a:r>
            <a:r>
              <a:rPr lang="en-US" altLang="zh-CN" sz="1400" dirty="0">
                <a:solidFill>
                  <a:srgbClr val="6679CC"/>
                </a:solidFill>
                <a:latin typeface="微软雅黑" panose="020B0503020204020204" pitchFamily="34" charset="-122"/>
                <a:ea typeface="微软雅黑" panose="020B0503020204020204" pitchFamily="34" charset="-122"/>
              </a:rPr>
              <a:t>const</a:t>
            </a:r>
            <a:r>
              <a:rPr lang="en-US" altLang="zh-CN" sz="1400" dirty="0">
                <a:solidFill>
                  <a:srgbClr val="5E6687"/>
                </a:solidFill>
                <a:latin typeface="微软雅黑" panose="020B0503020204020204" pitchFamily="34" charset="-122"/>
                <a:ea typeface="微软雅黑" panose="020B0503020204020204" pitchFamily="34" charset="-122"/>
              </a:rPr>
              <a:t> </a:t>
            </a:r>
            <a:r>
              <a:rPr lang="en-US" altLang="zh-CN" sz="1400" dirty="0">
                <a:solidFill>
                  <a:srgbClr val="6679CC"/>
                </a:solidFill>
                <a:latin typeface="微软雅黑" panose="020B0503020204020204" pitchFamily="34" charset="-122"/>
                <a:ea typeface="微软雅黑" panose="020B0503020204020204" pitchFamily="34" charset="-122"/>
              </a:rPr>
              <a:t>float</a:t>
            </a:r>
            <a:r>
              <a:rPr lang="en-US" altLang="zh-CN" sz="1400" dirty="0">
                <a:solidFill>
                  <a:srgbClr val="5E6687"/>
                </a:solidFill>
                <a:latin typeface="微软雅黑" panose="020B0503020204020204" pitchFamily="34" charset="-122"/>
                <a:ea typeface="微软雅黑" panose="020B0503020204020204" pitchFamily="34" charset="-122"/>
              </a:rPr>
              <a:t> gamma = </a:t>
            </a:r>
            <a:r>
              <a:rPr lang="en-US" altLang="zh-CN" sz="1400" dirty="0">
                <a:solidFill>
                  <a:srgbClr val="C76B29"/>
                </a:solidFill>
                <a:latin typeface="微软雅黑" panose="020B0503020204020204" pitchFamily="34" charset="-122"/>
                <a:ea typeface="微软雅黑" panose="020B0503020204020204" pitchFamily="34" charset="-122"/>
              </a:rPr>
              <a:t>2.2</a:t>
            </a:r>
            <a:r>
              <a:rPr lang="en-US" altLang="zh-CN" sz="1400" dirty="0">
                <a:solidFill>
                  <a:srgbClr val="5E6687"/>
                </a:solidFill>
                <a:latin typeface="微软雅黑" panose="020B0503020204020204" pitchFamily="34" charset="-122"/>
                <a:ea typeface="微软雅黑" panose="020B0503020204020204" pitchFamily="34" charset="-122"/>
              </a:rPr>
              <a:t>; </a:t>
            </a:r>
          </a:p>
          <a:p>
            <a:r>
              <a:rPr lang="en-US" altLang="zh-CN" sz="1400" dirty="0">
                <a:solidFill>
                  <a:srgbClr val="5E6687"/>
                </a:solidFill>
                <a:latin typeface="微软雅黑" panose="020B0503020204020204" pitchFamily="34" charset="-122"/>
                <a:ea typeface="微软雅黑" panose="020B0503020204020204" pitchFamily="34" charset="-122"/>
              </a:rPr>
              <a:t>    </a:t>
            </a:r>
            <a:r>
              <a:rPr lang="en-US" altLang="zh-CN" sz="1400" dirty="0">
                <a:solidFill>
                  <a:srgbClr val="6B7394"/>
                </a:solidFill>
                <a:latin typeface="微软雅黑" panose="020B0503020204020204" pitchFamily="34" charset="-122"/>
                <a:ea typeface="微软雅黑" panose="020B0503020204020204" pitchFamily="34" charset="-122"/>
              </a:rPr>
              <a:t>// Reinhard</a:t>
            </a:r>
            <a:r>
              <a:rPr lang="zh-CN" altLang="en-US" sz="1400" dirty="0">
                <a:solidFill>
                  <a:srgbClr val="6B7394"/>
                </a:solidFill>
                <a:latin typeface="微软雅黑" panose="020B0503020204020204" pitchFamily="34" charset="-122"/>
                <a:ea typeface="微软雅黑" panose="020B0503020204020204" pitchFamily="34" charset="-122"/>
              </a:rPr>
              <a:t>色调映射</a:t>
            </a:r>
            <a:r>
              <a:rPr lang="zh-CN" altLang="en-US" sz="1400" dirty="0">
                <a:solidFill>
                  <a:srgbClr val="5E6687"/>
                </a:solidFill>
                <a:latin typeface="微软雅黑" panose="020B0503020204020204" pitchFamily="34" charset="-122"/>
                <a:ea typeface="微软雅黑" panose="020B0503020204020204" pitchFamily="34" charset="-122"/>
              </a:rPr>
              <a:t> </a:t>
            </a:r>
            <a:endParaRPr lang="en-US" altLang="zh-CN" sz="1400" dirty="0">
              <a:solidFill>
                <a:srgbClr val="5E6687"/>
              </a:solidFill>
              <a:latin typeface="微软雅黑" panose="020B0503020204020204" pitchFamily="34" charset="-122"/>
              <a:ea typeface="微软雅黑" panose="020B0503020204020204" pitchFamily="34" charset="-122"/>
            </a:endParaRPr>
          </a:p>
          <a:p>
            <a:r>
              <a:rPr lang="en-US" altLang="zh-CN" sz="1400" dirty="0">
                <a:solidFill>
                  <a:srgbClr val="5E6687"/>
                </a:solidFill>
                <a:latin typeface="微软雅黑" panose="020B0503020204020204" pitchFamily="34" charset="-122"/>
                <a:ea typeface="微软雅黑" panose="020B0503020204020204" pitchFamily="34" charset="-122"/>
              </a:rPr>
              <a:t>    vec3 </a:t>
            </a:r>
            <a:r>
              <a:rPr lang="en-US" altLang="zh-CN" sz="1400" dirty="0" err="1">
                <a:solidFill>
                  <a:srgbClr val="5E6687"/>
                </a:solidFill>
                <a:latin typeface="微软雅黑" panose="020B0503020204020204" pitchFamily="34" charset="-122"/>
                <a:ea typeface="微软雅黑" panose="020B0503020204020204" pitchFamily="34" charset="-122"/>
              </a:rPr>
              <a:t>hdrColor</a:t>
            </a:r>
            <a:r>
              <a:rPr lang="en-US" altLang="zh-CN" sz="1400" dirty="0">
                <a:solidFill>
                  <a:srgbClr val="5E6687"/>
                </a:solidFill>
                <a:latin typeface="微软雅黑" panose="020B0503020204020204" pitchFamily="34" charset="-122"/>
                <a:ea typeface="微软雅黑" panose="020B0503020204020204" pitchFamily="34" charset="-122"/>
              </a:rPr>
              <a:t> = texture(</a:t>
            </a:r>
            <a:r>
              <a:rPr lang="en-US" altLang="zh-CN" sz="1400" dirty="0" err="1">
                <a:solidFill>
                  <a:srgbClr val="5E6687"/>
                </a:solidFill>
                <a:latin typeface="微软雅黑" panose="020B0503020204020204" pitchFamily="34" charset="-122"/>
                <a:ea typeface="微软雅黑" panose="020B0503020204020204" pitchFamily="34" charset="-122"/>
              </a:rPr>
              <a:t>hdrBuffer</a:t>
            </a:r>
            <a:r>
              <a:rPr lang="en-US" altLang="zh-CN" sz="1400" dirty="0">
                <a:solidFill>
                  <a:srgbClr val="5E6687"/>
                </a:solidFill>
                <a:latin typeface="微软雅黑" panose="020B0503020204020204" pitchFamily="34" charset="-122"/>
                <a:ea typeface="微软雅黑" panose="020B0503020204020204" pitchFamily="34" charset="-122"/>
              </a:rPr>
              <a:t>, </a:t>
            </a:r>
            <a:r>
              <a:rPr lang="en-US" altLang="zh-CN" sz="1400" dirty="0" err="1">
                <a:solidFill>
                  <a:srgbClr val="5E6687"/>
                </a:solidFill>
                <a:latin typeface="微软雅黑" panose="020B0503020204020204" pitchFamily="34" charset="-122"/>
                <a:ea typeface="微软雅黑" panose="020B0503020204020204" pitchFamily="34" charset="-122"/>
              </a:rPr>
              <a:t>TexCoords</a:t>
            </a:r>
            <a:r>
              <a:rPr lang="en-US" altLang="zh-CN" sz="1400" dirty="0">
                <a:solidFill>
                  <a:srgbClr val="5E6687"/>
                </a:solidFill>
                <a:latin typeface="微软雅黑" panose="020B0503020204020204" pitchFamily="34" charset="-122"/>
                <a:ea typeface="微软雅黑" panose="020B0503020204020204" pitchFamily="34" charset="-122"/>
              </a:rPr>
              <a:t>).</a:t>
            </a:r>
            <a:r>
              <a:rPr lang="en-US" altLang="zh-CN" sz="1400" dirty="0" err="1">
                <a:solidFill>
                  <a:srgbClr val="5E6687"/>
                </a:solidFill>
                <a:latin typeface="微软雅黑" panose="020B0503020204020204" pitchFamily="34" charset="-122"/>
                <a:ea typeface="微软雅黑" panose="020B0503020204020204" pitchFamily="34" charset="-122"/>
              </a:rPr>
              <a:t>rgb</a:t>
            </a:r>
            <a:r>
              <a:rPr lang="en-US" altLang="zh-CN" sz="1400" dirty="0">
                <a:solidFill>
                  <a:srgbClr val="5E6687"/>
                </a:solidFill>
                <a:latin typeface="微软雅黑" panose="020B0503020204020204" pitchFamily="34" charset="-122"/>
                <a:ea typeface="微软雅黑" panose="020B0503020204020204" pitchFamily="34" charset="-122"/>
              </a:rPr>
              <a:t>;</a:t>
            </a:r>
          </a:p>
          <a:p>
            <a:r>
              <a:rPr lang="en-US" altLang="zh-CN" sz="1400" dirty="0">
                <a:solidFill>
                  <a:srgbClr val="6B7394"/>
                </a:solidFill>
                <a:latin typeface="微软雅黑" panose="020B0503020204020204" pitchFamily="34" charset="-122"/>
                <a:ea typeface="微软雅黑" panose="020B0503020204020204" pitchFamily="34" charset="-122"/>
              </a:rPr>
              <a:t>    // Gamma</a:t>
            </a:r>
            <a:r>
              <a:rPr lang="zh-CN" altLang="en-US" sz="1400" dirty="0">
                <a:solidFill>
                  <a:srgbClr val="6B7394"/>
                </a:solidFill>
                <a:latin typeface="微软雅黑" panose="020B0503020204020204" pitchFamily="34" charset="-122"/>
                <a:ea typeface="微软雅黑" panose="020B0503020204020204" pitchFamily="34" charset="-122"/>
              </a:rPr>
              <a:t>校正</a:t>
            </a:r>
            <a:endParaRPr lang="en-US" altLang="zh-CN" sz="1400" dirty="0">
              <a:solidFill>
                <a:srgbClr val="5E6687"/>
              </a:solidFill>
              <a:latin typeface="微软雅黑" panose="020B0503020204020204" pitchFamily="34" charset="-122"/>
              <a:ea typeface="微软雅黑" panose="020B0503020204020204" pitchFamily="34" charset="-122"/>
            </a:endParaRPr>
          </a:p>
          <a:p>
            <a:r>
              <a:rPr lang="en-US" altLang="zh-CN" sz="1400" dirty="0">
                <a:solidFill>
                  <a:srgbClr val="5E6687"/>
                </a:solidFill>
                <a:latin typeface="微软雅黑" panose="020B0503020204020204" pitchFamily="34" charset="-122"/>
                <a:ea typeface="微软雅黑" panose="020B0503020204020204" pitchFamily="34" charset="-122"/>
              </a:rPr>
              <a:t>    vec3 mapped = </a:t>
            </a:r>
            <a:r>
              <a:rPr lang="en-US" altLang="zh-CN" sz="1400" dirty="0" err="1">
                <a:solidFill>
                  <a:srgbClr val="5E6687"/>
                </a:solidFill>
                <a:latin typeface="微软雅黑" panose="020B0503020204020204" pitchFamily="34" charset="-122"/>
                <a:ea typeface="微软雅黑" panose="020B0503020204020204" pitchFamily="34" charset="-122"/>
              </a:rPr>
              <a:t>hdrColor</a:t>
            </a:r>
            <a:r>
              <a:rPr lang="en-US" altLang="zh-CN" sz="1400" dirty="0">
                <a:solidFill>
                  <a:srgbClr val="5E6687"/>
                </a:solidFill>
                <a:latin typeface="微软雅黑" panose="020B0503020204020204" pitchFamily="34" charset="-122"/>
                <a:ea typeface="微软雅黑" panose="020B0503020204020204" pitchFamily="34" charset="-122"/>
              </a:rPr>
              <a:t> / (</a:t>
            </a:r>
            <a:r>
              <a:rPr lang="en-US" altLang="zh-CN" sz="1400" dirty="0" err="1">
                <a:solidFill>
                  <a:srgbClr val="5E6687"/>
                </a:solidFill>
                <a:latin typeface="微软雅黑" panose="020B0503020204020204" pitchFamily="34" charset="-122"/>
                <a:ea typeface="微软雅黑" panose="020B0503020204020204" pitchFamily="34" charset="-122"/>
              </a:rPr>
              <a:t>hdrColor</a:t>
            </a:r>
            <a:r>
              <a:rPr lang="en-US" altLang="zh-CN" sz="1400" dirty="0">
                <a:solidFill>
                  <a:srgbClr val="5E6687"/>
                </a:solidFill>
                <a:latin typeface="微软雅黑" panose="020B0503020204020204" pitchFamily="34" charset="-122"/>
                <a:ea typeface="微软雅黑" panose="020B0503020204020204" pitchFamily="34" charset="-122"/>
              </a:rPr>
              <a:t> + vec3(</a:t>
            </a:r>
            <a:r>
              <a:rPr lang="en-US" altLang="zh-CN" sz="1400" dirty="0">
                <a:solidFill>
                  <a:srgbClr val="C76B29"/>
                </a:solidFill>
                <a:latin typeface="微软雅黑" panose="020B0503020204020204" pitchFamily="34" charset="-122"/>
                <a:ea typeface="微软雅黑" panose="020B0503020204020204" pitchFamily="34" charset="-122"/>
              </a:rPr>
              <a:t>1.0</a:t>
            </a:r>
            <a:r>
              <a:rPr lang="en-US" altLang="zh-CN" sz="1400" dirty="0">
                <a:solidFill>
                  <a:srgbClr val="5E6687"/>
                </a:solidFill>
                <a:latin typeface="微软雅黑" panose="020B0503020204020204" pitchFamily="34" charset="-122"/>
                <a:ea typeface="微软雅黑" panose="020B0503020204020204" pitchFamily="34" charset="-122"/>
              </a:rPr>
              <a:t>)); </a:t>
            </a:r>
          </a:p>
          <a:p>
            <a:r>
              <a:rPr lang="en-US" altLang="zh-CN" sz="1400" dirty="0">
                <a:solidFill>
                  <a:srgbClr val="5E6687"/>
                </a:solidFill>
                <a:latin typeface="微软雅黑" panose="020B0503020204020204" pitchFamily="34" charset="-122"/>
                <a:ea typeface="微软雅黑" panose="020B0503020204020204" pitchFamily="34" charset="-122"/>
              </a:rPr>
              <a:t>    mapped = </a:t>
            </a:r>
            <a:r>
              <a:rPr lang="en-US" altLang="zh-CN" sz="1400" dirty="0">
                <a:solidFill>
                  <a:srgbClr val="C76B29"/>
                </a:solidFill>
                <a:latin typeface="微软雅黑" panose="020B0503020204020204" pitchFamily="34" charset="-122"/>
                <a:ea typeface="微软雅黑" panose="020B0503020204020204" pitchFamily="34" charset="-122"/>
              </a:rPr>
              <a:t>pow</a:t>
            </a:r>
            <a:r>
              <a:rPr lang="en-US" altLang="zh-CN" sz="1400" dirty="0">
                <a:solidFill>
                  <a:srgbClr val="5E6687"/>
                </a:solidFill>
                <a:latin typeface="微软雅黑" panose="020B0503020204020204" pitchFamily="34" charset="-122"/>
                <a:ea typeface="微软雅黑" panose="020B0503020204020204" pitchFamily="34" charset="-122"/>
              </a:rPr>
              <a:t>(mapped, vec3(</a:t>
            </a:r>
            <a:r>
              <a:rPr lang="en-US" altLang="zh-CN" sz="1400" dirty="0">
                <a:solidFill>
                  <a:srgbClr val="C76B29"/>
                </a:solidFill>
                <a:latin typeface="微软雅黑" panose="020B0503020204020204" pitchFamily="34" charset="-122"/>
                <a:ea typeface="微软雅黑" panose="020B0503020204020204" pitchFamily="34" charset="-122"/>
              </a:rPr>
              <a:t>1.0</a:t>
            </a:r>
            <a:r>
              <a:rPr lang="en-US" altLang="zh-CN" sz="1400" dirty="0">
                <a:solidFill>
                  <a:srgbClr val="5E6687"/>
                </a:solidFill>
                <a:latin typeface="微软雅黑" panose="020B0503020204020204" pitchFamily="34" charset="-122"/>
                <a:ea typeface="微软雅黑" panose="020B0503020204020204" pitchFamily="34" charset="-122"/>
              </a:rPr>
              <a:t> / gamma)); </a:t>
            </a:r>
          </a:p>
          <a:p>
            <a:r>
              <a:rPr lang="en-US" altLang="zh-CN" sz="1400" dirty="0">
                <a:solidFill>
                  <a:srgbClr val="5E6687"/>
                </a:solidFill>
                <a:latin typeface="微软雅黑" panose="020B0503020204020204" pitchFamily="34" charset="-122"/>
                <a:ea typeface="微软雅黑" panose="020B0503020204020204" pitchFamily="34" charset="-122"/>
              </a:rPr>
              <a:t>    color = vec4(mapped, </a:t>
            </a:r>
            <a:r>
              <a:rPr lang="en-US" altLang="zh-CN" sz="1400" dirty="0">
                <a:solidFill>
                  <a:srgbClr val="C76B29"/>
                </a:solidFill>
                <a:latin typeface="微软雅黑" panose="020B0503020204020204" pitchFamily="34" charset="-122"/>
                <a:ea typeface="微软雅黑" panose="020B0503020204020204" pitchFamily="34" charset="-122"/>
              </a:rPr>
              <a:t>1.0</a:t>
            </a:r>
            <a:r>
              <a:rPr lang="en-US" altLang="zh-CN" sz="1400" dirty="0">
                <a:solidFill>
                  <a:srgbClr val="5E6687"/>
                </a:solidFill>
                <a:latin typeface="微软雅黑" panose="020B0503020204020204" pitchFamily="34" charset="-122"/>
                <a:ea typeface="微软雅黑" panose="020B0503020204020204" pitchFamily="34" charset="-122"/>
              </a:rPr>
              <a:t>); </a:t>
            </a:r>
          </a:p>
          <a:p>
            <a:r>
              <a:rPr lang="en-US" altLang="zh-CN" sz="1400" dirty="0">
                <a:solidFill>
                  <a:srgbClr val="5E6687"/>
                </a:solidFill>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43A82075-3CC5-4306-ABBC-626186B71B97}"/>
              </a:ext>
            </a:extLst>
          </p:cNvPr>
          <p:cNvSpPr/>
          <p:nvPr/>
        </p:nvSpPr>
        <p:spPr>
          <a:xfrm>
            <a:off x="759091" y="3337066"/>
            <a:ext cx="4766637" cy="338554"/>
          </a:xfrm>
          <a:prstGeom prst="rect">
            <a:avLst/>
          </a:prstGeom>
        </p:spPr>
        <p:txBody>
          <a:bodyPr wrap="square">
            <a:spAutoFit/>
          </a:bodyPr>
          <a:lstStyle/>
          <a:p>
            <a:pPr marL="342900" indent="-342900">
              <a:buFont typeface="Wingdings" panose="05000000000000000000" pitchFamily="2" charset="2"/>
              <a:buChar char="ü"/>
            </a:pPr>
            <a:r>
              <a:rPr lang="en-US" altLang="zh-CN" sz="1600" dirty="0">
                <a:solidFill>
                  <a:srgbClr val="222222"/>
                </a:solidFill>
                <a:latin typeface="微软雅黑" panose="020B0503020204020204" pitchFamily="34" charset="-122"/>
                <a:ea typeface="微软雅黑" panose="020B0503020204020204" pitchFamily="34" charset="-122"/>
              </a:rPr>
              <a:t>Reinhard</a:t>
            </a:r>
            <a:r>
              <a:rPr lang="zh-CN" altLang="en-US" sz="1600" dirty="0">
                <a:solidFill>
                  <a:srgbClr val="222222"/>
                </a:solidFill>
                <a:latin typeface="微软雅黑" panose="020B0503020204020204" pitchFamily="34" charset="-122"/>
                <a:ea typeface="微软雅黑" panose="020B0503020204020204" pitchFamily="34" charset="-122"/>
              </a:rPr>
              <a:t>色调映射</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0747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9268" y="419655"/>
            <a:ext cx="3810659"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高动态范围</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(HDR)</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059AC-1ACA-4560-975F-4DA5401D17B2}"/>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色调映射</a:t>
            </a:r>
            <a:endParaRPr lang="zh-CN" altLang="en-US"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84C876D-B513-4248-827E-368BDA2983A7}"/>
              </a:ext>
            </a:extLst>
          </p:cNvPr>
          <p:cNvSpPr/>
          <p:nvPr/>
        </p:nvSpPr>
        <p:spPr>
          <a:xfrm>
            <a:off x="819268" y="1758433"/>
            <a:ext cx="10713971" cy="1289905"/>
          </a:xfrm>
          <a:prstGeom prst="rect">
            <a:avLst/>
          </a:prstGeom>
        </p:spPr>
        <p:txBody>
          <a:bodyPr wrap="square">
            <a:spAutoFit/>
          </a:bodyPr>
          <a:lstStyle/>
          <a:p>
            <a:pPr indent="457200" algn="just">
              <a:lnSpc>
                <a:spcPct val="150000"/>
              </a:lnSpc>
            </a:pP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渲染允许用更大范围的颜色值渲染从而获取大范围的黑暗与明亮的场景细节，但最后将所有</a:t>
            </a: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值转换成在</a:t>
            </a:r>
            <a:r>
              <a:rPr lang="en-US" altLang="zh-CN" dirty="0">
                <a:solidFill>
                  <a:srgbClr val="222222"/>
                </a:solidFill>
                <a:latin typeface="微软雅黑" panose="020B0503020204020204" pitchFamily="34" charset="-122"/>
                <a:ea typeface="微软雅黑" panose="020B0503020204020204" pitchFamily="34" charset="-122"/>
              </a:rPr>
              <a:t>[0.0, 1.0]</a:t>
            </a:r>
            <a:r>
              <a:rPr lang="zh-CN" altLang="en-US" dirty="0">
                <a:solidFill>
                  <a:srgbClr val="222222"/>
                </a:solidFill>
                <a:latin typeface="微软雅黑" panose="020B0503020204020204" pitchFamily="34" charset="-122"/>
                <a:ea typeface="微软雅黑" panose="020B0503020204020204" pitchFamily="34" charset="-122"/>
              </a:rPr>
              <a:t>范围的</a:t>
            </a:r>
            <a:r>
              <a:rPr lang="en-US" altLang="zh-CN" dirty="0">
                <a:solidFill>
                  <a:srgbClr val="222222"/>
                </a:solidFill>
                <a:latin typeface="微软雅黑" panose="020B0503020204020204" pitchFamily="34" charset="-122"/>
                <a:ea typeface="微软雅黑" panose="020B0503020204020204" pitchFamily="34" charset="-122"/>
              </a:rPr>
              <a:t>LDR(Low Dynamic Range,</a:t>
            </a:r>
            <a:r>
              <a:rPr lang="zh-CN" altLang="en-US" dirty="0">
                <a:solidFill>
                  <a:srgbClr val="222222"/>
                </a:solidFill>
                <a:latin typeface="微软雅黑" panose="020B0503020204020204" pitchFamily="34" charset="-122"/>
                <a:ea typeface="微软雅黑" panose="020B0503020204020204" pitchFamily="34" charset="-122"/>
              </a:rPr>
              <a:t>低动态范围</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。转换</a:t>
            </a: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值到</a:t>
            </a:r>
            <a:r>
              <a:rPr lang="en-US" altLang="zh-CN" dirty="0">
                <a:solidFill>
                  <a:srgbClr val="222222"/>
                </a:solidFill>
                <a:latin typeface="微软雅黑" panose="020B0503020204020204" pitchFamily="34" charset="-122"/>
                <a:ea typeface="微软雅黑" panose="020B0503020204020204" pitchFamily="34" charset="-122"/>
              </a:rPr>
              <a:t>LDR</a:t>
            </a:r>
            <a:r>
              <a:rPr lang="zh-CN" altLang="en-US" dirty="0">
                <a:solidFill>
                  <a:srgbClr val="222222"/>
                </a:solidFill>
                <a:latin typeface="微软雅黑" panose="020B0503020204020204" pitchFamily="34" charset="-122"/>
                <a:ea typeface="微软雅黑" panose="020B0503020204020204" pitchFamily="34" charset="-122"/>
              </a:rPr>
              <a:t>值得过程叫做色调映射</a:t>
            </a:r>
            <a:r>
              <a:rPr lang="en-US" altLang="zh-CN" dirty="0">
                <a:solidFill>
                  <a:srgbClr val="222222"/>
                </a:solidFill>
                <a:latin typeface="微软雅黑" panose="020B0503020204020204" pitchFamily="34" charset="-122"/>
                <a:ea typeface="微软雅黑" panose="020B0503020204020204" pitchFamily="34" charset="-122"/>
              </a:rPr>
              <a:t>(Tone Mapping)</a:t>
            </a:r>
            <a:r>
              <a:rPr lang="zh-CN" altLang="en-US" dirty="0">
                <a:solidFill>
                  <a:srgbClr val="222222"/>
                </a:solidFill>
                <a:latin typeface="微软雅黑" panose="020B0503020204020204" pitchFamily="34" charset="-122"/>
                <a:ea typeface="微软雅黑" panose="020B0503020204020204" pitchFamily="34" charset="-122"/>
              </a:rPr>
              <a:t>，有很多的色调映射算法，致力在转换过程中保留尽可能多的</a:t>
            </a: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细节。</a:t>
            </a: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43A82075-3CC5-4306-ABBC-626186B71B97}"/>
              </a:ext>
            </a:extLst>
          </p:cNvPr>
          <p:cNvSpPr/>
          <p:nvPr/>
        </p:nvSpPr>
        <p:spPr>
          <a:xfrm>
            <a:off x="759091" y="3337066"/>
            <a:ext cx="4766637" cy="338554"/>
          </a:xfrm>
          <a:prstGeom prst="rect">
            <a:avLst/>
          </a:prstGeom>
        </p:spPr>
        <p:txBody>
          <a:bodyPr wrap="square">
            <a:spAutoFit/>
          </a:bodyPr>
          <a:lstStyle/>
          <a:p>
            <a:pPr marL="342900" indent="-342900">
              <a:buFont typeface="Wingdings" panose="05000000000000000000" pitchFamily="2" charset="2"/>
              <a:buChar char="ü"/>
            </a:pPr>
            <a:r>
              <a:rPr lang="zh-CN" altLang="en-US" sz="1600" dirty="0">
                <a:solidFill>
                  <a:srgbClr val="222222"/>
                </a:solidFill>
                <a:latin typeface="微软雅黑" panose="020B0503020204020204" pitchFamily="34" charset="-122"/>
                <a:ea typeface="微软雅黑" panose="020B0503020204020204" pitchFamily="34" charset="-122"/>
              </a:rPr>
              <a:t>曝光色调映射算法</a:t>
            </a:r>
            <a:endParaRPr lang="zh-CN" altLang="en-US" sz="16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A35F44C-892F-40B2-AF27-3E1B926242DE}"/>
              </a:ext>
            </a:extLst>
          </p:cNvPr>
          <p:cNvSpPr/>
          <p:nvPr/>
        </p:nvSpPr>
        <p:spPr>
          <a:xfrm>
            <a:off x="759091" y="3834167"/>
            <a:ext cx="5336909" cy="2462213"/>
          </a:xfrm>
          <a:prstGeom prst="rect">
            <a:avLst/>
          </a:prstGeom>
          <a:ln>
            <a:solidFill>
              <a:schemeClr val="accent1"/>
            </a:solidFill>
          </a:ln>
        </p:spPr>
        <p:txBody>
          <a:bodyPr wrap="square">
            <a:spAutoFit/>
          </a:bodyPr>
          <a:lstStyle/>
          <a:p>
            <a:r>
              <a:rPr lang="en-US" altLang="zh-CN" sz="1400" dirty="0">
                <a:solidFill>
                  <a:srgbClr val="5E6687"/>
                </a:solidFill>
                <a:latin typeface="微软雅黑" panose="020B0503020204020204" pitchFamily="34" charset="-122"/>
                <a:ea typeface="微软雅黑" panose="020B0503020204020204" pitchFamily="34" charset="-122"/>
              </a:rPr>
              <a:t>uniform </a:t>
            </a:r>
            <a:r>
              <a:rPr lang="en-US" altLang="zh-CN" sz="1400" dirty="0">
                <a:solidFill>
                  <a:srgbClr val="6679CC"/>
                </a:solidFill>
                <a:latin typeface="微软雅黑" panose="020B0503020204020204" pitchFamily="34" charset="-122"/>
                <a:ea typeface="微软雅黑" panose="020B0503020204020204" pitchFamily="34" charset="-122"/>
              </a:rPr>
              <a:t>float</a:t>
            </a:r>
            <a:r>
              <a:rPr lang="en-US" altLang="zh-CN" sz="1400" dirty="0">
                <a:solidFill>
                  <a:srgbClr val="5E6687"/>
                </a:solidFill>
                <a:latin typeface="微软雅黑" panose="020B0503020204020204" pitchFamily="34" charset="-122"/>
                <a:ea typeface="微软雅黑" panose="020B0503020204020204" pitchFamily="34" charset="-122"/>
              </a:rPr>
              <a:t> exposure; </a:t>
            </a:r>
          </a:p>
          <a:p>
            <a:r>
              <a:rPr lang="en-US" altLang="zh-CN" sz="1400" dirty="0">
                <a:solidFill>
                  <a:srgbClr val="6679CC"/>
                </a:solidFill>
                <a:latin typeface="微软雅黑" panose="020B0503020204020204" pitchFamily="34" charset="-122"/>
                <a:ea typeface="微软雅黑" panose="020B0503020204020204" pitchFamily="34" charset="-122"/>
              </a:rPr>
              <a:t>void</a:t>
            </a:r>
            <a:r>
              <a:rPr lang="en-US" altLang="zh-CN" sz="1400" dirty="0">
                <a:solidFill>
                  <a:srgbClr val="5E6687"/>
                </a:solidFill>
                <a:latin typeface="微软雅黑" panose="020B0503020204020204" pitchFamily="34" charset="-122"/>
                <a:ea typeface="微软雅黑" panose="020B0503020204020204" pitchFamily="34" charset="-122"/>
              </a:rPr>
              <a:t> </a:t>
            </a:r>
            <a:r>
              <a:rPr lang="en-US" altLang="zh-CN" sz="1400" dirty="0">
                <a:solidFill>
                  <a:srgbClr val="3D8FD1"/>
                </a:solidFill>
                <a:latin typeface="微软雅黑" panose="020B0503020204020204" pitchFamily="34" charset="-122"/>
                <a:ea typeface="微软雅黑" panose="020B0503020204020204" pitchFamily="34" charset="-122"/>
              </a:rPr>
              <a:t>main</a:t>
            </a:r>
            <a:r>
              <a:rPr lang="en-US" altLang="zh-CN" sz="1400" dirty="0">
                <a:solidFill>
                  <a:srgbClr val="C76B29"/>
                </a:solidFill>
                <a:latin typeface="微软雅黑" panose="020B0503020204020204" pitchFamily="34" charset="-122"/>
                <a:ea typeface="微软雅黑" panose="020B0503020204020204" pitchFamily="34" charset="-122"/>
              </a:rPr>
              <a:t>()</a:t>
            </a:r>
          </a:p>
          <a:p>
            <a:r>
              <a:rPr lang="en-US" altLang="zh-CN" sz="1400" dirty="0">
                <a:solidFill>
                  <a:srgbClr val="5E6687"/>
                </a:solidFill>
                <a:latin typeface="微软雅黑" panose="020B0503020204020204" pitchFamily="34" charset="-122"/>
                <a:ea typeface="微软雅黑" panose="020B0503020204020204" pitchFamily="34" charset="-122"/>
              </a:rPr>
              <a:t> { </a:t>
            </a:r>
          </a:p>
          <a:p>
            <a:r>
              <a:rPr lang="en-US" altLang="zh-CN" sz="1400" dirty="0">
                <a:solidFill>
                  <a:srgbClr val="6679CC"/>
                </a:solidFill>
                <a:latin typeface="微软雅黑" panose="020B0503020204020204" pitchFamily="34" charset="-122"/>
                <a:ea typeface="微软雅黑" panose="020B0503020204020204" pitchFamily="34" charset="-122"/>
              </a:rPr>
              <a:t>    const</a:t>
            </a:r>
            <a:r>
              <a:rPr lang="en-US" altLang="zh-CN" sz="1400" dirty="0">
                <a:solidFill>
                  <a:srgbClr val="5E6687"/>
                </a:solidFill>
                <a:latin typeface="微软雅黑" panose="020B0503020204020204" pitchFamily="34" charset="-122"/>
                <a:ea typeface="微软雅黑" panose="020B0503020204020204" pitchFamily="34" charset="-122"/>
              </a:rPr>
              <a:t> </a:t>
            </a:r>
            <a:r>
              <a:rPr lang="en-US" altLang="zh-CN" sz="1400" dirty="0">
                <a:solidFill>
                  <a:srgbClr val="6679CC"/>
                </a:solidFill>
                <a:latin typeface="微软雅黑" panose="020B0503020204020204" pitchFamily="34" charset="-122"/>
                <a:ea typeface="微软雅黑" panose="020B0503020204020204" pitchFamily="34" charset="-122"/>
              </a:rPr>
              <a:t>float</a:t>
            </a:r>
            <a:r>
              <a:rPr lang="en-US" altLang="zh-CN" sz="1400" dirty="0">
                <a:solidFill>
                  <a:srgbClr val="5E6687"/>
                </a:solidFill>
                <a:latin typeface="微软雅黑" panose="020B0503020204020204" pitchFamily="34" charset="-122"/>
                <a:ea typeface="微软雅黑" panose="020B0503020204020204" pitchFamily="34" charset="-122"/>
              </a:rPr>
              <a:t> gamma = </a:t>
            </a:r>
            <a:r>
              <a:rPr lang="en-US" altLang="zh-CN" sz="1400" dirty="0">
                <a:solidFill>
                  <a:srgbClr val="C76B29"/>
                </a:solidFill>
                <a:latin typeface="微软雅黑" panose="020B0503020204020204" pitchFamily="34" charset="-122"/>
                <a:ea typeface="微软雅黑" panose="020B0503020204020204" pitchFamily="34" charset="-122"/>
              </a:rPr>
              <a:t>2.2</a:t>
            </a:r>
            <a:r>
              <a:rPr lang="en-US" altLang="zh-CN" sz="1400" dirty="0">
                <a:solidFill>
                  <a:srgbClr val="5E6687"/>
                </a:solidFill>
                <a:latin typeface="微软雅黑" panose="020B0503020204020204" pitchFamily="34" charset="-122"/>
                <a:ea typeface="微软雅黑" panose="020B0503020204020204" pitchFamily="34" charset="-122"/>
              </a:rPr>
              <a:t>; </a:t>
            </a:r>
          </a:p>
          <a:p>
            <a:r>
              <a:rPr lang="en-US" altLang="zh-CN" sz="1400" dirty="0">
                <a:solidFill>
                  <a:srgbClr val="5E6687"/>
                </a:solidFill>
                <a:latin typeface="微软雅黑" panose="020B0503020204020204" pitchFamily="34" charset="-122"/>
                <a:ea typeface="微软雅黑" panose="020B0503020204020204" pitchFamily="34" charset="-122"/>
              </a:rPr>
              <a:t>    vec3 </a:t>
            </a:r>
            <a:r>
              <a:rPr lang="en-US" altLang="zh-CN" sz="1400" dirty="0" err="1">
                <a:solidFill>
                  <a:srgbClr val="5E6687"/>
                </a:solidFill>
                <a:latin typeface="微软雅黑" panose="020B0503020204020204" pitchFamily="34" charset="-122"/>
                <a:ea typeface="微软雅黑" panose="020B0503020204020204" pitchFamily="34" charset="-122"/>
              </a:rPr>
              <a:t>hdrColor</a:t>
            </a:r>
            <a:r>
              <a:rPr lang="en-US" altLang="zh-CN" sz="1400" dirty="0">
                <a:solidFill>
                  <a:srgbClr val="5E6687"/>
                </a:solidFill>
                <a:latin typeface="微软雅黑" panose="020B0503020204020204" pitchFamily="34" charset="-122"/>
                <a:ea typeface="微软雅黑" panose="020B0503020204020204" pitchFamily="34" charset="-122"/>
              </a:rPr>
              <a:t> = texture(</a:t>
            </a:r>
            <a:r>
              <a:rPr lang="en-US" altLang="zh-CN" sz="1400" dirty="0" err="1">
                <a:solidFill>
                  <a:srgbClr val="5E6687"/>
                </a:solidFill>
                <a:latin typeface="微软雅黑" panose="020B0503020204020204" pitchFamily="34" charset="-122"/>
                <a:ea typeface="微软雅黑" panose="020B0503020204020204" pitchFamily="34" charset="-122"/>
              </a:rPr>
              <a:t>hdrBuffer</a:t>
            </a:r>
            <a:r>
              <a:rPr lang="en-US" altLang="zh-CN" sz="1400" dirty="0">
                <a:solidFill>
                  <a:srgbClr val="5E6687"/>
                </a:solidFill>
                <a:latin typeface="微软雅黑" panose="020B0503020204020204" pitchFamily="34" charset="-122"/>
                <a:ea typeface="微软雅黑" panose="020B0503020204020204" pitchFamily="34" charset="-122"/>
              </a:rPr>
              <a:t>, </a:t>
            </a:r>
            <a:r>
              <a:rPr lang="en-US" altLang="zh-CN" sz="1400" dirty="0" err="1">
                <a:solidFill>
                  <a:srgbClr val="5E6687"/>
                </a:solidFill>
                <a:latin typeface="微软雅黑" panose="020B0503020204020204" pitchFamily="34" charset="-122"/>
                <a:ea typeface="微软雅黑" panose="020B0503020204020204" pitchFamily="34" charset="-122"/>
              </a:rPr>
              <a:t>TexCoords</a:t>
            </a:r>
            <a:r>
              <a:rPr lang="en-US" altLang="zh-CN" sz="1400" dirty="0">
                <a:solidFill>
                  <a:srgbClr val="5E6687"/>
                </a:solidFill>
                <a:latin typeface="微软雅黑" panose="020B0503020204020204" pitchFamily="34" charset="-122"/>
                <a:ea typeface="微软雅黑" panose="020B0503020204020204" pitchFamily="34" charset="-122"/>
              </a:rPr>
              <a:t>).</a:t>
            </a:r>
            <a:r>
              <a:rPr lang="en-US" altLang="zh-CN" sz="1400" dirty="0" err="1">
                <a:solidFill>
                  <a:srgbClr val="5E6687"/>
                </a:solidFill>
                <a:latin typeface="微软雅黑" panose="020B0503020204020204" pitchFamily="34" charset="-122"/>
                <a:ea typeface="微软雅黑" panose="020B0503020204020204" pitchFamily="34" charset="-122"/>
              </a:rPr>
              <a:t>rgb</a:t>
            </a:r>
            <a:r>
              <a:rPr lang="en-US" altLang="zh-CN" sz="1400" dirty="0">
                <a:solidFill>
                  <a:srgbClr val="5E6687"/>
                </a:solidFill>
                <a:latin typeface="微软雅黑" panose="020B0503020204020204" pitchFamily="34" charset="-122"/>
                <a:ea typeface="微软雅黑" panose="020B0503020204020204" pitchFamily="34" charset="-122"/>
              </a:rPr>
              <a:t>; </a:t>
            </a:r>
          </a:p>
          <a:p>
            <a:r>
              <a:rPr lang="en-US" altLang="zh-CN" sz="1400" dirty="0">
                <a:solidFill>
                  <a:srgbClr val="5E6687"/>
                </a:solidFill>
                <a:latin typeface="微软雅黑" panose="020B0503020204020204" pitchFamily="34" charset="-122"/>
                <a:ea typeface="微软雅黑" panose="020B0503020204020204" pitchFamily="34" charset="-122"/>
              </a:rPr>
              <a:t>    </a:t>
            </a:r>
            <a:r>
              <a:rPr lang="en-US" altLang="zh-CN" sz="1400" dirty="0">
                <a:solidFill>
                  <a:srgbClr val="6B7394"/>
                </a:solidFill>
                <a:latin typeface="微软雅黑" panose="020B0503020204020204" pitchFamily="34" charset="-122"/>
                <a:ea typeface="微软雅黑" panose="020B0503020204020204" pitchFamily="34" charset="-122"/>
              </a:rPr>
              <a:t>// </a:t>
            </a:r>
            <a:r>
              <a:rPr lang="zh-CN" altLang="en-US" sz="1400" dirty="0">
                <a:solidFill>
                  <a:srgbClr val="6B7394"/>
                </a:solidFill>
                <a:latin typeface="微软雅黑" panose="020B0503020204020204" pitchFamily="34" charset="-122"/>
                <a:ea typeface="微软雅黑" panose="020B0503020204020204" pitchFamily="34" charset="-122"/>
              </a:rPr>
              <a:t>曝光色调映射</a:t>
            </a:r>
            <a:endParaRPr lang="en-US" altLang="zh-CN" sz="1400" dirty="0">
              <a:solidFill>
                <a:srgbClr val="5E6687"/>
              </a:solidFill>
              <a:latin typeface="微软雅黑" panose="020B0503020204020204" pitchFamily="34" charset="-122"/>
              <a:ea typeface="微软雅黑" panose="020B0503020204020204" pitchFamily="34" charset="-122"/>
            </a:endParaRPr>
          </a:p>
          <a:p>
            <a:r>
              <a:rPr lang="en-US" altLang="zh-CN" sz="1400" dirty="0">
                <a:solidFill>
                  <a:srgbClr val="5E6687"/>
                </a:solidFill>
                <a:latin typeface="微软雅黑" panose="020B0503020204020204" pitchFamily="34" charset="-122"/>
                <a:ea typeface="微软雅黑" panose="020B0503020204020204" pitchFamily="34" charset="-122"/>
              </a:rPr>
              <a:t>    vec3 mapped = vec3(</a:t>
            </a:r>
            <a:r>
              <a:rPr lang="en-US" altLang="zh-CN" sz="1400" dirty="0">
                <a:solidFill>
                  <a:srgbClr val="C76B29"/>
                </a:solidFill>
                <a:latin typeface="微软雅黑" panose="020B0503020204020204" pitchFamily="34" charset="-122"/>
                <a:ea typeface="微软雅黑" panose="020B0503020204020204" pitchFamily="34" charset="-122"/>
              </a:rPr>
              <a:t>1.0</a:t>
            </a:r>
            <a:r>
              <a:rPr lang="en-US" altLang="zh-CN" sz="1400" dirty="0">
                <a:solidFill>
                  <a:srgbClr val="5E6687"/>
                </a:solidFill>
                <a:latin typeface="微软雅黑" panose="020B0503020204020204" pitchFamily="34" charset="-122"/>
                <a:ea typeface="微软雅黑" panose="020B0503020204020204" pitchFamily="34" charset="-122"/>
              </a:rPr>
              <a:t>) - </a:t>
            </a:r>
            <a:r>
              <a:rPr lang="en-US" altLang="zh-CN" sz="1400" dirty="0">
                <a:solidFill>
                  <a:srgbClr val="C76B29"/>
                </a:solidFill>
                <a:latin typeface="微软雅黑" panose="020B0503020204020204" pitchFamily="34" charset="-122"/>
                <a:ea typeface="微软雅黑" panose="020B0503020204020204" pitchFamily="34" charset="-122"/>
              </a:rPr>
              <a:t>exp</a:t>
            </a:r>
            <a:r>
              <a:rPr lang="en-US" altLang="zh-CN" sz="1400" dirty="0">
                <a:solidFill>
                  <a:srgbClr val="5E6687"/>
                </a:solidFill>
                <a:latin typeface="微软雅黑" panose="020B0503020204020204" pitchFamily="34" charset="-122"/>
                <a:ea typeface="微软雅黑" panose="020B0503020204020204" pitchFamily="34" charset="-122"/>
              </a:rPr>
              <a:t>(-</a:t>
            </a:r>
            <a:r>
              <a:rPr lang="en-US" altLang="zh-CN" sz="1400" dirty="0" err="1">
                <a:solidFill>
                  <a:srgbClr val="5E6687"/>
                </a:solidFill>
                <a:latin typeface="微软雅黑" panose="020B0503020204020204" pitchFamily="34" charset="-122"/>
                <a:ea typeface="微软雅黑" panose="020B0503020204020204" pitchFamily="34" charset="-122"/>
              </a:rPr>
              <a:t>hdrColor</a:t>
            </a:r>
            <a:r>
              <a:rPr lang="en-US" altLang="zh-CN" sz="1400" dirty="0">
                <a:solidFill>
                  <a:srgbClr val="5E6687"/>
                </a:solidFill>
                <a:latin typeface="微软雅黑" panose="020B0503020204020204" pitchFamily="34" charset="-122"/>
                <a:ea typeface="微软雅黑" panose="020B0503020204020204" pitchFamily="34" charset="-122"/>
              </a:rPr>
              <a:t> * exposure); </a:t>
            </a:r>
          </a:p>
          <a:p>
            <a:r>
              <a:rPr lang="en-US" altLang="zh-CN" sz="1400" dirty="0">
                <a:solidFill>
                  <a:srgbClr val="6B7394"/>
                </a:solidFill>
                <a:latin typeface="微软雅黑" panose="020B0503020204020204" pitchFamily="34" charset="-122"/>
                <a:ea typeface="微软雅黑" panose="020B0503020204020204" pitchFamily="34" charset="-122"/>
              </a:rPr>
              <a:t>    // Gamma</a:t>
            </a:r>
            <a:r>
              <a:rPr lang="zh-CN" altLang="en-US" sz="1400" dirty="0">
                <a:solidFill>
                  <a:srgbClr val="6B7394"/>
                </a:solidFill>
                <a:latin typeface="微软雅黑" panose="020B0503020204020204" pitchFamily="34" charset="-122"/>
                <a:ea typeface="微软雅黑" panose="020B0503020204020204" pitchFamily="34" charset="-122"/>
              </a:rPr>
              <a:t>校正</a:t>
            </a:r>
            <a:endParaRPr lang="en-US" altLang="zh-CN" sz="1400" dirty="0">
              <a:solidFill>
                <a:srgbClr val="6B7394"/>
              </a:solidFill>
              <a:latin typeface="微软雅黑" panose="020B0503020204020204" pitchFamily="34" charset="-122"/>
              <a:ea typeface="微软雅黑" panose="020B0503020204020204" pitchFamily="34" charset="-122"/>
            </a:endParaRPr>
          </a:p>
          <a:p>
            <a:r>
              <a:rPr lang="zh-CN" altLang="en-US" sz="1400" dirty="0">
                <a:solidFill>
                  <a:srgbClr val="6B7394"/>
                </a:solidFill>
                <a:latin typeface="微软雅黑" panose="020B0503020204020204" pitchFamily="34" charset="-122"/>
                <a:ea typeface="微软雅黑" panose="020B0503020204020204" pitchFamily="34" charset="-122"/>
              </a:rPr>
              <a:t>    </a:t>
            </a:r>
            <a:r>
              <a:rPr lang="en-US" altLang="zh-CN" sz="1400" dirty="0">
                <a:solidFill>
                  <a:srgbClr val="5E6687"/>
                </a:solidFill>
                <a:latin typeface="微软雅黑" panose="020B0503020204020204" pitchFamily="34" charset="-122"/>
                <a:ea typeface="微软雅黑" panose="020B0503020204020204" pitchFamily="34" charset="-122"/>
              </a:rPr>
              <a:t>mapped = </a:t>
            </a:r>
            <a:r>
              <a:rPr lang="en-US" altLang="zh-CN" sz="1400" dirty="0">
                <a:solidFill>
                  <a:srgbClr val="C76B29"/>
                </a:solidFill>
                <a:latin typeface="微软雅黑" panose="020B0503020204020204" pitchFamily="34" charset="-122"/>
                <a:ea typeface="微软雅黑" panose="020B0503020204020204" pitchFamily="34" charset="-122"/>
              </a:rPr>
              <a:t>pow</a:t>
            </a:r>
            <a:r>
              <a:rPr lang="en-US" altLang="zh-CN" sz="1400" dirty="0">
                <a:solidFill>
                  <a:srgbClr val="5E6687"/>
                </a:solidFill>
                <a:latin typeface="微软雅黑" panose="020B0503020204020204" pitchFamily="34" charset="-122"/>
                <a:ea typeface="微软雅黑" panose="020B0503020204020204" pitchFamily="34" charset="-122"/>
              </a:rPr>
              <a:t>(mapped, </a:t>
            </a:r>
            <a:r>
              <a:rPr lang="en-US" altLang="zh-CN" sz="1400" dirty="0">
                <a:solidFill>
                  <a:srgbClr val="6679CC"/>
                </a:solidFill>
                <a:latin typeface="微软雅黑" panose="020B0503020204020204" pitchFamily="34" charset="-122"/>
                <a:ea typeface="微软雅黑" panose="020B0503020204020204" pitchFamily="34" charset="-122"/>
              </a:rPr>
              <a:t>vec3(1.0</a:t>
            </a:r>
            <a:r>
              <a:rPr lang="en-US" altLang="zh-CN" sz="1400" dirty="0">
                <a:solidFill>
                  <a:srgbClr val="5E6687"/>
                </a:solidFill>
                <a:latin typeface="微软雅黑" panose="020B0503020204020204" pitchFamily="34" charset="-122"/>
                <a:ea typeface="微软雅黑" panose="020B0503020204020204" pitchFamily="34" charset="-122"/>
              </a:rPr>
              <a:t> / gamma)); </a:t>
            </a:r>
          </a:p>
          <a:p>
            <a:r>
              <a:rPr lang="en-US" altLang="zh-CN" sz="1400" dirty="0">
                <a:solidFill>
                  <a:srgbClr val="5E6687"/>
                </a:solidFill>
                <a:latin typeface="微软雅黑" panose="020B0503020204020204" pitchFamily="34" charset="-122"/>
                <a:ea typeface="微软雅黑" panose="020B0503020204020204" pitchFamily="34" charset="-122"/>
              </a:rPr>
              <a:t>   color = vec4(mapped, </a:t>
            </a:r>
            <a:r>
              <a:rPr lang="en-US" altLang="zh-CN" sz="1400" dirty="0">
                <a:solidFill>
                  <a:srgbClr val="C76B29"/>
                </a:solidFill>
                <a:latin typeface="微软雅黑" panose="020B0503020204020204" pitchFamily="34" charset="-122"/>
                <a:ea typeface="微软雅黑" panose="020B0503020204020204" pitchFamily="34" charset="-122"/>
              </a:rPr>
              <a:t>1.0</a:t>
            </a:r>
            <a:r>
              <a:rPr lang="en-US" altLang="zh-CN" sz="1400" dirty="0">
                <a:solidFill>
                  <a:srgbClr val="5E6687"/>
                </a:solidFill>
                <a:latin typeface="微软雅黑" panose="020B0503020204020204" pitchFamily="34" charset="-122"/>
                <a:ea typeface="微软雅黑" panose="020B0503020204020204" pitchFamily="34" charset="-122"/>
              </a:rPr>
              <a:t>); </a:t>
            </a:r>
          </a:p>
          <a:p>
            <a:r>
              <a:rPr lang="en-US" altLang="zh-CN" sz="1400" dirty="0">
                <a:solidFill>
                  <a:srgbClr val="5E6687"/>
                </a:solidFill>
                <a:latin typeface="微软雅黑" panose="020B0503020204020204" pitchFamily="34" charset="-122"/>
                <a:ea typeface="微软雅黑" panose="020B0503020204020204" pitchFamily="34" charset="-122"/>
              </a:rPr>
              <a:t>} </a:t>
            </a:r>
            <a:endParaRPr lang="zh-CN" altLang="en-US" sz="14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052B465E-2F1E-41BE-9F65-743E09CA0094}"/>
              </a:ext>
            </a:extLst>
          </p:cNvPr>
          <p:cNvPicPr>
            <a:picLocks noChangeAspect="1"/>
          </p:cNvPicPr>
          <p:nvPr/>
        </p:nvPicPr>
        <p:blipFill>
          <a:blip r:embed="rId2"/>
          <a:stretch>
            <a:fillRect/>
          </a:stretch>
        </p:blipFill>
        <p:spPr>
          <a:xfrm>
            <a:off x="6287016" y="3809663"/>
            <a:ext cx="5241401" cy="2541285"/>
          </a:xfrm>
          <a:prstGeom prst="rect">
            <a:avLst/>
          </a:prstGeom>
        </p:spPr>
      </p:pic>
    </p:spTree>
    <p:extLst>
      <p:ext uri="{BB962C8B-B14F-4D97-AF65-F5344CB8AC3E}">
        <p14:creationId xmlns:p14="http://schemas.microsoft.com/office/powerpoint/2010/main" val="3342103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19268" y="419655"/>
            <a:ext cx="3810659"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高动态范围</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(HDR)</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5B059AC-1ACA-4560-975F-4DA5401D17B2}"/>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色调映射</a:t>
            </a:r>
            <a:endParaRPr lang="zh-CN" altLang="en-US" sz="2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484C876D-B513-4248-827E-368BDA2983A7}"/>
              </a:ext>
            </a:extLst>
          </p:cNvPr>
          <p:cNvSpPr/>
          <p:nvPr/>
        </p:nvSpPr>
        <p:spPr>
          <a:xfrm>
            <a:off x="819268" y="1758433"/>
            <a:ext cx="10713971" cy="1289905"/>
          </a:xfrm>
          <a:prstGeom prst="rect">
            <a:avLst/>
          </a:prstGeom>
        </p:spPr>
        <p:txBody>
          <a:bodyPr wrap="square">
            <a:spAutoFit/>
          </a:bodyPr>
          <a:lstStyle/>
          <a:p>
            <a:pPr indent="457200" algn="just">
              <a:lnSpc>
                <a:spcPct val="150000"/>
              </a:lnSpc>
            </a:pP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渲染允许用更大范围的颜色值渲染从而获取大范围的黑暗与明亮的场景细节，但最后将所有</a:t>
            </a: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值转换成在</a:t>
            </a:r>
            <a:r>
              <a:rPr lang="en-US" altLang="zh-CN" dirty="0">
                <a:solidFill>
                  <a:srgbClr val="222222"/>
                </a:solidFill>
                <a:latin typeface="微软雅黑" panose="020B0503020204020204" pitchFamily="34" charset="-122"/>
                <a:ea typeface="微软雅黑" panose="020B0503020204020204" pitchFamily="34" charset="-122"/>
              </a:rPr>
              <a:t>[0.0, 1.0]</a:t>
            </a:r>
            <a:r>
              <a:rPr lang="zh-CN" altLang="en-US" dirty="0">
                <a:solidFill>
                  <a:srgbClr val="222222"/>
                </a:solidFill>
                <a:latin typeface="微软雅黑" panose="020B0503020204020204" pitchFamily="34" charset="-122"/>
                <a:ea typeface="微软雅黑" panose="020B0503020204020204" pitchFamily="34" charset="-122"/>
              </a:rPr>
              <a:t>范围的</a:t>
            </a:r>
            <a:r>
              <a:rPr lang="en-US" altLang="zh-CN" dirty="0">
                <a:solidFill>
                  <a:srgbClr val="222222"/>
                </a:solidFill>
                <a:latin typeface="微软雅黑" panose="020B0503020204020204" pitchFamily="34" charset="-122"/>
                <a:ea typeface="微软雅黑" panose="020B0503020204020204" pitchFamily="34" charset="-122"/>
              </a:rPr>
              <a:t>LDR(Low Dynamic Range,</a:t>
            </a:r>
            <a:r>
              <a:rPr lang="zh-CN" altLang="en-US" dirty="0">
                <a:solidFill>
                  <a:srgbClr val="222222"/>
                </a:solidFill>
                <a:latin typeface="微软雅黑" panose="020B0503020204020204" pitchFamily="34" charset="-122"/>
                <a:ea typeface="微软雅黑" panose="020B0503020204020204" pitchFamily="34" charset="-122"/>
              </a:rPr>
              <a:t>低动态范围</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。转换</a:t>
            </a: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值到</a:t>
            </a:r>
            <a:r>
              <a:rPr lang="en-US" altLang="zh-CN" dirty="0">
                <a:solidFill>
                  <a:srgbClr val="222222"/>
                </a:solidFill>
                <a:latin typeface="微软雅黑" panose="020B0503020204020204" pitchFamily="34" charset="-122"/>
                <a:ea typeface="微软雅黑" panose="020B0503020204020204" pitchFamily="34" charset="-122"/>
              </a:rPr>
              <a:t>LDR</a:t>
            </a:r>
            <a:r>
              <a:rPr lang="zh-CN" altLang="en-US" dirty="0">
                <a:solidFill>
                  <a:srgbClr val="222222"/>
                </a:solidFill>
                <a:latin typeface="微软雅黑" panose="020B0503020204020204" pitchFamily="34" charset="-122"/>
                <a:ea typeface="微软雅黑" panose="020B0503020204020204" pitchFamily="34" charset="-122"/>
              </a:rPr>
              <a:t>值得过程叫做色调映射</a:t>
            </a:r>
            <a:r>
              <a:rPr lang="en-US" altLang="zh-CN" dirty="0">
                <a:solidFill>
                  <a:srgbClr val="222222"/>
                </a:solidFill>
                <a:latin typeface="微软雅黑" panose="020B0503020204020204" pitchFamily="34" charset="-122"/>
                <a:ea typeface="微软雅黑" panose="020B0503020204020204" pitchFamily="34" charset="-122"/>
              </a:rPr>
              <a:t>(Tone Mapping)</a:t>
            </a:r>
            <a:r>
              <a:rPr lang="zh-CN" altLang="en-US" dirty="0">
                <a:solidFill>
                  <a:srgbClr val="222222"/>
                </a:solidFill>
                <a:latin typeface="微软雅黑" panose="020B0503020204020204" pitchFamily="34" charset="-122"/>
                <a:ea typeface="微软雅黑" panose="020B0503020204020204" pitchFamily="34" charset="-122"/>
              </a:rPr>
              <a:t>，有很多的色调映射算法，致力在转换过程中保留尽可能多的</a:t>
            </a:r>
            <a:r>
              <a:rPr lang="en-US" altLang="zh-CN" dirty="0">
                <a:solidFill>
                  <a:srgbClr val="222222"/>
                </a:solidFill>
                <a:latin typeface="微软雅黑" panose="020B0503020204020204" pitchFamily="34" charset="-122"/>
                <a:ea typeface="微软雅黑" panose="020B0503020204020204" pitchFamily="34" charset="-122"/>
              </a:rPr>
              <a:t>HDR</a:t>
            </a:r>
            <a:r>
              <a:rPr lang="zh-CN" altLang="en-US" dirty="0">
                <a:solidFill>
                  <a:srgbClr val="222222"/>
                </a:solidFill>
                <a:latin typeface="微软雅黑" panose="020B0503020204020204" pitchFamily="34" charset="-122"/>
                <a:ea typeface="微软雅黑" panose="020B0503020204020204" pitchFamily="34" charset="-122"/>
              </a:rPr>
              <a:t>细节。</a:t>
            </a: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43A82075-3CC5-4306-ABBC-626186B71B97}"/>
              </a:ext>
            </a:extLst>
          </p:cNvPr>
          <p:cNvSpPr/>
          <p:nvPr/>
        </p:nvSpPr>
        <p:spPr>
          <a:xfrm>
            <a:off x="759091" y="3337066"/>
            <a:ext cx="4766637" cy="338554"/>
          </a:xfrm>
          <a:prstGeom prst="rect">
            <a:avLst/>
          </a:prstGeom>
        </p:spPr>
        <p:txBody>
          <a:bodyPr wrap="square">
            <a:spAutoFit/>
          </a:bodyPr>
          <a:lstStyle/>
          <a:p>
            <a:pPr marL="342900" indent="-342900">
              <a:buFont typeface="Wingdings" panose="05000000000000000000" pitchFamily="2" charset="2"/>
              <a:buChar char="ü"/>
            </a:pPr>
            <a:r>
              <a:rPr lang="zh-CN" altLang="en-US" sz="1600" dirty="0">
                <a:solidFill>
                  <a:srgbClr val="222222"/>
                </a:solidFill>
                <a:latin typeface="微软雅黑" panose="020B0503020204020204" pitchFamily="34" charset="-122"/>
                <a:ea typeface="微软雅黑" panose="020B0503020204020204" pitchFamily="34" charset="-122"/>
              </a:rPr>
              <a:t>曝光色调映射算法</a:t>
            </a:r>
            <a:endParaRPr lang="zh-CN" altLang="en-US" sz="16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5605EAE-DEFD-45E6-8B94-04536D711D71}"/>
              </a:ext>
            </a:extLst>
          </p:cNvPr>
          <p:cNvPicPr>
            <a:picLocks noChangeAspect="1"/>
          </p:cNvPicPr>
          <p:nvPr/>
        </p:nvPicPr>
        <p:blipFill>
          <a:blip r:embed="rId2"/>
          <a:stretch>
            <a:fillRect/>
          </a:stretch>
        </p:blipFill>
        <p:spPr>
          <a:xfrm>
            <a:off x="4629927" y="3809663"/>
            <a:ext cx="3176123" cy="2396023"/>
          </a:xfrm>
          <a:prstGeom prst="rect">
            <a:avLst/>
          </a:prstGeom>
        </p:spPr>
      </p:pic>
      <p:pic>
        <p:nvPicPr>
          <p:cNvPr id="10" name="图片 9">
            <a:extLst>
              <a:ext uri="{FF2B5EF4-FFF2-40B4-BE49-F238E27FC236}">
                <a16:creationId xmlns:a16="http://schemas.microsoft.com/office/drawing/2014/main" id="{1834E611-4AB2-44AF-8511-F29E0B295CB1}"/>
              </a:ext>
            </a:extLst>
          </p:cNvPr>
          <p:cNvPicPr>
            <a:picLocks noChangeAspect="1"/>
          </p:cNvPicPr>
          <p:nvPr/>
        </p:nvPicPr>
        <p:blipFill>
          <a:blip r:embed="rId3"/>
          <a:stretch>
            <a:fillRect/>
          </a:stretch>
        </p:blipFill>
        <p:spPr>
          <a:xfrm>
            <a:off x="8302885" y="3809663"/>
            <a:ext cx="3176588" cy="2372489"/>
          </a:xfrm>
          <a:prstGeom prst="rect">
            <a:avLst/>
          </a:prstGeom>
        </p:spPr>
      </p:pic>
      <p:pic>
        <p:nvPicPr>
          <p:cNvPr id="13" name="图片 12">
            <a:extLst>
              <a:ext uri="{FF2B5EF4-FFF2-40B4-BE49-F238E27FC236}">
                <a16:creationId xmlns:a16="http://schemas.microsoft.com/office/drawing/2014/main" id="{BC43ECED-38F3-464B-80BC-A3E9A96811FE}"/>
              </a:ext>
            </a:extLst>
          </p:cNvPr>
          <p:cNvPicPr>
            <a:picLocks noChangeAspect="1"/>
          </p:cNvPicPr>
          <p:nvPr/>
        </p:nvPicPr>
        <p:blipFill>
          <a:blip r:embed="rId4"/>
          <a:stretch>
            <a:fillRect/>
          </a:stretch>
        </p:blipFill>
        <p:spPr>
          <a:xfrm>
            <a:off x="941131" y="3770917"/>
            <a:ext cx="3247708" cy="2408137"/>
          </a:xfrm>
          <a:prstGeom prst="rect">
            <a:avLst/>
          </a:prstGeom>
        </p:spPr>
      </p:pic>
      <p:sp>
        <p:nvSpPr>
          <p:cNvPr id="15" name="矩形 14">
            <a:extLst>
              <a:ext uri="{FF2B5EF4-FFF2-40B4-BE49-F238E27FC236}">
                <a16:creationId xmlns:a16="http://schemas.microsoft.com/office/drawing/2014/main" id="{B38EA39B-888A-4EE3-817D-D9CBAFFD0CDE}"/>
              </a:ext>
            </a:extLst>
          </p:cNvPr>
          <p:cNvSpPr/>
          <p:nvPr/>
        </p:nvSpPr>
        <p:spPr>
          <a:xfrm>
            <a:off x="1786910" y="6274351"/>
            <a:ext cx="1355499" cy="307777"/>
          </a:xfrm>
          <a:prstGeom prst="rect">
            <a:avLst/>
          </a:prstGeom>
        </p:spPr>
        <p:txBody>
          <a:bodyPr wrap="non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exposure=0.5</a:t>
            </a:r>
            <a:endParaRPr lang="zh-CN" altLang="en-US" sz="1400" dirty="0"/>
          </a:p>
        </p:txBody>
      </p:sp>
      <p:sp>
        <p:nvSpPr>
          <p:cNvPr id="16" name="矩形 15">
            <a:extLst>
              <a:ext uri="{FF2B5EF4-FFF2-40B4-BE49-F238E27FC236}">
                <a16:creationId xmlns:a16="http://schemas.microsoft.com/office/drawing/2014/main" id="{F50A664F-09D3-4877-B6EE-C4C98D607565}"/>
              </a:ext>
            </a:extLst>
          </p:cNvPr>
          <p:cNvSpPr/>
          <p:nvPr/>
        </p:nvSpPr>
        <p:spPr>
          <a:xfrm>
            <a:off x="5498503" y="6301790"/>
            <a:ext cx="1358705" cy="307777"/>
          </a:xfrm>
          <a:prstGeom prst="rect">
            <a:avLst/>
          </a:prstGeom>
        </p:spPr>
        <p:txBody>
          <a:bodyPr wrap="non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exposure=1.0</a:t>
            </a:r>
            <a:endParaRPr lang="zh-CN" altLang="en-US" sz="1400" dirty="0"/>
          </a:p>
        </p:txBody>
      </p:sp>
      <p:sp>
        <p:nvSpPr>
          <p:cNvPr id="17" name="矩形 16">
            <a:extLst>
              <a:ext uri="{FF2B5EF4-FFF2-40B4-BE49-F238E27FC236}">
                <a16:creationId xmlns:a16="http://schemas.microsoft.com/office/drawing/2014/main" id="{1E79986A-9875-477E-876B-8FD90BBE77E8}"/>
              </a:ext>
            </a:extLst>
          </p:cNvPr>
          <p:cNvSpPr/>
          <p:nvPr/>
        </p:nvSpPr>
        <p:spPr>
          <a:xfrm>
            <a:off x="9372497" y="6282125"/>
            <a:ext cx="1358705" cy="307777"/>
          </a:xfrm>
          <a:prstGeom prst="rect">
            <a:avLst/>
          </a:prstGeom>
        </p:spPr>
        <p:txBody>
          <a:bodyPr wrap="none">
            <a:spAutoFit/>
          </a:bodyPr>
          <a:lstStyle/>
          <a:p>
            <a:r>
              <a:rPr lang="en-US" altLang="zh-CN" sz="1400" dirty="0">
                <a:solidFill>
                  <a:srgbClr val="222222"/>
                </a:solidFill>
                <a:latin typeface="微软雅黑" panose="020B0503020204020204" pitchFamily="34" charset="-122"/>
                <a:ea typeface="微软雅黑" panose="020B0503020204020204" pitchFamily="34" charset="-122"/>
              </a:rPr>
              <a:t>exposure=5.0</a:t>
            </a:r>
            <a:endParaRPr lang="zh-CN" altLang="en-US" sz="1400" dirty="0"/>
          </a:p>
        </p:txBody>
      </p:sp>
    </p:spTree>
    <p:extLst>
      <p:ext uri="{BB962C8B-B14F-4D97-AF65-F5344CB8AC3E}">
        <p14:creationId xmlns:p14="http://schemas.microsoft.com/office/powerpoint/2010/main" val="459819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52280" y="2834722"/>
            <a:ext cx="3735317" cy="830997"/>
          </a:xfrm>
          <a:prstGeom prst="rect">
            <a:avLst/>
          </a:prstGeom>
          <a:noFill/>
        </p:spPr>
        <p:txBody>
          <a:bodyPr wrap="none">
            <a:spAutoFit/>
          </a:bodyPr>
          <a:lstStyle/>
          <a:p>
            <a:pPr algn="ct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泛光</a:t>
            </a:r>
            <a:r>
              <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rPr>
              <a:t>(Bloom)</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4741280" y="3680646"/>
            <a:ext cx="62034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MH_Number_1"/>
          <p:cNvSpPr/>
          <p:nvPr>
            <p:custDataLst>
              <p:tags r:id="rId1"/>
            </p:custDataLst>
          </p:nvPr>
        </p:nvSpPr>
        <p:spPr>
          <a:xfrm>
            <a:off x="2182443" y="2227263"/>
            <a:ext cx="2168895" cy="2168895"/>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0" name="组合 39"/>
          <p:cNvGrpSpPr/>
          <p:nvPr/>
        </p:nvGrpSpPr>
        <p:grpSpPr>
          <a:xfrm>
            <a:off x="900113" y="1195388"/>
            <a:ext cx="4419600" cy="4279900"/>
            <a:chOff x="423863" y="1252538"/>
            <a:chExt cx="4419600" cy="4279900"/>
          </a:xfrm>
        </p:grpSpPr>
        <p:sp>
          <p:nvSpPr>
            <p:cNvPr id="12" name="Freeform 5"/>
            <p:cNvSpPr/>
            <p:nvPr/>
          </p:nvSpPr>
          <p:spPr bwMode="auto">
            <a:xfrm>
              <a:off x="1169988" y="4875213"/>
              <a:ext cx="1571625" cy="390525"/>
            </a:xfrm>
            <a:custGeom>
              <a:avLst/>
              <a:gdLst>
                <a:gd name="T0" fmla="*/ 35 w 370"/>
                <a:gd name="T1" fmla="*/ 69 h 92"/>
                <a:gd name="T2" fmla="*/ 205 w 370"/>
                <a:gd name="T3" fmla="*/ 46 h 92"/>
                <a:gd name="T4" fmla="*/ 303 w 370"/>
                <a:gd name="T5" fmla="*/ 57 h 92"/>
                <a:gd name="T6" fmla="*/ 333 w 370"/>
                <a:gd name="T7" fmla="*/ 12 h 92"/>
                <a:gd name="T8" fmla="*/ 245 w 370"/>
                <a:gd name="T9" fmla="*/ 31 h 92"/>
                <a:gd name="T10" fmla="*/ 151 w 370"/>
                <a:gd name="T11" fmla="*/ 33 h 92"/>
                <a:gd name="T12" fmla="*/ 2 w 370"/>
                <a:gd name="T13" fmla="*/ 86 h 92"/>
                <a:gd name="T14" fmla="*/ 0 w 370"/>
                <a:gd name="T15" fmla="*/ 92 h 92"/>
                <a:gd name="T16" fmla="*/ 35 w 370"/>
                <a:gd name="T1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92">
                  <a:moveTo>
                    <a:pt x="35" y="69"/>
                  </a:moveTo>
                  <a:cubicBezTo>
                    <a:pt x="87" y="41"/>
                    <a:pt x="148" y="42"/>
                    <a:pt x="205" y="46"/>
                  </a:cubicBezTo>
                  <a:cubicBezTo>
                    <a:pt x="238" y="48"/>
                    <a:pt x="270" y="52"/>
                    <a:pt x="303" y="57"/>
                  </a:cubicBezTo>
                  <a:cubicBezTo>
                    <a:pt x="333" y="41"/>
                    <a:pt x="370" y="0"/>
                    <a:pt x="333" y="12"/>
                  </a:cubicBezTo>
                  <a:cubicBezTo>
                    <a:pt x="304" y="22"/>
                    <a:pt x="276" y="28"/>
                    <a:pt x="245" y="31"/>
                  </a:cubicBezTo>
                  <a:cubicBezTo>
                    <a:pt x="214" y="33"/>
                    <a:pt x="182" y="32"/>
                    <a:pt x="151" y="33"/>
                  </a:cubicBezTo>
                  <a:cubicBezTo>
                    <a:pt x="95" y="35"/>
                    <a:pt x="42" y="47"/>
                    <a:pt x="2" y="86"/>
                  </a:cubicBezTo>
                  <a:cubicBezTo>
                    <a:pt x="2" y="88"/>
                    <a:pt x="1" y="90"/>
                    <a:pt x="0" y="92"/>
                  </a:cubicBezTo>
                  <a:cubicBezTo>
                    <a:pt x="9" y="86"/>
                    <a:pt x="24" y="76"/>
                    <a:pt x="35" y="69"/>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033713" y="4743450"/>
              <a:ext cx="909638" cy="466725"/>
            </a:xfrm>
            <a:custGeom>
              <a:avLst/>
              <a:gdLst>
                <a:gd name="T0" fmla="*/ 151 w 214"/>
                <a:gd name="T1" fmla="*/ 90 h 110"/>
                <a:gd name="T2" fmla="*/ 152 w 214"/>
                <a:gd name="T3" fmla="*/ 90 h 110"/>
                <a:gd name="T4" fmla="*/ 153 w 214"/>
                <a:gd name="T5" fmla="*/ 89 h 110"/>
                <a:gd name="T6" fmla="*/ 178 w 214"/>
                <a:gd name="T7" fmla="*/ 27 h 110"/>
                <a:gd name="T8" fmla="*/ 97 w 214"/>
                <a:gd name="T9" fmla="*/ 73 h 110"/>
                <a:gd name="T10" fmla="*/ 3 w 214"/>
                <a:gd name="T11" fmla="*/ 106 h 110"/>
                <a:gd name="T12" fmla="*/ 0 w 214"/>
                <a:gd name="T13" fmla="*/ 107 h 110"/>
                <a:gd name="T14" fmla="*/ 151 w 214"/>
                <a:gd name="T15" fmla="*/ 9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10">
                  <a:moveTo>
                    <a:pt x="151" y="90"/>
                  </a:moveTo>
                  <a:cubicBezTo>
                    <a:pt x="151" y="90"/>
                    <a:pt x="151" y="90"/>
                    <a:pt x="152" y="90"/>
                  </a:cubicBezTo>
                  <a:cubicBezTo>
                    <a:pt x="152" y="89"/>
                    <a:pt x="153" y="89"/>
                    <a:pt x="153" y="89"/>
                  </a:cubicBezTo>
                  <a:cubicBezTo>
                    <a:pt x="180" y="68"/>
                    <a:pt x="214" y="0"/>
                    <a:pt x="178" y="27"/>
                  </a:cubicBezTo>
                  <a:cubicBezTo>
                    <a:pt x="152" y="46"/>
                    <a:pt x="126" y="61"/>
                    <a:pt x="97" y="73"/>
                  </a:cubicBezTo>
                  <a:cubicBezTo>
                    <a:pt x="66" y="86"/>
                    <a:pt x="34" y="95"/>
                    <a:pt x="3" y="106"/>
                  </a:cubicBezTo>
                  <a:cubicBezTo>
                    <a:pt x="2" y="106"/>
                    <a:pt x="1" y="106"/>
                    <a:pt x="0" y="107"/>
                  </a:cubicBezTo>
                  <a:cubicBezTo>
                    <a:pt x="51" y="110"/>
                    <a:pt x="102" y="106"/>
                    <a:pt x="151" y="9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4456113" y="2055813"/>
              <a:ext cx="319088" cy="284163"/>
            </a:xfrm>
            <a:custGeom>
              <a:avLst/>
              <a:gdLst>
                <a:gd name="T0" fmla="*/ 66 w 75"/>
                <a:gd name="T1" fmla="*/ 8 h 67"/>
                <a:gd name="T2" fmla="*/ 45 w 75"/>
                <a:gd name="T3" fmla="*/ 25 h 67"/>
                <a:gd name="T4" fmla="*/ 12 w 75"/>
                <a:gd name="T5" fmla="*/ 46 h 67"/>
                <a:gd name="T6" fmla="*/ 0 w 75"/>
                <a:gd name="T7" fmla="*/ 54 h 67"/>
                <a:gd name="T8" fmla="*/ 18 w 75"/>
                <a:gd name="T9" fmla="*/ 67 h 67"/>
                <a:gd name="T10" fmla="*/ 70 w 75"/>
                <a:gd name="T11" fmla="*/ 5 h 67"/>
                <a:gd name="T12" fmla="*/ 66 w 75"/>
                <a:gd name="T13" fmla="*/ 0 h 67"/>
                <a:gd name="T14" fmla="*/ 66 w 75"/>
                <a:gd name="T15" fmla="*/ 8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7">
                  <a:moveTo>
                    <a:pt x="66" y="8"/>
                  </a:moveTo>
                  <a:cubicBezTo>
                    <a:pt x="65" y="14"/>
                    <a:pt x="50" y="21"/>
                    <a:pt x="45" y="25"/>
                  </a:cubicBezTo>
                  <a:cubicBezTo>
                    <a:pt x="34" y="32"/>
                    <a:pt x="23" y="39"/>
                    <a:pt x="12" y="46"/>
                  </a:cubicBezTo>
                  <a:cubicBezTo>
                    <a:pt x="8" y="49"/>
                    <a:pt x="4" y="51"/>
                    <a:pt x="0" y="54"/>
                  </a:cubicBezTo>
                  <a:cubicBezTo>
                    <a:pt x="6" y="58"/>
                    <a:pt x="12" y="63"/>
                    <a:pt x="18" y="67"/>
                  </a:cubicBezTo>
                  <a:cubicBezTo>
                    <a:pt x="45" y="52"/>
                    <a:pt x="75" y="35"/>
                    <a:pt x="70" y="5"/>
                  </a:cubicBezTo>
                  <a:cubicBezTo>
                    <a:pt x="70" y="3"/>
                    <a:pt x="68" y="1"/>
                    <a:pt x="66" y="0"/>
                  </a:cubicBezTo>
                  <a:cubicBezTo>
                    <a:pt x="67" y="2"/>
                    <a:pt x="67" y="5"/>
                    <a:pt x="66"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4032250" y="2527300"/>
              <a:ext cx="233363" cy="287338"/>
            </a:xfrm>
            <a:custGeom>
              <a:avLst/>
              <a:gdLst>
                <a:gd name="T0" fmla="*/ 13 w 55"/>
                <a:gd name="T1" fmla="*/ 56 h 68"/>
                <a:gd name="T2" fmla="*/ 3 w 55"/>
                <a:gd name="T3" fmla="*/ 59 h 68"/>
                <a:gd name="T4" fmla="*/ 0 w 55"/>
                <a:gd name="T5" fmla="*/ 59 h 68"/>
                <a:gd name="T6" fmla="*/ 5 w 55"/>
                <a:gd name="T7" fmla="*/ 63 h 68"/>
                <a:gd name="T8" fmla="*/ 41 w 55"/>
                <a:gd name="T9" fmla="*/ 39 h 68"/>
                <a:gd name="T10" fmla="*/ 52 w 55"/>
                <a:gd name="T11" fmla="*/ 24 h 68"/>
                <a:gd name="T12" fmla="*/ 55 w 55"/>
                <a:gd name="T13" fmla="*/ 21 h 68"/>
                <a:gd name="T14" fmla="*/ 44 w 55"/>
                <a:gd name="T15" fmla="*/ 0 h 68"/>
                <a:gd name="T16" fmla="*/ 13 w 55"/>
                <a:gd name="T17"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13" y="56"/>
                  </a:moveTo>
                  <a:cubicBezTo>
                    <a:pt x="10" y="60"/>
                    <a:pt x="7" y="60"/>
                    <a:pt x="3" y="59"/>
                  </a:cubicBezTo>
                  <a:cubicBezTo>
                    <a:pt x="2" y="59"/>
                    <a:pt x="1" y="59"/>
                    <a:pt x="0" y="59"/>
                  </a:cubicBezTo>
                  <a:cubicBezTo>
                    <a:pt x="1" y="61"/>
                    <a:pt x="3" y="63"/>
                    <a:pt x="5" y="63"/>
                  </a:cubicBezTo>
                  <a:cubicBezTo>
                    <a:pt x="20" y="68"/>
                    <a:pt x="33" y="48"/>
                    <a:pt x="41" y="39"/>
                  </a:cubicBezTo>
                  <a:cubicBezTo>
                    <a:pt x="45" y="34"/>
                    <a:pt x="49" y="29"/>
                    <a:pt x="52" y="24"/>
                  </a:cubicBezTo>
                  <a:cubicBezTo>
                    <a:pt x="53" y="23"/>
                    <a:pt x="54" y="22"/>
                    <a:pt x="55" y="21"/>
                  </a:cubicBezTo>
                  <a:cubicBezTo>
                    <a:pt x="52" y="13"/>
                    <a:pt x="48" y="7"/>
                    <a:pt x="44" y="0"/>
                  </a:cubicBezTo>
                  <a:cubicBezTo>
                    <a:pt x="34" y="18"/>
                    <a:pt x="25" y="38"/>
                    <a:pt x="13" y="5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4397375" y="2301875"/>
              <a:ext cx="109538" cy="71438"/>
            </a:xfrm>
            <a:custGeom>
              <a:avLst/>
              <a:gdLst>
                <a:gd name="T0" fmla="*/ 0 w 26"/>
                <a:gd name="T1" fmla="*/ 7 h 17"/>
                <a:gd name="T2" fmla="*/ 18 w 26"/>
                <a:gd name="T3" fmla="*/ 17 h 17"/>
                <a:gd name="T4" fmla="*/ 26 w 26"/>
                <a:gd name="T5" fmla="*/ 12 h 17"/>
                <a:gd name="T6" fmla="*/ 9 w 26"/>
                <a:gd name="T7" fmla="*/ 0 h 17"/>
                <a:gd name="T8" fmla="*/ 0 w 26"/>
                <a:gd name="T9" fmla="*/ 7 h 17"/>
              </a:gdLst>
              <a:ahLst/>
              <a:cxnLst>
                <a:cxn ang="0">
                  <a:pos x="T0" y="T1"/>
                </a:cxn>
                <a:cxn ang="0">
                  <a:pos x="T2" y="T3"/>
                </a:cxn>
                <a:cxn ang="0">
                  <a:pos x="T4" y="T5"/>
                </a:cxn>
                <a:cxn ang="0">
                  <a:pos x="T6" y="T7"/>
                </a:cxn>
                <a:cxn ang="0">
                  <a:pos x="T8" y="T9"/>
                </a:cxn>
              </a:cxnLst>
              <a:rect l="0" t="0" r="r" b="b"/>
              <a:pathLst>
                <a:path w="26" h="17">
                  <a:moveTo>
                    <a:pt x="0" y="7"/>
                  </a:moveTo>
                  <a:cubicBezTo>
                    <a:pt x="6" y="10"/>
                    <a:pt x="12" y="14"/>
                    <a:pt x="18" y="17"/>
                  </a:cubicBezTo>
                  <a:cubicBezTo>
                    <a:pt x="20" y="15"/>
                    <a:pt x="23" y="14"/>
                    <a:pt x="26" y="12"/>
                  </a:cubicBezTo>
                  <a:cubicBezTo>
                    <a:pt x="20" y="8"/>
                    <a:pt x="15" y="4"/>
                    <a:pt x="9" y="0"/>
                  </a:cubicBezTo>
                  <a:cubicBezTo>
                    <a:pt x="6" y="2"/>
                    <a:pt x="3" y="4"/>
                    <a:pt x="0" y="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4295775" y="2386013"/>
              <a:ext cx="101600" cy="98425"/>
            </a:xfrm>
            <a:custGeom>
              <a:avLst/>
              <a:gdLst>
                <a:gd name="T0" fmla="*/ 0 w 24"/>
                <a:gd name="T1" fmla="*/ 8 h 23"/>
                <a:gd name="T2" fmla="*/ 14 w 24"/>
                <a:gd name="T3" fmla="*/ 23 h 23"/>
                <a:gd name="T4" fmla="*/ 24 w 24"/>
                <a:gd name="T5" fmla="*/ 11 h 23"/>
                <a:gd name="T6" fmla="*/ 8 w 24"/>
                <a:gd name="T7" fmla="*/ 0 h 23"/>
                <a:gd name="T8" fmla="*/ 0 w 24"/>
                <a:gd name="T9" fmla="*/ 8 h 23"/>
              </a:gdLst>
              <a:ahLst/>
              <a:cxnLst>
                <a:cxn ang="0">
                  <a:pos x="T0" y="T1"/>
                </a:cxn>
                <a:cxn ang="0">
                  <a:pos x="T2" y="T3"/>
                </a:cxn>
                <a:cxn ang="0">
                  <a:pos x="T4" y="T5"/>
                </a:cxn>
                <a:cxn ang="0">
                  <a:pos x="T6" y="T7"/>
                </a:cxn>
                <a:cxn ang="0">
                  <a:pos x="T8" y="T9"/>
                </a:cxn>
              </a:cxnLst>
              <a:rect l="0" t="0" r="r" b="b"/>
              <a:pathLst>
                <a:path w="24" h="23">
                  <a:moveTo>
                    <a:pt x="0" y="8"/>
                  </a:moveTo>
                  <a:cubicBezTo>
                    <a:pt x="5" y="13"/>
                    <a:pt x="9" y="18"/>
                    <a:pt x="14" y="23"/>
                  </a:cubicBezTo>
                  <a:cubicBezTo>
                    <a:pt x="17" y="19"/>
                    <a:pt x="20" y="15"/>
                    <a:pt x="24" y="11"/>
                  </a:cubicBezTo>
                  <a:cubicBezTo>
                    <a:pt x="18" y="8"/>
                    <a:pt x="13" y="4"/>
                    <a:pt x="8" y="0"/>
                  </a:cubicBezTo>
                  <a:cubicBezTo>
                    <a:pt x="5" y="3"/>
                    <a:pt x="2" y="6"/>
                    <a:pt x="0"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4346575" y="2347913"/>
              <a:ext cx="96838" cy="68263"/>
            </a:xfrm>
            <a:custGeom>
              <a:avLst/>
              <a:gdLst>
                <a:gd name="T0" fmla="*/ 0 w 23"/>
                <a:gd name="T1" fmla="*/ 5 h 16"/>
                <a:gd name="T2" fmla="*/ 16 w 23"/>
                <a:gd name="T3" fmla="*/ 16 h 16"/>
                <a:gd name="T4" fmla="*/ 23 w 23"/>
                <a:gd name="T5" fmla="*/ 11 h 16"/>
                <a:gd name="T6" fmla="*/ 6 w 23"/>
                <a:gd name="T7" fmla="*/ 0 h 16"/>
                <a:gd name="T8" fmla="*/ 0 w 23"/>
                <a:gd name="T9" fmla="*/ 5 h 16"/>
              </a:gdLst>
              <a:ahLst/>
              <a:cxnLst>
                <a:cxn ang="0">
                  <a:pos x="T0" y="T1"/>
                </a:cxn>
                <a:cxn ang="0">
                  <a:pos x="T2" y="T3"/>
                </a:cxn>
                <a:cxn ang="0">
                  <a:pos x="T4" y="T5"/>
                </a:cxn>
                <a:cxn ang="0">
                  <a:pos x="T6" y="T7"/>
                </a:cxn>
                <a:cxn ang="0">
                  <a:pos x="T8" y="T9"/>
                </a:cxn>
              </a:cxnLst>
              <a:rect l="0" t="0" r="r" b="b"/>
              <a:pathLst>
                <a:path w="23" h="16">
                  <a:moveTo>
                    <a:pt x="0" y="5"/>
                  </a:moveTo>
                  <a:cubicBezTo>
                    <a:pt x="5" y="9"/>
                    <a:pt x="11" y="12"/>
                    <a:pt x="16" y="16"/>
                  </a:cubicBezTo>
                  <a:cubicBezTo>
                    <a:pt x="18" y="14"/>
                    <a:pt x="20" y="12"/>
                    <a:pt x="23" y="11"/>
                  </a:cubicBezTo>
                  <a:cubicBezTo>
                    <a:pt x="17" y="7"/>
                    <a:pt x="12" y="4"/>
                    <a:pt x="6" y="0"/>
                  </a:cubicBezTo>
                  <a:cubicBezTo>
                    <a:pt x="4" y="2"/>
                    <a:pt x="2" y="4"/>
                    <a:pt x="0" y="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4270375" y="2436813"/>
              <a:ext cx="71438" cy="98425"/>
            </a:xfrm>
            <a:custGeom>
              <a:avLst/>
              <a:gdLst>
                <a:gd name="T0" fmla="*/ 0 w 17"/>
                <a:gd name="T1" fmla="*/ 4 h 23"/>
                <a:gd name="T2" fmla="*/ 13 w 17"/>
                <a:gd name="T3" fmla="*/ 23 h 23"/>
                <a:gd name="T4" fmla="*/ 17 w 17"/>
                <a:gd name="T5" fmla="*/ 16 h 23"/>
                <a:gd name="T6" fmla="*/ 2 w 17"/>
                <a:gd name="T7" fmla="*/ 0 h 23"/>
                <a:gd name="T8" fmla="*/ 0 w 17"/>
                <a:gd name="T9" fmla="*/ 4 h 23"/>
              </a:gdLst>
              <a:ahLst/>
              <a:cxnLst>
                <a:cxn ang="0">
                  <a:pos x="T0" y="T1"/>
                </a:cxn>
                <a:cxn ang="0">
                  <a:pos x="T2" y="T3"/>
                </a:cxn>
                <a:cxn ang="0">
                  <a:pos x="T4" y="T5"/>
                </a:cxn>
                <a:cxn ang="0">
                  <a:pos x="T6" y="T7"/>
                </a:cxn>
                <a:cxn ang="0">
                  <a:pos x="T8" y="T9"/>
                </a:cxn>
              </a:cxnLst>
              <a:rect l="0" t="0" r="r" b="b"/>
              <a:pathLst>
                <a:path w="17" h="23">
                  <a:moveTo>
                    <a:pt x="0" y="4"/>
                  </a:moveTo>
                  <a:cubicBezTo>
                    <a:pt x="4" y="10"/>
                    <a:pt x="8" y="16"/>
                    <a:pt x="13" y="23"/>
                  </a:cubicBezTo>
                  <a:cubicBezTo>
                    <a:pt x="14" y="21"/>
                    <a:pt x="15" y="18"/>
                    <a:pt x="17" y="16"/>
                  </a:cubicBezTo>
                  <a:cubicBezTo>
                    <a:pt x="12" y="11"/>
                    <a:pt x="7" y="6"/>
                    <a:pt x="2" y="0"/>
                  </a:cubicBezTo>
                  <a:cubicBezTo>
                    <a:pt x="1" y="1"/>
                    <a:pt x="1" y="3"/>
                    <a:pt x="0" y="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4232275" y="2466975"/>
              <a:ext cx="79375" cy="127000"/>
            </a:xfrm>
            <a:custGeom>
              <a:avLst/>
              <a:gdLst>
                <a:gd name="T0" fmla="*/ 0 w 19"/>
                <a:gd name="T1" fmla="*/ 9 h 30"/>
                <a:gd name="T2" fmla="*/ 12 w 19"/>
                <a:gd name="T3" fmla="*/ 30 h 30"/>
                <a:gd name="T4" fmla="*/ 19 w 19"/>
                <a:gd name="T5" fmla="*/ 19 h 30"/>
                <a:gd name="T6" fmla="*/ 6 w 19"/>
                <a:gd name="T7" fmla="*/ 0 h 30"/>
                <a:gd name="T8" fmla="*/ 0 w 19"/>
                <a:gd name="T9" fmla="*/ 9 h 30"/>
              </a:gdLst>
              <a:ahLst/>
              <a:cxnLst>
                <a:cxn ang="0">
                  <a:pos x="T0" y="T1"/>
                </a:cxn>
                <a:cxn ang="0">
                  <a:pos x="T2" y="T3"/>
                </a:cxn>
                <a:cxn ang="0">
                  <a:pos x="T4" y="T5"/>
                </a:cxn>
                <a:cxn ang="0">
                  <a:pos x="T6" y="T7"/>
                </a:cxn>
                <a:cxn ang="0">
                  <a:pos x="T8" y="T9"/>
                </a:cxn>
              </a:cxnLst>
              <a:rect l="0" t="0" r="r" b="b"/>
              <a:pathLst>
                <a:path w="19" h="30">
                  <a:moveTo>
                    <a:pt x="0" y="9"/>
                  </a:moveTo>
                  <a:cubicBezTo>
                    <a:pt x="4" y="16"/>
                    <a:pt x="8" y="23"/>
                    <a:pt x="12" y="30"/>
                  </a:cubicBezTo>
                  <a:cubicBezTo>
                    <a:pt x="15" y="27"/>
                    <a:pt x="17" y="23"/>
                    <a:pt x="19" y="19"/>
                  </a:cubicBezTo>
                  <a:cubicBezTo>
                    <a:pt x="15" y="13"/>
                    <a:pt x="11" y="6"/>
                    <a:pt x="6" y="0"/>
                  </a:cubicBezTo>
                  <a:cubicBezTo>
                    <a:pt x="4" y="3"/>
                    <a:pt x="2" y="6"/>
                    <a:pt x="0" y="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435475" y="2284413"/>
              <a:ext cx="322263" cy="161925"/>
            </a:xfrm>
            <a:custGeom>
              <a:avLst/>
              <a:gdLst>
                <a:gd name="T0" fmla="*/ 76 w 76"/>
                <a:gd name="T1" fmla="*/ 34 h 38"/>
                <a:gd name="T2" fmla="*/ 23 w 76"/>
                <a:gd name="T3" fmla="*/ 13 h 38"/>
                <a:gd name="T4" fmla="*/ 5 w 76"/>
                <a:gd name="T5" fmla="*/ 0 h 38"/>
                <a:gd name="T6" fmla="*/ 0 w 76"/>
                <a:gd name="T7" fmla="*/ 4 h 38"/>
                <a:gd name="T8" fmla="*/ 17 w 76"/>
                <a:gd name="T9" fmla="*/ 16 h 38"/>
                <a:gd name="T10" fmla="*/ 75 w 76"/>
                <a:gd name="T11" fmla="*/ 38 h 38"/>
                <a:gd name="T12" fmla="*/ 76 w 76"/>
                <a:gd name="T13" fmla="*/ 34 h 38"/>
              </a:gdLst>
              <a:ahLst/>
              <a:cxnLst>
                <a:cxn ang="0">
                  <a:pos x="T0" y="T1"/>
                </a:cxn>
                <a:cxn ang="0">
                  <a:pos x="T2" y="T3"/>
                </a:cxn>
                <a:cxn ang="0">
                  <a:pos x="T4" y="T5"/>
                </a:cxn>
                <a:cxn ang="0">
                  <a:pos x="T6" y="T7"/>
                </a:cxn>
                <a:cxn ang="0">
                  <a:pos x="T8" y="T9"/>
                </a:cxn>
                <a:cxn ang="0">
                  <a:pos x="T10" y="T11"/>
                </a:cxn>
                <a:cxn ang="0">
                  <a:pos x="T12" y="T13"/>
                </a:cxn>
              </a:cxnLst>
              <a:rect l="0" t="0" r="r" b="b"/>
              <a:pathLst>
                <a:path w="76" h="38">
                  <a:moveTo>
                    <a:pt x="76" y="34"/>
                  </a:moveTo>
                  <a:cubicBezTo>
                    <a:pt x="57" y="31"/>
                    <a:pt x="39" y="23"/>
                    <a:pt x="23" y="13"/>
                  </a:cubicBezTo>
                  <a:cubicBezTo>
                    <a:pt x="17" y="9"/>
                    <a:pt x="11" y="4"/>
                    <a:pt x="5" y="0"/>
                  </a:cubicBezTo>
                  <a:cubicBezTo>
                    <a:pt x="4" y="1"/>
                    <a:pt x="2" y="2"/>
                    <a:pt x="0" y="4"/>
                  </a:cubicBezTo>
                  <a:cubicBezTo>
                    <a:pt x="6" y="8"/>
                    <a:pt x="11" y="12"/>
                    <a:pt x="17" y="16"/>
                  </a:cubicBezTo>
                  <a:cubicBezTo>
                    <a:pt x="35" y="28"/>
                    <a:pt x="54" y="37"/>
                    <a:pt x="75" y="38"/>
                  </a:cubicBezTo>
                  <a:cubicBezTo>
                    <a:pt x="75" y="36"/>
                    <a:pt x="75" y="35"/>
                    <a:pt x="76" y="3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4754563" y="2420938"/>
              <a:ext cx="88900" cy="38100"/>
            </a:xfrm>
            <a:custGeom>
              <a:avLst/>
              <a:gdLst>
                <a:gd name="T0" fmla="*/ 17 w 21"/>
                <a:gd name="T1" fmla="*/ 1 h 9"/>
                <a:gd name="T2" fmla="*/ 10 w 21"/>
                <a:gd name="T3" fmla="*/ 1 h 9"/>
                <a:gd name="T4" fmla="*/ 2 w 21"/>
                <a:gd name="T5" fmla="*/ 1 h 9"/>
                <a:gd name="T6" fmla="*/ 1 w 21"/>
                <a:gd name="T7" fmla="*/ 2 h 9"/>
                <a:gd name="T8" fmla="*/ 0 w 21"/>
                <a:gd name="T9" fmla="*/ 6 h 9"/>
                <a:gd name="T10" fmla="*/ 1 w 21"/>
                <a:gd name="T11" fmla="*/ 7 h 9"/>
                <a:gd name="T12" fmla="*/ 18 w 21"/>
                <a:gd name="T13" fmla="*/ 6 h 9"/>
                <a:gd name="T14" fmla="*/ 17 w 21"/>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9">
                  <a:moveTo>
                    <a:pt x="17" y="1"/>
                  </a:moveTo>
                  <a:cubicBezTo>
                    <a:pt x="15" y="1"/>
                    <a:pt x="13" y="1"/>
                    <a:pt x="10" y="1"/>
                  </a:cubicBezTo>
                  <a:cubicBezTo>
                    <a:pt x="8" y="1"/>
                    <a:pt x="5" y="0"/>
                    <a:pt x="2" y="1"/>
                  </a:cubicBezTo>
                  <a:cubicBezTo>
                    <a:pt x="2" y="1"/>
                    <a:pt x="1" y="1"/>
                    <a:pt x="1" y="2"/>
                  </a:cubicBezTo>
                  <a:cubicBezTo>
                    <a:pt x="0" y="3"/>
                    <a:pt x="0" y="4"/>
                    <a:pt x="0" y="6"/>
                  </a:cubicBezTo>
                  <a:cubicBezTo>
                    <a:pt x="1" y="6"/>
                    <a:pt x="1" y="6"/>
                    <a:pt x="1" y="7"/>
                  </a:cubicBezTo>
                  <a:cubicBezTo>
                    <a:pt x="6" y="9"/>
                    <a:pt x="13" y="8"/>
                    <a:pt x="18" y="6"/>
                  </a:cubicBezTo>
                  <a:cubicBezTo>
                    <a:pt x="21" y="5"/>
                    <a:pt x="20" y="1"/>
                    <a:pt x="17"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4219575" y="2505075"/>
              <a:ext cx="131763" cy="334963"/>
            </a:xfrm>
            <a:custGeom>
              <a:avLst/>
              <a:gdLst>
                <a:gd name="T0" fmla="*/ 2 w 31"/>
                <a:gd name="T1" fmla="*/ 2 h 79"/>
                <a:gd name="T2" fmla="*/ 0 w 31"/>
                <a:gd name="T3" fmla="*/ 5 h 79"/>
                <a:gd name="T4" fmla="*/ 11 w 31"/>
                <a:gd name="T5" fmla="*/ 26 h 79"/>
                <a:gd name="T6" fmla="*/ 25 w 31"/>
                <a:gd name="T7" fmla="*/ 79 h 79"/>
                <a:gd name="T8" fmla="*/ 28 w 31"/>
                <a:gd name="T9" fmla="*/ 79 h 79"/>
                <a:gd name="T10" fmla="*/ 15 w 31"/>
                <a:gd name="T11" fmla="*/ 21 h 79"/>
                <a:gd name="T12" fmla="*/ 3 w 31"/>
                <a:gd name="T13" fmla="*/ 0 h 79"/>
                <a:gd name="T14" fmla="*/ 2 w 31"/>
                <a:gd name="T15" fmla="*/ 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9">
                  <a:moveTo>
                    <a:pt x="2" y="2"/>
                  </a:moveTo>
                  <a:cubicBezTo>
                    <a:pt x="1" y="3"/>
                    <a:pt x="1" y="4"/>
                    <a:pt x="0" y="5"/>
                  </a:cubicBezTo>
                  <a:cubicBezTo>
                    <a:pt x="4" y="12"/>
                    <a:pt x="8" y="18"/>
                    <a:pt x="11" y="26"/>
                  </a:cubicBezTo>
                  <a:cubicBezTo>
                    <a:pt x="19" y="43"/>
                    <a:pt x="25" y="60"/>
                    <a:pt x="25" y="79"/>
                  </a:cubicBezTo>
                  <a:cubicBezTo>
                    <a:pt x="26" y="79"/>
                    <a:pt x="27" y="78"/>
                    <a:pt x="28" y="79"/>
                  </a:cubicBezTo>
                  <a:cubicBezTo>
                    <a:pt x="31" y="59"/>
                    <a:pt x="24" y="40"/>
                    <a:pt x="15" y="21"/>
                  </a:cubicBezTo>
                  <a:cubicBezTo>
                    <a:pt x="11" y="14"/>
                    <a:pt x="7" y="7"/>
                    <a:pt x="3" y="0"/>
                  </a:cubicBezTo>
                  <a:cubicBezTo>
                    <a:pt x="3" y="0"/>
                    <a:pt x="2" y="1"/>
                    <a:pt x="2"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4311650" y="2836863"/>
              <a:ext cx="39688" cy="80963"/>
            </a:xfrm>
            <a:custGeom>
              <a:avLst/>
              <a:gdLst>
                <a:gd name="T0" fmla="*/ 3 w 9"/>
                <a:gd name="T1" fmla="*/ 1 h 19"/>
                <a:gd name="T2" fmla="*/ 2 w 9"/>
                <a:gd name="T3" fmla="*/ 2 h 19"/>
                <a:gd name="T4" fmla="*/ 1 w 9"/>
                <a:gd name="T5" fmla="*/ 9 h 19"/>
                <a:gd name="T6" fmla="*/ 0 w 9"/>
                <a:gd name="T7" fmla="*/ 15 h 19"/>
                <a:gd name="T8" fmla="*/ 4 w 9"/>
                <a:gd name="T9" fmla="*/ 17 h 19"/>
                <a:gd name="T10" fmla="*/ 7 w 9"/>
                <a:gd name="T11" fmla="*/ 2 h 19"/>
                <a:gd name="T12" fmla="*/ 6 w 9"/>
                <a:gd name="T13" fmla="*/ 1 h 19"/>
                <a:gd name="T14" fmla="*/ 3 w 9"/>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9">
                  <a:moveTo>
                    <a:pt x="3" y="1"/>
                  </a:moveTo>
                  <a:cubicBezTo>
                    <a:pt x="2" y="2"/>
                    <a:pt x="2" y="2"/>
                    <a:pt x="2" y="2"/>
                  </a:cubicBezTo>
                  <a:cubicBezTo>
                    <a:pt x="1" y="5"/>
                    <a:pt x="1" y="7"/>
                    <a:pt x="1" y="9"/>
                  </a:cubicBezTo>
                  <a:cubicBezTo>
                    <a:pt x="0" y="11"/>
                    <a:pt x="0" y="13"/>
                    <a:pt x="0" y="15"/>
                  </a:cubicBezTo>
                  <a:cubicBezTo>
                    <a:pt x="0" y="17"/>
                    <a:pt x="3" y="19"/>
                    <a:pt x="4" y="17"/>
                  </a:cubicBezTo>
                  <a:cubicBezTo>
                    <a:pt x="6" y="13"/>
                    <a:pt x="9" y="7"/>
                    <a:pt x="7" y="2"/>
                  </a:cubicBezTo>
                  <a:cubicBezTo>
                    <a:pt x="7" y="2"/>
                    <a:pt x="6" y="2"/>
                    <a:pt x="6" y="1"/>
                  </a:cubicBezTo>
                  <a:cubicBezTo>
                    <a:pt x="5" y="0"/>
                    <a:pt x="4"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
            <p:cNvSpPr/>
            <p:nvPr/>
          </p:nvSpPr>
          <p:spPr bwMode="auto">
            <a:xfrm>
              <a:off x="4329113" y="2370138"/>
              <a:ext cx="382588" cy="339725"/>
            </a:xfrm>
            <a:custGeom>
              <a:avLst/>
              <a:gdLst>
                <a:gd name="T0" fmla="*/ 0 w 90"/>
                <a:gd name="T1" fmla="*/ 4 h 80"/>
                <a:gd name="T2" fmla="*/ 16 w 90"/>
                <a:gd name="T3" fmla="*/ 15 h 80"/>
                <a:gd name="T4" fmla="*/ 88 w 90"/>
                <a:gd name="T5" fmla="*/ 80 h 80"/>
                <a:gd name="T6" fmla="*/ 87 w 90"/>
                <a:gd name="T7" fmla="*/ 79 h 80"/>
                <a:gd name="T8" fmla="*/ 90 w 90"/>
                <a:gd name="T9" fmla="*/ 75 h 80"/>
                <a:gd name="T10" fmla="*/ 20 w 90"/>
                <a:gd name="T11" fmla="*/ 11 h 80"/>
                <a:gd name="T12" fmla="*/ 4 w 90"/>
                <a:gd name="T13" fmla="*/ 0 h 80"/>
                <a:gd name="T14" fmla="*/ 0 w 90"/>
                <a:gd name="T15" fmla="*/ 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0">
                  <a:moveTo>
                    <a:pt x="0" y="4"/>
                  </a:moveTo>
                  <a:cubicBezTo>
                    <a:pt x="5" y="8"/>
                    <a:pt x="10" y="12"/>
                    <a:pt x="16" y="15"/>
                  </a:cubicBezTo>
                  <a:cubicBezTo>
                    <a:pt x="43" y="34"/>
                    <a:pt x="70" y="53"/>
                    <a:pt x="88" y="80"/>
                  </a:cubicBezTo>
                  <a:cubicBezTo>
                    <a:pt x="87" y="80"/>
                    <a:pt x="87" y="79"/>
                    <a:pt x="87" y="79"/>
                  </a:cubicBezTo>
                  <a:cubicBezTo>
                    <a:pt x="87" y="76"/>
                    <a:pt x="88" y="75"/>
                    <a:pt x="90" y="75"/>
                  </a:cubicBezTo>
                  <a:cubicBezTo>
                    <a:pt x="76" y="48"/>
                    <a:pt x="47" y="28"/>
                    <a:pt x="20" y="11"/>
                  </a:cubicBezTo>
                  <a:cubicBezTo>
                    <a:pt x="15" y="7"/>
                    <a:pt x="9" y="4"/>
                    <a:pt x="4" y="0"/>
                  </a:cubicBezTo>
                  <a:cubicBezTo>
                    <a:pt x="3" y="2"/>
                    <a:pt x="1"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4699000" y="2684463"/>
              <a:ext cx="55563" cy="104775"/>
            </a:xfrm>
            <a:custGeom>
              <a:avLst/>
              <a:gdLst>
                <a:gd name="T0" fmla="*/ 0 w 13"/>
                <a:gd name="T1" fmla="*/ 5 h 25"/>
                <a:gd name="T2" fmla="*/ 1 w 13"/>
                <a:gd name="T3" fmla="*/ 6 h 25"/>
                <a:gd name="T4" fmla="*/ 4 w 13"/>
                <a:gd name="T5" fmla="*/ 13 h 25"/>
                <a:gd name="T6" fmla="*/ 9 w 13"/>
                <a:gd name="T7" fmla="*/ 23 h 25"/>
                <a:gd name="T8" fmla="*/ 13 w 13"/>
                <a:gd name="T9" fmla="*/ 22 h 25"/>
                <a:gd name="T10" fmla="*/ 11 w 13"/>
                <a:gd name="T11" fmla="*/ 10 h 25"/>
                <a:gd name="T12" fmla="*/ 5 w 13"/>
                <a:gd name="T13" fmla="*/ 1 h 25"/>
                <a:gd name="T14" fmla="*/ 3 w 13"/>
                <a:gd name="T15" fmla="*/ 1 h 25"/>
                <a:gd name="T16" fmla="*/ 0 w 13"/>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5">
                  <a:moveTo>
                    <a:pt x="0" y="5"/>
                  </a:moveTo>
                  <a:cubicBezTo>
                    <a:pt x="0" y="5"/>
                    <a:pt x="0" y="6"/>
                    <a:pt x="1" y="6"/>
                  </a:cubicBezTo>
                  <a:cubicBezTo>
                    <a:pt x="2" y="9"/>
                    <a:pt x="3" y="11"/>
                    <a:pt x="4" y="13"/>
                  </a:cubicBezTo>
                  <a:cubicBezTo>
                    <a:pt x="6" y="16"/>
                    <a:pt x="7" y="20"/>
                    <a:pt x="9" y="23"/>
                  </a:cubicBezTo>
                  <a:cubicBezTo>
                    <a:pt x="9" y="25"/>
                    <a:pt x="12" y="24"/>
                    <a:pt x="13" y="22"/>
                  </a:cubicBezTo>
                  <a:cubicBezTo>
                    <a:pt x="13" y="18"/>
                    <a:pt x="12" y="14"/>
                    <a:pt x="11" y="10"/>
                  </a:cubicBezTo>
                  <a:cubicBezTo>
                    <a:pt x="10" y="7"/>
                    <a:pt x="9" y="3"/>
                    <a:pt x="5" y="1"/>
                  </a:cubicBezTo>
                  <a:cubicBezTo>
                    <a:pt x="4" y="0"/>
                    <a:pt x="4" y="0"/>
                    <a:pt x="3" y="1"/>
                  </a:cubicBezTo>
                  <a:cubicBezTo>
                    <a:pt x="1" y="1"/>
                    <a:pt x="0" y="2"/>
                    <a:pt x="0" y="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4656138" y="2857500"/>
              <a:ext cx="12700" cy="25400"/>
            </a:xfrm>
            <a:custGeom>
              <a:avLst/>
              <a:gdLst>
                <a:gd name="T0" fmla="*/ 3 w 3"/>
                <a:gd name="T1" fmla="*/ 6 h 6"/>
                <a:gd name="T2" fmla="*/ 3 w 3"/>
                <a:gd name="T3" fmla="*/ 5 h 6"/>
                <a:gd name="T4" fmla="*/ 0 w 3"/>
                <a:gd name="T5" fmla="*/ 0 h 6"/>
                <a:gd name="T6" fmla="*/ 0 w 3"/>
                <a:gd name="T7" fmla="*/ 1 h 6"/>
                <a:gd name="T8" fmla="*/ 3 w 3"/>
                <a:gd name="T9" fmla="*/ 6 h 6"/>
              </a:gdLst>
              <a:ahLst/>
              <a:cxnLst>
                <a:cxn ang="0">
                  <a:pos x="T0" y="T1"/>
                </a:cxn>
                <a:cxn ang="0">
                  <a:pos x="T2" y="T3"/>
                </a:cxn>
                <a:cxn ang="0">
                  <a:pos x="T4" y="T5"/>
                </a:cxn>
                <a:cxn ang="0">
                  <a:pos x="T6" y="T7"/>
                </a:cxn>
                <a:cxn ang="0">
                  <a:pos x="T8" y="T9"/>
                </a:cxn>
              </a:cxnLst>
              <a:rect l="0" t="0" r="r" b="b"/>
              <a:pathLst>
                <a:path w="3" h="6">
                  <a:moveTo>
                    <a:pt x="3" y="6"/>
                  </a:moveTo>
                  <a:cubicBezTo>
                    <a:pt x="3" y="6"/>
                    <a:pt x="3" y="5"/>
                    <a:pt x="3" y="5"/>
                  </a:cubicBezTo>
                  <a:cubicBezTo>
                    <a:pt x="2" y="3"/>
                    <a:pt x="1" y="2"/>
                    <a:pt x="0" y="0"/>
                  </a:cubicBezTo>
                  <a:cubicBezTo>
                    <a:pt x="0" y="0"/>
                    <a:pt x="0" y="1"/>
                    <a:pt x="0" y="1"/>
                  </a:cubicBezTo>
                  <a:cubicBezTo>
                    <a:pt x="1" y="3"/>
                    <a:pt x="2" y="4"/>
                    <a:pt x="3" y="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4278313" y="2420938"/>
              <a:ext cx="360363" cy="419100"/>
            </a:xfrm>
            <a:custGeom>
              <a:avLst/>
              <a:gdLst>
                <a:gd name="T0" fmla="*/ 4 w 85"/>
                <a:gd name="T1" fmla="*/ 0 h 99"/>
                <a:gd name="T2" fmla="*/ 0 w 85"/>
                <a:gd name="T3" fmla="*/ 4 h 99"/>
                <a:gd name="T4" fmla="*/ 15 w 85"/>
                <a:gd name="T5" fmla="*/ 20 h 99"/>
                <a:gd name="T6" fmla="*/ 79 w 85"/>
                <a:gd name="T7" fmla="*/ 99 h 99"/>
                <a:gd name="T8" fmla="*/ 79 w 85"/>
                <a:gd name="T9" fmla="*/ 99 h 99"/>
                <a:gd name="T10" fmla="*/ 84 w 85"/>
                <a:gd name="T11" fmla="*/ 97 h 99"/>
                <a:gd name="T12" fmla="*/ 85 w 85"/>
                <a:gd name="T13" fmla="*/ 97 h 99"/>
                <a:gd name="T14" fmla="*/ 18 w 85"/>
                <a:gd name="T15" fmla="*/ 15 h 99"/>
                <a:gd name="T16" fmla="*/ 4 w 85"/>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4" y="0"/>
                  </a:moveTo>
                  <a:cubicBezTo>
                    <a:pt x="3" y="2"/>
                    <a:pt x="2" y="3"/>
                    <a:pt x="0" y="4"/>
                  </a:cubicBezTo>
                  <a:cubicBezTo>
                    <a:pt x="5" y="10"/>
                    <a:pt x="10" y="15"/>
                    <a:pt x="15" y="20"/>
                  </a:cubicBezTo>
                  <a:cubicBezTo>
                    <a:pt x="37" y="46"/>
                    <a:pt x="59" y="72"/>
                    <a:pt x="79" y="99"/>
                  </a:cubicBezTo>
                  <a:cubicBezTo>
                    <a:pt x="79" y="99"/>
                    <a:pt x="79" y="99"/>
                    <a:pt x="79" y="99"/>
                  </a:cubicBezTo>
                  <a:cubicBezTo>
                    <a:pt x="80" y="97"/>
                    <a:pt x="82" y="96"/>
                    <a:pt x="84" y="97"/>
                  </a:cubicBezTo>
                  <a:cubicBezTo>
                    <a:pt x="84" y="97"/>
                    <a:pt x="85" y="97"/>
                    <a:pt x="85" y="97"/>
                  </a:cubicBezTo>
                  <a:cubicBezTo>
                    <a:pt x="66" y="68"/>
                    <a:pt x="43" y="40"/>
                    <a:pt x="18" y="15"/>
                  </a:cubicBezTo>
                  <a:cubicBezTo>
                    <a:pt x="13" y="10"/>
                    <a:pt x="9" y="5"/>
                    <a:pt x="4"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
            <p:cNvSpPr/>
            <p:nvPr/>
          </p:nvSpPr>
          <p:spPr bwMode="auto">
            <a:xfrm>
              <a:off x="4610100" y="2827338"/>
              <a:ext cx="71438" cy="90488"/>
            </a:xfrm>
            <a:custGeom>
              <a:avLst/>
              <a:gdLst>
                <a:gd name="T0" fmla="*/ 1 w 17"/>
                <a:gd name="T1" fmla="*/ 3 h 21"/>
                <a:gd name="T2" fmla="*/ 1 w 17"/>
                <a:gd name="T3" fmla="*/ 3 h 21"/>
                <a:gd name="T4" fmla="*/ 5 w 17"/>
                <a:gd name="T5" fmla="*/ 12 h 21"/>
                <a:gd name="T6" fmla="*/ 12 w 17"/>
                <a:gd name="T7" fmla="*/ 19 h 21"/>
                <a:gd name="T8" fmla="*/ 16 w 17"/>
                <a:gd name="T9" fmla="*/ 17 h 21"/>
                <a:gd name="T10" fmla="*/ 14 w 17"/>
                <a:gd name="T11" fmla="*/ 13 h 21"/>
                <a:gd name="T12" fmla="*/ 11 w 17"/>
                <a:gd name="T13" fmla="*/ 8 h 21"/>
                <a:gd name="T14" fmla="*/ 11 w 17"/>
                <a:gd name="T15" fmla="*/ 7 h 21"/>
                <a:gd name="T16" fmla="*/ 7 w 17"/>
                <a:gd name="T17" fmla="*/ 1 h 21"/>
                <a:gd name="T18" fmla="*/ 6 w 17"/>
                <a:gd name="T19" fmla="*/ 1 h 21"/>
                <a:gd name="T20" fmla="*/ 1 w 17"/>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1">
                  <a:moveTo>
                    <a:pt x="1" y="3"/>
                  </a:moveTo>
                  <a:cubicBezTo>
                    <a:pt x="1" y="3"/>
                    <a:pt x="1" y="3"/>
                    <a:pt x="1" y="3"/>
                  </a:cubicBezTo>
                  <a:cubicBezTo>
                    <a:pt x="0" y="7"/>
                    <a:pt x="3" y="9"/>
                    <a:pt x="5" y="12"/>
                  </a:cubicBezTo>
                  <a:cubicBezTo>
                    <a:pt x="7" y="14"/>
                    <a:pt x="10" y="17"/>
                    <a:pt x="12" y="19"/>
                  </a:cubicBezTo>
                  <a:cubicBezTo>
                    <a:pt x="14" y="21"/>
                    <a:pt x="17" y="19"/>
                    <a:pt x="16" y="17"/>
                  </a:cubicBezTo>
                  <a:cubicBezTo>
                    <a:pt x="15" y="16"/>
                    <a:pt x="15" y="14"/>
                    <a:pt x="14" y="13"/>
                  </a:cubicBezTo>
                  <a:cubicBezTo>
                    <a:pt x="13" y="11"/>
                    <a:pt x="12" y="10"/>
                    <a:pt x="11" y="8"/>
                  </a:cubicBezTo>
                  <a:cubicBezTo>
                    <a:pt x="11" y="8"/>
                    <a:pt x="11" y="7"/>
                    <a:pt x="11" y="7"/>
                  </a:cubicBezTo>
                  <a:cubicBezTo>
                    <a:pt x="10" y="5"/>
                    <a:pt x="9" y="3"/>
                    <a:pt x="7" y="1"/>
                  </a:cubicBezTo>
                  <a:cubicBezTo>
                    <a:pt x="7" y="1"/>
                    <a:pt x="6" y="1"/>
                    <a:pt x="6" y="1"/>
                  </a:cubicBezTo>
                  <a:cubicBezTo>
                    <a:pt x="4" y="0"/>
                    <a:pt x="2" y="1"/>
                    <a:pt x="1" y="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3"/>
            <p:cNvSpPr/>
            <p:nvPr/>
          </p:nvSpPr>
          <p:spPr bwMode="auto">
            <a:xfrm>
              <a:off x="4737100" y="2568575"/>
              <a:ext cx="20638" cy="22225"/>
            </a:xfrm>
            <a:custGeom>
              <a:avLst/>
              <a:gdLst>
                <a:gd name="T0" fmla="*/ 5 w 5"/>
                <a:gd name="T1" fmla="*/ 5 h 5"/>
                <a:gd name="T2" fmla="*/ 5 w 5"/>
                <a:gd name="T3" fmla="*/ 3 h 5"/>
                <a:gd name="T4" fmla="*/ 0 w 5"/>
                <a:gd name="T5" fmla="*/ 0 h 5"/>
                <a:gd name="T6" fmla="*/ 1 w 5"/>
                <a:gd name="T7" fmla="*/ 1 h 5"/>
                <a:gd name="T8" fmla="*/ 5 w 5"/>
                <a:gd name="T9" fmla="*/ 5 h 5"/>
              </a:gdLst>
              <a:ahLst/>
              <a:cxnLst>
                <a:cxn ang="0">
                  <a:pos x="T0" y="T1"/>
                </a:cxn>
                <a:cxn ang="0">
                  <a:pos x="T2" y="T3"/>
                </a:cxn>
                <a:cxn ang="0">
                  <a:pos x="T4" y="T5"/>
                </a:cxn>
                <a:cxn ang="0">
                  <a:pos x="T6" y="T7"/>
                </a:cxn>
                <a:cxn ang="0">
                  <a:pos x="T8" y="T9"/>
                </a:cxn>
              </a:cxnLst>
              <a:rect l="0" t="0" r="r" b="b"/>
              <a:pathLst>
                <a:path w="5" h="5">
                  <a:moveTo>
                    <a:pt x="5" y="5"/>
                  </a:moveTo>
                  <a:cubicBezTo>
                    <a:pt x="5" y="4"/>
                    <a:pt x="5" y="4"/>
                    <a:pt x="5" y="3"/>
                  </a:cubicBezTo>
                  <a:cubicBezTo>
                    <a:pt x="3" y="2"/>
                    <a:pt x="2" y="1"/>
                    <a:pt x="0" y="0"/>
                  </a:cubicBezTo>
                  <a:cubicBezTo>
                    <a:pt x="1" y="0"/>
                    <a:pt x="1" y="1"/>
                    <a:pt x="1" y="1"/>
                  </a:cubicBezTo>
                  <a:cubicBezTo>
                    <a:pt x="3" y="2"/>
                    <a:pt x="4" y="4"/>
                    <a:pt x="5" y="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4"/>
            <p:cNvSpPr/>
            <p:nvPr/>
          </p:nvSpPr>
          <p:spPr bwMode="auto">
            <a:xfrm>
              <a:off x="4371975" y="2332038"/>
              <a:ext cx="344488" cy="233363"/>
            </a:xfrm>
            <a:custGeom>
              <a:avLst/>
              <a:gdLst>
                <a:gd name="T0" fmla="*/ 0 w 81"/>
                <a:gd name="T1" fmla="*/ 4 h 55"/>
                <a:gd name="T2" fmla="*/ 17 w 81"/>
                <a:gd name="T3" fmla="*/ 15 h 55"/>
                <a:gd name="T4" fmla="*/ 76 w 81"/>
                <a:gd name="T5" fmla="*/ 55 h 55"/>
                <a:gd name="T6" fmla="*/ 76 w 81"/>
                <a:gd name="T7" fmla="*/ 55 h 55"/>
                <a:gd name="T8" fmla="*/ 80 w 81"/>
                <a:gd name="T9" fmla="*/ 51 h 55"/>
                <a:gd name="T10" fmla="*/ 81 w 81"/>
                <a:gd name="T11" fmla="*/ 52 h 55"/>
                <a:gd name="T12" fmla="*/ 24 w 81"/>
                <a:gd name="T13" fmla="*/ 10 h 55"/>
                <a:gd name="T14" fmla="*/ 6 w 81"/>
                <a:gd name="T15" fmla="*/ 0 h 55"/>
                <a:gd name="T16" fmla="*/ 0 w 81"/>
                <a:gd name="T17"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5">
                  <a:moveTo>
                    <a:pt x="0" y="4"/>
                  </a:moveTo>
                  <a:cubicBezTo>
                    <a:pt x="6" y="8"/>
                    <a:pt x="11" y="11"/>
                    <a:pt x="17" y="15"/>
                  </a:cubicBezTo>
                  <a:cubicBezTo>
                    <a:pt x="37" y="27"/>
                    <a:pt x="57" y="41"/>
                    <a:pt x="76" y="55"/>
                  </a:cubicBezTo>
                  <a:cubicBezTo>
                    <a:pt x="76" y="55"/>
                    <a:pt x="76" y="55"/>
                    <a:pt x="76" y="55"/>
                  </a:cubicBezTo>
                  <a:cubicBezTo>
                    <a:pt x="76" y="53"/>
                    <a:pt x="78" y="51"/>
                    <a:pt x="80" y="51"/>
                  </a:cubicBezTo>
                  <a:cubicBezTo>
                    <a:pt x="80" y="51"/>
                    <a:pt x="81" y="51"/>
                    <a:pt x="81" y="52"/>
                  </a:cubicBezTo>
                  <a:cubicBezTo>
                    <a:pt x="63" y="36"/>
                    <a:pt x="44" y="23"/>
                    <a:pt x="24" y="10"/>
                  </a:cubicBezTo>
                  <a:cubicBezTo>
                    <a:pt x="18" y="7"/>
                    <a:pt x="12" y="3"/>
                    <a:pt x="6" y="0"/>
                  </a:cubicBezTo>
                  <a:cubicBezTo>
                    <a:pt x="4" y="1"/>
                    <a:pt x="2"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5"/>
            <p:cNvSpPr/>
            <p:nvPr/>
          </p:nvSpPr>
          <p:spPr bwMode="auto">
            <a:xfrm>
              <a:off x="4694238" y="2547938"/>
              <a:ext cx="80963" cy="71438"/>
            </a:xfrm>
            <a:custGeom>
              <a:avLst/>
              <a:gdLst>
                <a:gd name="T0" fmla="*/ 0 w 19"/>
                <a:gd name="T1" fmla="*/ 4 h 17"/>
                <a:gd name="T2" fmla="*/ 0 w 19"/>
                <a:gd name="T3" fmla="*/ 4 h 17"/>
                <a:gd name="T4" fmla="*/ 6 w 19"/>
                <a:gd name="T5" fmla="*/ 11 h 17"/>
                <a:gd name="T6" fmla="*/ 15 w 19"/>
                <a:gd name="T7" fmla="*/ 16 h 17"/>
                <a:gd name="T8" fmla="*/ 18 w 19"/>
                <a:gd name="T9" fmla="*/ 13 h 17"/>
                <a:gd name="T10" fmla="*/ 15 w 19"/>
                <a:gd name="T11" fmla="*/ 10 h 17"/>
                <a:gd name="T12" fmla="*/ 11 w 19"/>
                <a:gd name="T13" fmla="*/ 6 h 17"/>
                <a:gd name="T14" fmla="*/ 10 w 19"/>
                <a:gd name="T15" fmla="*/ 5 h 17"/>
                <a:gd name="T16" fmla="*/ 5 w 19"/>
                <a:gd name="T17" fmla="*/ 1 h 17"/>
                <a:gd name="T18" fmla="*/ 4 w 19"/>
                <a:gd name="T19" fmla="*/ 0 h 17"/>
                <a:gd name="T20" fmla="*/ 0 w 19"/>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7">
                  <a:moveTo>
                    <a:pt x="0" y="4"/>
                  </a:moveTo>
                  <a:cubicBezTo>
                    <a:pt x="0" y="4"/>
                    <a:pt x="0" y="4"/>
                    <a:pt x="0" y="4"/>
                  </a:cubicBezTo>
                  <a:cubicBezTo>
                    <a:pt x="0" y="8"/>
                    <a:pt x="3" y="9"/>
                    <a:pt x="6" y="11"/>
                  </a:cubicBezTo>
                  <a:cubicBezTo>
                    <a:pt x="9" y="13"/>
                    <a:pt x="12" y="15"/>
                    <a:pt x="15" y="16"/>
                  </a:cubicBezTo>
                  <a:cubicBezTo>
                    <a:pt x="18" y="17"/>
                    <a:pt x="19" y="15"/>
                    <a:pt x="18" y="13"/>
                  </a:cubicBezTo>
                  <a:cubicBezTo>
                    <a:pt x="17" y="12"/>
                    <a:pt x="16" y="11"/>
                    <a:pt x="15" y="10"/>
                  </a:cubicBezTo>
                  <a:cubicBezTo>
                    <a:pt x="14" y="9"/>
                    <a:pt x="13" y="7"/>
                    <a:pt x="11" y="6"/>
                  </a:cubicBezTo>
                  <a:cubicBezTo>
                    <a:pt x="11" y="6"/>
                    <a:pt x="11" y="5"/>
                    <a:pt x="10" y="5"/>
                  </a:cubicBezTo>
                  <a:cubicBezTo>
                    <a:pt x="9" y="3"/>
                    <a:pt x="7" y="1"/>
                    <a:pt x="5" y="1"/>
                  </a:cubicBezTo>
                  <a:cubicBezTo>
                    <a:pt x="5" y="0"/>
                    <a:pt x="4" y="0"/>
                    <a:pt x="4" y="0"/>
                  </a:cubicBezTo>
                  <a:cubicBezTo>
                    <a:pt x="2" y="0"/>
                    <a:pt x="0" y="2"/>
                    <a:pt x="0"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6"/>
            <p:cNvSpPr/>
            <p:nvPr/>
          </p:nvSpPr>
          <p:spPr bwMode="auto">
            <a:xfrm>
              <a:off x="4257675" y="2454275"/>
              <a:ext cx="173038" cy="271463"/>
            </a:xfrm>
            <a:custGeom>
              <a:avLst/>
              <a:gdLst>
                <a:gd name="T0" fmla="*/ 0 w 41"/>
                <a:gd name="T1" fmla="*/ 3 h 64"/>
                <a:gd name="T2" fmla="*/ 13 w 41"/>
                <a:gd name="T3" fmla="*/ 22 h 64"/>
                <a:gd name="T4" fmla="*/ 39 w 41"/>
                <a:gd name="T5" fmla="*/ 64 h 64"/>
                <a:gd name="T6" fmla="*/ 41 w 41"/>
                <a:gd name="T7" fmla="*/ 63 h 64"/>
                <a:gd name="T8" fmla="*/ 16 w 41"/>
                <a:gd name="T9" fmla="*/ 19 h 64"/>
                <a:gd name="T10" fmla="*/ 3 w 41"/>
                <a:gd name="T11" fmla="*/ 0 h 64"/>
                <a:gd name="T12" fmla="*/ 0 w 41"/>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41" h="64">
                  <a:moveTo>
                    <a:pt x="0" y="3"/>
                  </a:moveTo>
                  <a:cubicBezTo>
                    <a:pt x="5" y="9"/>
                    <a:pt x="9" y="16"/>
                    <a:pt x="13" y="22"/>
                  </a:cubicBezTo>
                  <a:cubicBezTo>
                    <a:pt x="22" y="36"/>
                    <a:pt x="31" y="50"/>
                    <a:pt x="39" y="64"/>
                  </a:cubicBezTo>
                  <a:cubicBezTo>
                    <a:pt x="40" y="63"/>
                    <a:pt x="40" y="63"/>
                    <a:pt x="41" y="63"/>
                  </a:cubicBezTo>
                  <a:cubicBezTo>
                    <a:pt x="33" y="48"/>
                    <a:pt x="25" y="33"/>
                    <a:pt x="16" y="19"/>
                  </a:cubicBezTo>
                  <a:cubicBezTo>
                    <a:pt x="11" y="12"/>
                    <a:pt x="7" y="6"/>
                    <a:pt x="3" y="0"/>
                  </a:cubicBezTo>
                  <a:cubicBezTo>
                    <a:pt x="2" y="1"/>
                    <a:pt x="1" y="2"/>
                    <a:pt x="0" y="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7"/>
            <p:cNvSpPr/>
            <p:nvPr/>
          </p:nvSpPr>
          <p:spPr bwMode="auto">
            <a:xfrm>
              <a:off x="4410075" y="2722563"/>
              <a:ext cx="58738" cy="76200"/>
            </a:xfrm>
            <a:custGeom>
              <a:avLst/>
              <a:gdLst>
                <a:gd name="T0" fmla="*/ 3 w 14"/>
                <a:gd name="T1" fmla="*/ 1 h 18"/>
                <a:gd name="T2" fmla="*/ 3 w 14"/>
                <a:gd name="T3" fmla="*/ 8 h 18"/>
                <a:gd name="T4" fmla="*/ 11 w 14"/>
                <a:gd name="T5" fmla="*/ 17 h 18"/>
                <a:gd name="T6" fmla="*/ 14 w 14"/>
                <a:gd name="T7" fmla="*/ 16 h 18"/>
                <a:gd name="T8" fmla="*/ 9 w 14"/>
                <a:gd name="T9" fmla="*/ 2 h 18"/>
                <a:gd name="T10" fmla="*/ 5 w 14"/>
                <a:gd name="T11" fmla="*/ 0 h 18"/>
                <a:gd name="T12" fmla="*/ 3 w 14"/>
                <a:gd name="T13" fmla="*/ 1 h 18"/>
                <a:gd name="T14" fmla="*/ 3 w 14"/>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8">
                  <a:moveTo>
                    <a:pt x="3" y="1"/>
                  </a:moveTo>
                  <a:cubicBezTo>
                    <a:pt x="0" y="3"/>
                    <a:pt x="1" y="6"/>
                    <a:pt x="3" y="8"/>
                  </a:cubicBezTo>
                  <a:cubicBezTo>
                    <a:pt x="6" y="11"/>
                    <a:pt x="9" y="14"/>
                    <a:pt x="11" y="17"/>
                  </a:cubicBezTo>
                  <a:cubicBezTo>
                    <a:pt x="12" y="18"/>
                    <a:pt x="14" y="17"/>
                    <a:pt x="14" y="16"/>
                  </a:cubicBezTo>
                  <a:cubicBezTo>
                    <a:pt x="14" y="11"/>
                    <a:pt x="12" y="7"/>
                    <a:pt x="9" y="2"/>
                  </a:cubicBezTo>
                  <a:cubicBezTo>
                    <a:pt x="9" y="1"/>
                    <a:pt x="7" y="0"/>
                    <a:pt x="5" y="0"/>
                  </a:cubicBezTo>
                  <a:cubicBezTo>
                    <a:pt x="4" y="0"/>
                    <a:pt x="4" y="0"/>
                    <a:pt x="3" y="1"/>
                  </a:cubicBezTo>
                  <a:cubicBezTo>
                    <a:pt x="3" y="1"/>
                    <a:pt x="3"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8"/>
            <p:cNvSpPr/>
            <p:nvPr/>
          </p:nvSpPr>
          <p:spPr bwMode="auto">
            <a:xfrm>
              <a:off x="3717925" y="1770063"/>
              <a:ext cx="1023938" cy="1011238"/>
            </a:xfrm>
            <a:custGeom>
              <a:avLst/>
              <a:gdLst>
                <a:gd name="T0" fmla="*/ 77 w 241"/>
                <a:gd name="T1" fmla="*/ 237 h 238"/>
                <a:gd name="T2" fmla="*/ 87 w 241"/>
                <a:gd name="T3" fmla="*/ 234 h 238"/>
                <a:gd name="T4" fmla="*/ 118 w 241"/>
                <a:gd name="T5" fmla="*/ 178 h 238"/>
                <a:gd name="T6" fmla="*/ 120 w 241"/>
                <a:gd name="T7" fmla="*/ 175 h 238"/>
                <a:gd name="T8" fmla="*/ 121 w 241"/>
                <a:gd name="T9" fmla="*/ 173 h 238"/>
                <a:gd name="T10" fmla="*/ 127 w 241"/>
                <a:gd name="T11" fmla="*/ 164 h 238"/>
                <a:gd name="T12" fmla="*/ 130 w 241"/>
                <a:gd name="T13" fmla="*/ 161 h 238"/>
                <a:gd name="T14" fmla="*/ 132 w 241"/>
                <a:gd name="T15" fmla="*/ 157 h 238"/>
                <a:gd name="T16" fmla="*/ 136 w 241"/>
                <a:gd name="T17" fmla="*/ 153 h 238"/>
                <a:gd name="T18" fmla="*/ 144 w 241"/>
                <a:gd name="T19" fmla="*/ 145 h 238"/>
                <a:gd name="T20" fmla="*/ 148 w 241"/>
                <a:gd name="T21" fmla="*/ 141 h 238"/>
                <a:gd name="T22" fmla="*/ 154 w 241"/>
                <a:gd name="T23" fmla="*/ 136 h 238"/>
                <a:gd name="T24" fmla="*/ 160 w 241"/>
                <a:gd name="T25" fmla="*/ 132 h 238"/>
                <a:gd name="T26" fmla="*/ 169 w 241"/>
                <a:gd name="T27" fmla="*/ 125 h 238"/>
                <a:gd name="T28" fmla="*/ 174 w 241"/>
                <a:gd name="T29" fmla="*/ 121 h 238"/>
                <a:gd name="T30" fmla="*/ 186 w 241"/>
                <a:gd name="T31" fmla="*/ 113 h 238"/>
                <a:gd name="T32" fmla="*/ 219 w 241"/>
                <a:gd name="T33" fmla="*/ 92 h 238"/>
                <a:gd name="T34" fmla="*/ 240 w 241"/>
                <a:gd name="T35" fmla="*/ 75 h 238"/>
                <a:gd name="T36" fmla="*/ 240 w 241"/>
                <a:gd name="T37" fmla="*/ 67 h 238"/>
                <a:gd name="T38" fmla="*/ 233 w 241"/>
                <a:gd name="T39" fmla="*/ 65 h 238"/>
                <a:gd name="T40" fmla="*/ 228 w 241"/>
                <a:gd name="T41" fmla="*/ 63 h 238"/>
                <a:gd name="T42" fmla="*/ 169 w 241"/>
                <a:gd name="T43" fmla="*/ 48 h 238"/>
                <a:gd name="T44" fmla="*/ 138 w 241"/>
                <a:gd name="T45" fmla="*/ 33 h 238"/>
                <a:gd name="T46" fmla="*/ 115 w 241"/>
                <a:gd name="T47" fmla="*/ 21 h 238"/>
                <a:gd name="T48" fmla="*/ 100 w 241"/>
                <a:gd name="T49" fmla="*/ 13 h 238"/>
                <a:gd name="T50" fmla="*/ 70 w 241"/>
                <a:gd name="T51" fmla="*/ 0 h 238"/>
                <a:gd name="T52" fmla="*/ 70 w 241"/>
                <a:gd name="T53" fmla="*/ 0 h 238"/>
                <a:gd name="T54" fmla="*/ 65 w 241"/>
                <a:gd name="T55" fmla="*/ 4 h 238"/>
                <a:gd name="T56" fmla="*/ 39 w 241"/>
                <a:gd name="T57" fmla="*/ 14 h 238"/>
                <a:gd name="T58" fmla="*/ 16 w 241"/>
                <a:gd name="T59" fmla="*/ 16 h 238"/>
                <a:gd name="T60" fmla="*/ 15 w 241"/>
                <a:gd name="T61" fmla="*/ 31 h 238"/>
                <a:gd name="T62" fmla="*/ 3 w 241"/>
                <a:gd name="T63" fmla="*/ 53 h 238"/>
                <a:gd name="T64" fmla="*/ 0 w 241"/>
                <a:gd name="T65" fmla="*/ 58 h 238"/>
                <a:gd name="T66" fmla="*/ 14 w 241"/>
                <a:gd name="T67" fmla="*/ 96 h 238"/>
                <a:gd name="T68" fmla="*/ 48 w 241"/>
                <a:gd name="T69" fmla="*/ 167 h 238"/>
                <a:gd name="T70" fmla="*/ 62 w 241"/>
                <a:gd name="T71" fmla="*/ 201 h 238"/>
                <a:gd name="T72" fmla="*/ 68 w 241"/>
                <a:gd name="T73" fmla="*/ 225 h 238"/>
                <a:gd name="T74" fmla="*/ 68 w 241"/>
                <a:gd name="T75" fmla="*/ 226 h 238"/>
                <a:gd name="T76" fmla="*/ 71 w 241"/>
                <a:gd name="T77" fmla="*/ 235 h 238"/>
                <a:gd name="T78" fmla="*/ 74 w 241"/>
                <a:gd name="T79" fmla="*/ 237 h 238"/>
                <a:gd name="T80" fmla="*/ 77 w 241"/>
                <a:gd name="T81"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77" y="237"/>
                  </a:moveTo>
                  <a:cubicBezTo>
                    <a:pt x="81" y="238"/>
                    <a:pt x="84" y="238"/>
                    <a:pt x="87" y="234"/>
                  </a:cubicBezTo>
                  <a:cubicBezTo>
                    <a:pt x="99" y="216"/>
                    <a:pt x="108" y="196"/>
                    <a:pt x="118" y="178"/>
                  </a:cubicBezTo>
                  <a:cubicBezTo>
                    <a:pt x="119" y="177"/>
                    <a:pt x="119" y="176"/>
                    <a:pt x="120" y="175"/>
                  </a:cubicBezTo>
                  <a:cubicBezTo>
                    <a:pt x="120" y="174"/>
                    <a:pt x="121" y="173"/>
                    <a:pt x="121" y="173"/>
                  </a:cubicBezTo>
                  <a:cubicBezTo>
                    <a:pt x="123" y="170"/>
                    <a:pt x="125" y="167"/>
                    <a:pt x="127" y="164"/>
                  </a:cubicBezTo>
                  <a:cubicBezTo>
                    <a:pt x="128" y="163"/>
                    <a:pt x="129" y="162"/>
                    <a:pt x="130" y="161"/>
                  </a:cubicBezTo>
                  <a:cubicBezTo>
                    <a:pt x="131" y="160"/>
                    <a:pt x="131" y="158"/>
                    <a:pt x="132" y="157"/>
                  </a:cubicBezTo>
                  <a:cubicBezTo>
                    <a:pt x="134" y="156"/>
                    <a:pt x="135" y="155"/>
                    <a:pt x="136" y="153"/>
                  </a:cubicBezTo>
                  <a:cubicBezTo>
                    <a:pt x="138" y="151"/>
                    <a:pt x="141" y="148"/>
                    <a:pt x="144" y="145"/>
                  </a:cubicBezTo>
                  <a:cubicBezTo>
                    <a:pt x="145" y="144"/>
                    <a:pt x="147" y="143"/>
                    <a:pt x="148" y="141"/>
                  </a:cubicBezTo>
                  <a:cubicBezTo>
                    <a:pt x="150" y="140"/>
                    <a:pt x="152" y="138"/>
                    <a:pt x="154" y="136"/>
                  </a:cubicBezTo>
                  <a:cubicBezTo>
                    <a:pt x="156" y="135"/>
                    <a:pt x="158" y="133"/>
                    <a:pt x="160" y="132"/>
                  </a:cubicBezTo>
                  <a:cubicBezTo>
                    <a:pt x="163" y="129"/>
                    <a:pt x="166" y="127"/>
                    <a:pt x="169" y="125"/>
                  </a:cubicBezTo>
                  <a:cubicBezTo>
                    <a:pt x="171" y="123"/>
                    <a:pt x="173" y="122"/>
                    <a:pt x="174" y="121"/>
                  </a:cubicBezTo>
                  <a:cubicBezTo>
                    <a:pt x="178" y="118"/>
                    <a:pt x="182" y="116"/>
                    <a:pt x="186" y="113"/>
                  </a:cubicBezTo>
                  <a:cubicBezTo>
                    <a:pt x="197" y="106"/>
                    <a:pt x="208" y="99"/>
                    <a:pt x="219" y="92"/>
                  </a:cubicBezTo>
                  <a:cubicBezTo>
                    <a:pt x="224" y="88"/>
                    <a:pt x="239" y="81"/>
                    <a:pt x="240" y="75"/>
                  </a:cubicBezTo>
                  <a:cubicBezTo>
                    <a:pt x="241" y="72"/>
                    <a:pt x="241" y="69"/>
                    <a:pt x="240" y="67"/>
                  </a:cubicBezTo>
                  <a:cubicBezTo>
                    <a:pt x="239" y="66"/>
                    <a:pt x="237" y="65"/>
                    <a:pt x="233" y="65"/>
                  </a:cubicBezTo>
                  <a:cubicBezTo>
                    <a:pt x="232" y="63"/>
                    <a:pt x="230" y="63"/>
                    <a:pt x="228" y="63"/>
                  </a:cubicBezTo>
                  <a:cubicBezTo>
                    <a:pt x="208" y="66"/>
                    <a:pt x="186" y="55"/>
                    <a:pt x="169" y="48"/>
                  </a:cubicBezTo>
                  <a:cubicBezTo>
                    <a:pt x="158" y="43"/>
                    <a:pt x="148" y="38"/>
                    <a:pt x="138" y="33"/>
                  </a:cubicBezTo>
                  <a:cubicBezTo>
                    <a:pt x="131" y="28"/>
                    <a:pt x="123" y="24"/>
                    <a:pt x="115" y="21"/>
                  </a:cubicBezTo>
                  <a:cubicBezTo>
                    <a:pt x="110" y="18"/>
                    <a:pt x="105" y="16"/>
                    <a:pt x="100" y="13"/>
                  </a:cubicBezTo>
                  <a:cubicBezTo>
                    <a:pt x="93" y="10"/>
                    <a:pt x="82" y="4"/>
                    <a:pt x="70" y="0"/>
                  </a:cubicBezTo>
                  <a:cubicBezTo>
                    <a:pt x="70" y="0"/>
                    <a:pt x="70" y="0"/>
                    <a:pt x="70" y="0"/>
                  </a:cubicBezTo>
                  <a:cubicBezTo>
                    <a:pt x="73" y="2"/>
                    <a:pt x="66" y="4"/>
                    <a:pt x="65" y="4"/>
                  </a:cubicBezTo>
                  <a:cubicBezTo>
                    <a:pt x="59" y="11"/>
                    <a:pt x="49" y="13"/>
                    <a:pt x="39" y="14"/>
                  </a:cubicBezTo>
                  <a:cubicBezTo>
                    <a:pt x="33" y="15"/>
                    <a:pt x="24" y="16"/>
                    <a:pt x="16" y="16"/>
                  </a:cubicBezTo>
                  <a:cubicBezTo>
                    <a:pt x="16" y="21"/>
                    <a:pt x="16" y="27"/>
                    <a:pt x="15" y="31"/>
                  </a:cubicBezTo>
                  <a:cubicBezTo>
                    <a:pt x="13" y="40"/>
                    <a:pt x="9" y="48"/>
                    <a:pt x="3" y="53"/>
                  </a:cubicBezTo>
                  <a:cubicBezTo>
                    <a:pt x="3" y="55"/>
                    <a:pt x="1" y="57"/>
                    <a:pt x="0" y="58"/>
                  </a:cubicBezTo>
                  <a:cubicBezTo>
                    <a:pt x="4" y="72"/>
                    <a:pt x="10" y="86"/>
                    <a:pt x="14" y="96"/>
                  </a:cubicBezTo>
                  <a:cubicBezTo>
                    <a:pt x="24" y="120"/>
                    <a:pt x="37" y="143"/>
                    <a:pt x="48" y="167"/>
                  </a:cubicBezTo>
                  <a:cubicBezTo>
                    <a:pt x="53" y="178"/>
                    <a:pt x="58" y="189"/>
                    <a:pt x="62" y="201"/>
                  </a:cubicBezTo>
                  <a:cubicBezTo>
                    <a:pt x="65" y="209"/>
                    <a:pt x="65" y="217"/>
                    <a:pt x="68" y="225"/>
                  </a:cubicBezTo>
                  <a:cubicBezTo>
                    <a:pt x="68" y="226"/>
                    <a:pt x="68" y="226"/>
                    <a:pt x="68" y="226"/>
                  </a:cubicBezTo>
                  <a:cubicBezTo>
                    <a:pt x="69" y="229"/>
                    <a:pt x="69" y="232"/>
                    <a:pt x="71" y="235"/>
                  </a:cubicBezTo>
                  <a:cubicBezTo>
                    <a:pt x="72" y="236"/>
                    <a:pt x="73" y="236"/>
                    <a:pt x="74" y="237"/>
                  </a:cubicBezTo>
                  <a:cubicBezTo>
                    <a:pt x="75" y="237"/>
                    <a:pt x="76" y="237"/>
                    <a:pt x="77" y="237"/>
                  </a:cubicBezTo>
                  <a:close/>
                </a:path>
              </a:pathLst>
            </a:custGeom>
            <a:solidFill>
              <a:srgbClr val="FFC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
            <p:cNvSpPr/>
            <p:nvPr/>
          </p:nvSpPr>
          <p:spPr bwMode="auto">
            <a:xfrm>
              <a:off x="801688" y="1252538"/>
              <a:ext cx="3225800" cy="2238375"/>
            </a:xfrm>
            <a:custGeom>
              <a:avLst/>
              <a:gdLst>
                <a:gd name="T0" fmla="*/ 690 w 760"/>
                <a:gd name="T1" fmla="*/ 175 h 527"/>
                <a:gd name="T2" fmla="*/ 702 w 760"/>
                <a:gd name="T3" fmla="*/ 153 h 527"/>
                <a:gd name="T4" fmla="*/ 703 w 760"/>
                <a:gd name="T5" fmla="*/ 138 h 527"/>
                <a:gd name="T6" fmla="*/ 726 w 760"/>
                <a:gd name="T7" fmla="*/ 136 h 527"/>
                <a:gd name="T8" fmla="*/ 752 w 760"/>
                <a:gd name="T9" fmla="*/ 126 h 527"/>
                <a:gd name="T10" fmla="*/ 757 w 760"/>
                <a:gd name="T11" fmla="*/ 122 h 527"/>
                <a:gd name="T12" fmla="*/ 757 w 760"/>
                <a:gd name="T13" fmla="*/ 122 h 527"/>
                <a:gd name="T14" fmla="*/ 702 w 760"/>
                <a:gd name="T15" fmla="*/ 109 h 527"/>
                <a:gd name="T16" fmla="*/ 696 w 760"/>
                <a:gd name="T17" fmla="*/ 110 h 527"/>
                <a:gd name="T18" fmla="*/ 550 w 760"/>
                <a:gd name="T19" fmla="*/ 29 h 527"/>
                <a:gd name="T20" fmla="*/ 298 w 760"/>
                <a:gd name="T21" fmla="*/ 51 h 527"/>
                <a:gd name="T22" fmla="*/ 101 w 760"/>
                <a:gd name="T23" fmla="*/ 239 h 527"/>
                <a:gd name="T24" fmla="*/ 0 w 760"/>
                <a:gd name="T25" fmla="*/ 489 h 527"/>
                <a:gd name="T26" fmla="*/ 10 w 760"/>
                <a:gd name="T27" fmla="*/ 527 h 527"/>
                <a:gd name="T28" fmla="*/ 81 w 760"/>
                <a:gd name="T29" fmla="*/ 319 h 527"/>
                <a:gd name="T30" fmla="*/ 272 w 760"/>
                <a:gd name="T31" fmla="*/ 89 h 527"/>
                <a:gd name="T32" fmla="*/ 539 w 760"/>
                <a:gd name="T33" fmla="*/ 46 h 527"/>
                <a:gd name="T34" fmla="*/ 632 w 760"/>
                <a:gd name="T35" fmla="*/ 86 h 527"/>
                <a:gd name="T36" fmla="*/ 633 w 760"/>
                <a:gd name="T37" fmla="*/ 88 h 527"/>
                <a:gd name="T38" fmla="*/ 673 w 760"/>
                <a:gd name="T39" fmla="*/ 123 h 527"/>
                <a:gd name="T40" fmla="*/ 676 w 760"/>
                <a:gd name="T41" fmla="*/ 128 h 527"/>
                <a:gd name="T42" fmla="*/ 682 w 760"/>
                <a:gd name="T43" fmla="*/ 179 h 527"/>
                <a:gd name="T44" fmla="*/ 682 w 760"/>
                <a:gd name="T45" fmla="*/ 179 h 527"/>
                <a:gd name="T46" fmla="*/ 687 w 760"/>
                <a:gd name="T47" fmla="*/ 180 h 527"/>
                <a:gd name="T48" fmla="*/ 690 w 760"/>
                <a:gd name="T49" fmla="*/ 17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0" h="527">
                  <a:moveTo>
                    <a:pt x="690" y="175"/>
                  </a:moveTo>
                  <a:cubicBezTo>
                    <a:pt x="696" y="170"/>
                    <a:pt x="700" y="162"/>
                    <a:pt x="702" y="153"/>
                  </a:cubicBezTo>
                  <a:cubicBezTo>
                    <a:pt x="703" y="149"/>
                    <a:pt x="703" y="143"/>
                    <a:pt x="703" y="138"/>
                  </a:cubicBezTo>
                  <a:cubicBezTo>
                    <a:pt x="711" y="138"/>
                    <a:pt x="720" y="137"/>
                    <a:pt x="726" y="136"/>
                  </a:cubicBezTo>
                  <a:cubicBezTo>
                    <a:pt x="736" y="135"/>
                    <a:pt x="746" y="133"/>
                    <a:pt x="752" y="126"/>
                  </a:cubicBezTo>
                  <a:cubicBezTo>
                    <a:pt x="753" y="126"/>
                    <a:pt x="760" y="124"/>
                    <a:pt x="757" y="122"/>
                  </a:cubicBezTo>
                  <a:cubicBezTo>
                    <a:pt x="757" y="122"/>
                    <a:pt x="757" y="122"/>
                    <a:pt x="757" y="122"/>
                  </a:cubicBezTo>
                  <a:cubicBezTo>
                    <a:pt x="752" y="118"/>
                    <a:pt x="731" y="101"/>
                    <a:pt x="702" y="109"/>
                  </a:cubicBezTo>
                  <a:cubicBezTo>
                    <a:pt x="701" y="110"/>
                    <a:pt x="698" y="110"/>
                    <a:pt x="696" y="110"/>
                  </a:cubicBezTo>
                  <a:cubicBezTo>
                    <a:pt x="673" y="85"/>
                    <a:pt x="610" y="42"/>
                    <a:pt x="550" y="29"/>
                  </a:cubicBezTo>
                  <a:cubicBezTo>
                    <a:pt x="486" y="16"/>
                    <a:pt x="418" y="0"/>
                    <a:pt x="298" y="51"/>
                  </a:cubicBezTo>
                  <a:cubicBezTo>
                    <a:pt x="211" y="88"/>
                    <a:pt x="149" y="159"/>
                    <a:pt x="101" y="239"/>
                  </a:cubicBezTo>
                  <a:cubicBezTo>
                    <a:pt x="54" y="316"/>
                    <a:pt x="20" y="401"/>
                    <a:pt x="0" y="489"/>
                  </a:cubicBezTo>
                  <a:cubicBezTo>
                    <a:pt x="3" y="502"/>
                    <a:pt x="6" y="514"/>
                    <a:pt x="10" y="527"/>
                  </a:cubicBezTo>
                  <a:cubicBezTo>
                    <a:pt x="25" y="455"/>
                    <a:pt x="49" y="385"/>
                    <a:pt x="81" y="319"/>
                  </a:cubicBezTo>
                  <a:cubicBezTo>
                    <a:pt x="125" y="226"/>
                    <a:pt x="184" y="145"/>
                    <a:pt x="272" y="89"/>
                  </a:cubicBezTo>
                  <a:cubicBezTo>
                    <a:pt x="349" y="41"/>
                    <a:pt x="474" y="29"/>
                    <a:pt x="539" y="46"/>
                  </a:cubicBezTo>
                  <a:cubicBezTo>
                    <a:pt x="573" y="55"/>
                    <a:pt x="606" y="71"/>
                    <a:pt x="632" y="86"/>
                  </a:cubicBezTo>
                  <a:cubicBezTo>
                    <a:pt x="633" y="87"/>
                    <a:pt x="633" y="87"/>
                    <a:pt x="633" y="88"/>
                  </a:cubicBezTo>
                  <a:cubicBezTo>
                    <a:pt x="634" y="88"/>
                    <a:pt x="668" y="116"/>
                    <a:pt x="673" y="123"/>
                  </a:cubicBezTo>
                  <a:cubicBezTo>
                    <a:pt x="674" y="125"/>
                    <a:pt x="675" y="126"/>
                    <a:pt x="676" y="128"/>
                  </a:cubicBezTo>
                  <a:cubicBezTo>
                    <a:pt x="668" y="145"/>
                    <a:pt x="681" y="179"/>
                    <a:pt x="682" y="179"/>
                  </a:cubicBezTo>
                  <a:cubicBezTo>
                    <a:pt x="682" y="179"/>
                    <a:pt x="682" y="179"/>
                    <a:pt x="682" y="179"/>
                  </a:cubicBezTo>
                  <a:cubicBezTo>
                    <a:pt x="684" y="181"/>
                    <a:pt x="685" y="181"/>
                    <a:pt x="687" y="180"/>
                  </a:cubicBezTo>
                  <a:cubicBezTo>
                    <a:pt x="688" y="179"/>
                    <a:pt x="690" y="177"/>
                    <a:pt x="690" y="175"/>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0"/>
            <p:cNvSpPr/>
            <p:nvPr/>
          </p:nvSpPr>
          <p:spPr bwMode="auto">
            <a:xfrm>
              <a:off x="682625" y="3914775"/>
              <a:ext cx="301625" cy="1617663"/>
            </a:xfrm>
            <a:custGeom>
              <a:avLst/>
              <a:gdLst>
                <a:gd name="T0" fmla="*/ 71 w 71"/>
                <a:gd name="T1" fmla="*/ 371 h 381"/>
                <a:gd name="T2" fmla="*/ 31 w 71"/>
                <a:gd name="T3" fmla="*/ 207 h 381"/>
                <a:gd name="T4" fmla="*/ 21 w 71"/>
                <a:gd name="T5" fmla="*/ 30 h 381"/>
                <a:gd name="T6" fmla="*/ 7 w 71"/>
                <a:gd name="T7" fmla="*/ 0 h 381"/>
                <a:gd name="T8" fmla="*/ 26 w 71"/>
                <a:gd name="T9" fmla="*/ 265 h 381"/>
                <a:gd name="T10" fmla="*/ 59 w 71"/>
                <a:gd name="T11" fmla="*/ 377 h 381"/>
                <a:gd name="T12" fmla="*/ 62 w 71"/>
                <a:gd name="T13" fmla="*/ 381 h 381"/>
                <a:gd name="T14" fmla="*/ 62 w 71"/>
                <a:gd name="T15" fmla="*/ 381 h 381"/>
                <a:gd name="T16" fmla="*/ 71 w 71"/>
                <a:gd name="T17" fmla="*/ 3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81">
                  <a:moveTo>
                    <a:pt x="71" y="371"/>
                  </a:moveTo>
                  <a:cubicBezTo>
                    <a:pt x="58" y="316"/>
                    <a:pt x="41" y="263"/>
                    <a:pt x="31" y="207"/>
                  </a:cubicBezTo>
                  <a:cubicBezTo>
                    <a:pt x="22" y="148"/>
                    <a:pt x="18" y="89"/>
                    <a:pt x="21" y="30"/>
                  </a:cubicBezTo>
                  <a:cubicBezTo>
                    <a:pt x="16" y="20"/>
                    <a:pt x="12" y="10"/>
                    <a:pt x="7" y="0"/>
                  </a:cubicBezTo>
                  <a:cubicBezTo>
                    <a:pt x="0" y="89"/>
                    <a:pt x="7" y="178"/>
                    <a:pt x="26" y="265"/>
                  </a:cubicBezTo>
                  <a:cubicBezTo>
                    <a:pt x="34" y="303"/>
                    <a:pt x="44" y="342"/>
                    <a:pt x="59" y="377"/>
                  </a:cubicBezTo>
                  <a:cubicBezTo>
                    <a:pt x="59" y="379"/>
                    <a:pt x="61" y="380"/>
                    <a:pt x="62" y="381"/>
                  </a:cubicBezTo>
                  <a:cubicBezTo>
                    <a:pt x="62" y="381"/>
                    <a:pt x="62" y="381"/>
                    <a:pt x="62" y="381"/>
                  </a:cubicBezTo>
                  <a:cubicBezTo>
                    <a:pt x="62" y="378"/>
                    <a:pt x="65" y="376"/>
                    <a:pt x="71" y="371"/>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
            <p:cNvSpPr/>
            <p:nvPr/>
          </p:nvSpPr>
          <p:spPr bwMode="auto">
            <a:xfrm>
              <a:off x="954088" y="5519738"/>
              <a:ext cx="25400" cy="12700"/>
            </a:xfrm>
            <a:custGeom>
              <a:avLst/>
              <a:gdLst>
                <a:gd name="T0" fmla="*/ 6 w 6"/>
                <a:gd name="T1" fmla="*/ 0 h 3"/>
                <a:gd name="T2" fmla="*/ 0 w 6"/>
                <a:gd name="T3" fmla="*/ 3 h 3"/>
                <a:gd name="T4" fmla="*/ 6 w 6"/>
                <a:gd name="T5" fmla="*/ 0 h 3"/>
              </a:gdLst>
              <a:ahLst/>
              <a:cxnLst>
                <a:cxn ang="0">
                  <a:pos x="T0" y="T1"/>
                </a:cxn>
                <a:cxn ang="0">
                  <a:pos x="T2" y="T3"/>
                </a:cxn>
                <a:cxn ang="0">
                  <a:pos x="T4" y="T5"/>
                </a:cxn>
              </a:cxnLst>
              <a:rect l="0" t="0" r="r" b="b"/>
              <a:pathLst>
                <a:path w="6" h="3">
                  <a:moveTo>
                    <a:pt x="6" y="0"/>
                  </a:moveTo>
                  <a:cubicBezTo>
                    <a:pt x="4" y="2"/>
                    <a:pt x="1" y="3"/>
                    <a:pt x="0" y="3"/>
                  </a:cubicBezTo>
                  <a:cubicBezTo>
                    <a:pt x="2" y="3"/>
                    <a:pt x="5" y="2"/>
                    <a:pt x="6" y="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2"/>
            <p:cNvSpPr/>
            <p:nvPr/>
          </p:nvSpPr>
          <p:spPr bwMode="auto">
            <a:xfrm>
              <a:off x="423863" y="2025650"/>
              <a:ext cx="3960813" cy="3506788"/>
            </a:xfrm>
            <a:custGeom>
              <a:avLst/>
              <a:gdLst>
                <a:gd name="T0" fmla="*/ 78 w 933"/>
                <a:gd name="T1" fmla="*/ 180 h 826"/>
                <a:gd name="T2" fmla="*/ 105 w 933"/>
                <a:gd name="T3" fmla="*/ 88 h 826"/>
                <a:gd name="T4" fmla="*/ 170 w 933"/>
                <a:gd name="T5" fmla="*/ 10 h 826"/>
                <a:gd name="T6" fmla="*/ 172 w 933"/>
                <a:gd name="T7" fmla="*/ 10 h 826"/>
                <a:gd name="T8" fmla="*/ 173 w 933"/>
                <a:gd name="T9" fmla="*/ 7 h 826"/>
                <a:gd name="T10" fmla="*/ 55 w 933"/>
                <a:gd name="T11" fmla="*/ 75 h 826"/>
                <a:gd name="T12" fmla="*/ 12 w 933"/>
                <a:gd name="T13" fmla="*/ 279 h 826"/>
                <a:gd name="T14" fmla="*/ 68 w 933"/>
                <a:gd name="T15" fmla="*/ 445 h 826"/>
                <a:gd name="T16" fmla="*/ 82 w 933"/>
                <a:gd name="T17" fmla="*/ 475 h 826"/>
                <a:gd name="T18" fmla="*/ 92 w 933"/>
                <a:gd name="T19" fmla="*/ 492 h 826"/>
                <a:gd name="T20" fmla="*/ 175 w 933"/>
                <a:gd name="T21" fmla="*/ 709 h 826"/>
                <a:gd name="T22" fmla="*/ 132 w 933"/>
                <a:gd name="T23" fmla="*/ 816 h 826"/>
                <a:gd name="T24" fmla="*/ 123 w 933"/>
                <a:gd name="T25" fmla="*/ 826 h 826"/>
                <a:gd name="T26" fmla="*/ 123 w 933"/>
                <a:gd name="T27" fmla="*/ 826 h 826"/>
                <a:gd name="T28" fmla="*/ 125 w 933"/>
                <a:gd name="T29" fmla="*/ 826 h 826"/>
                <a:gd name="T30" fmla="*/ 131 w 933"/>
                <a:gd name="T31" fmla="*/ 823 h 826"/>
                <a:gd name="T32" fmla="*/ 167 w 933"/>
                <a:gd name="T33" fmla="*/ 780 h 826"/>
                <a:gd name="T34" fmla="*/ 228 w 933"/>
                <a:gd name="T35" fmla="*/ 751 h 826"/>
                <a:gd name="T36" fmla="*/ 459 w 933"/>
                <a:gd name="T37" fmla="*/ 786 h 826"/>
                <a:gd name="T38" fmla="*/ 684 w 933"/>
                <a:gd name="T39" fmla="*/ 817 h 826"/>
                <a:gd name="T40" fmla="*/ 874 w 933"/>
                <a:gd name="T41" fmla="*/ 730 h 826"/>
                <a:gd name="T42" fmla="*/ 914 w 933"/>
                <a:gd name="T43" fmla="*/ 600 h 826"/>
                <a:gd name="T44" fmla="*/ 912 w 933"/>
                <a:gd name="T45" fmla="*/ 602 h 826"/>
                <a:gd name="T46" fmla="*/ 912 w 933"/>
                <a:gd name="T47" fmla="*/ 604 h 826"/>
                <a:gd name="T48" fmla="*/ 850 w 933"/>
                <a:gd name="T49" fmla="*/ 684 h 826"/>
                <a:gd name="T50" fmla="*/ 767 w 933"/>
                <a:gd name="T51" fmla="*/ 730 h 826"/>
                <a:gd name="T52" fmla="*/ 766 w 933"/>
                <a:gd name="T53" fmla="*/ 730 h 826"/>
                <a:gd name="T54" fmla="*/ 615 w 933"/>
                <a:gd name="T55" fmla="*/ 747 h 826"/>
                <a:gd name="T56" fmla="*/ 574 w 933"/>
                <a:gd name="T57" fmla="*/ 743 h 826"/>
                <a:gd name="T58" fmla="*/ 479 w 933"/>
                <a:gd name="T59" fmla="*/ 728 h 826"/>
                <a:gd name="T60" fmla="*/ 381 w 933"/>
                <a:gd name="T61" fmla="*/ 717 h 826"/>
                <a:gd name="T62" fmla="*/ 211 w 933"/>
                <a:gd name="T63" fmla="*/ 740 h 826"/>
                <a:gd name="T64" fmla="*/ 176 w 933"/>
                <a:gd name="T65" fmla="*/ 763 h 826"/>
                <a:gd name="T66" fmla="*/ 178 w 933"/>
                <a:gd name="T67" fmla="*/ 757 h 826"/>
                <a:gd name="T68" fmla="*/ 190 w 933"/>
                <a:gd name="T69" fmla="*/ 724 h 826"/>
                <a:gd name="T70" fmla="*/ 176 w 933"/>
                <a:gd name="T71" fmla="*/ 553 h 826"/>
                <a:gd name="T72" fmla="*/ 108 w 933"/>
                <a:gd name="T73" fmla="*/ 370 h 826"/>
                <a:gd name="T74" fmla="*/ 99 w 933"/>
                <a:gd name="T75" fmla="*/ 345 h 826"/>
                <a:gd name="T76" fmla="*/ 89 w 933"/>
                <a:gd name="T77" fmla="*/ 307 h 826"/>
                <a:gd name="T78" fmla="*/ 78 w 933"/>
                <a:gd name="T79" fmla="*/ 18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3" h="826">
                  <a:moveTo>
                    <a:pt x="78" y="180"/>
                  </a:moveTo>
                  <a:cubicBezTo>
                    <a:pt x="81" y="148"/>
                    <a:pt x="90" y="116"/>
                    <a:pt x="105" y="88"/>
                  </a:cubicBezTo>
                  <a:cubicBezTo>
                    <a:pt x="121" y="56"/>
                    <a:pt x="146" y="35"/>
                    <a:pt x="170" y="10"/>
                  </a:cubicBezTo>
                  <a:cubicBezTo>
                    <a:pt x="170" y="10"/>
                    <a:pt x="171" y="10"/>
                    <a:pt x="172" y="10"/>
                  </a:cubicBezTo>
                  <a:cubicBezTo>
                    <a:pt x="173" y="10"/>
                    <a:pt x="174" y="8"/>
                    <a:pt x="173" y="7"/>
                  </a:cubicBezTo>
                  <a:cubicBezTo>
                    <a:pt x="172" y="6"/>
                    <a:pt x="117" y="0"/>
                    <a:pt x="55" y="75"/>
                  </a:cubicBezTo>
                  <a:cubicBezTo>
                    <a:pt x="7" y="132"/>
                    <a:pt x="0" y="208"/>
                    <a:pt x="12" y="279"/>
                  </a:cubicBezTo>
                  <a:cubicBezTo>
                    <a:pt x="21" y="338"/>
                    <a:pt x="42" y="392"/>
                    <a:pt x="68" y="445"/>
                  </a:cubicBezTo>
                  <a:cubicBezTo>
                    <a:pt x="73" y="455"/>
                    <a:pt x="77" y="465"/>
                    <a:pt x="82" y="475"/>
                  </a:cubicBezTo>
                  <a:cubicBezTo>
                    <a:pt x="85" y="480"/>
                    <a:pt x="88" y="486"/>
                    <a:pt x="92" y="492"/>
                  </a:cubicBezTo>
                  <a:cubicBezTo>
                    <a:pt x="128" y="561"/>
                    <a:pt x="179" y="646"/>
                    <a:pt x="175" y="709"/>
                  </a:cubicBezTo>
                  <a:cubicBezTo>
                    <a:pt x="169" y="778"/>
                    <a:pt x="145" y="804"/>
                    <a:pt x="132" y="816"/>
                  </a:cubicBezTo>
                  <a:cubicBezTo>
                    <a:pt x="126" y="821"/>
                    <a:pt x="123" y="823"/>
                    <a:pt x="123" y="826"/>
                  </a:cubicBezTo>
                  <a:cubicBezTo>
                    <a:pt x="123" y="826"/>
                    <a:pt x="123" y="826"/>
                    <a:pt x="123" y="826"/>
                  </a:cubicBezTo>
                  <a:cubicBezTo>
                    <a:pt x="123" y="826"/>
                    <a:pt x="124" y="826"/>
                    <a:pt x="125" y="826"/>
                  </a:cubicBezTo>
                  <a:cubicBezTo>
                    <a:pt x="126" y="826"/>
                    <a:pt x="129" y="825"/>
                    <a:pt x="131" y="823"/>
                  </a:cubicBezTo>
                  <a:cubicBezTo>
                    <a:pt x="140" y="817"/>
                    <a:pt x="154" y="804"/>
                    <a:pt x="167" y="780"/>
                  </a:cubicBezTo>
                  <a:cubicBezTo>
                    <a:pt x="182" y="770"/>
                    <a:pt x="201" y="760"/>
                    <a:pt x="228" y="751"/>
                  </a:cubicBezTo>
                  <a:cubicBezTo>
                    <a:pt x="289" y="734"/>
                    <a:pt x="383" y="765"/>
                    <a:pt x="459" y="786"/>
                  </a:cubicBezTo>
                  <a:cubicBezTo>
                    <a:pt x="533" y="805"/>
                    <a:pt x="607" y="822"/>
                    <a:pt x="684" y="817"/>
                  </a:cubicBezTo>
                  <a:cubicBezTo>
                    <a:pt x="755" y="813"/>
                    <a:pt x="828" y="789"/>
                    <a:pt x="874" y="730"/>
                  </a:cubicBezTo>
                  <a:cubicBezTo>
                    <a:pt x="933" y="653"/>
                    <a:pt x="915" y="600"/>
                    <a:pt x="914" y="600"/>
                  </a:cubicBezTo>
                  <a:cubicBezTo>
                    <a:pt x="913" y="599"/>
                    <a:pt x="911" y="600"/>
                    <a:pt x="912" y="602"/>
                  </a:cubicBezTo>
                  <a:cubicBezTo>
                    <a:pt x="912" y="602"/>
                    <a:pt x="912" y="603"/>
                    <a:pt x="912" y="604"/>
                  </a:cubicBezTo>
                  <a:cubicBezTo>
                    <a:pt x="893" y="632"/>
                    <a:pt x="877" y="661"/>
                    <a:pt x="850" y="684"/>
                  </a:cubicBezTo>
                  <a:cubicBezTo>
                    <a:pt x="826" y="704"/>
                    <a:pt x="797" y="720"/>
                    <a:pt x="767" y="730"/>
                  </a:cubicBezTo>
                  <a:cubicBezTo>
                    <a:pt x="766" y="730"/>
                    <a:pt x="766" y="730"/>
                    <a:pt x="766" y="730"/>
                  </a:cubicBezTo>
                  <a:cubicBezTo>
                    <a:pt x="717" y="746"/>
                    <a:pt x="666" y="750"/>
                    <a:pt x="615" y="747"/>
                  </a:cubicBezTo>
                  <a:cubicBezTo>
                    <a:pt x="601" y="746"/>
                    <a:pt x="588" y="745"/>
                    <a:pt x="574" y="743"/>
                  </a:cubicBezTo>
                  <a:cubicBezTo>
                    <a:pt x="542" y="738"/>
                    <a:pt x="510" y="733"/>
                    <a:pt x="479" y="728"/>
                  </a:cubicBezTo>
                  <a:cubicBezTo>
                    <a:pt x="446" y="723"/>
                    <a:pt x="414" y="719"/>
                    <a:pt x="381" y="717"/>
                  </a:cubicBezTo>
                  <a:cubicBezTo>
                    <a:pt x="324" y="713"/>
                    <a:pt x="263" y="712"/>
                    <a:pt x="211" y="740"/>
                  </a:cubicBezTo>
                  <a:cubicBezTo>
                    <a:pt x="200" y="747"/>
                    <a:pt x="185" y="757"/>
                    <a:pt x="176" y="763"/>
                  </a:cubicBezTo>
                  <a:cubicBezTo>
                    <a:pt x="177" y="761"/>
                    <a:pt x="178" y="759"/>
                    <a:pt x="178" y="757"/>
                  </a:cubicBezTo>
                  <a:cubicBezTo>
                    <a:pt x="183" y="747"/>
                    <a:pt x="186" y="736"/>
                    <a:pt x="190" y="724"/>
                  </a:cubicBezTo>
                  <a:cubicBezTo>
                    <a:pt x="206" y="667"/>
                    <a:pt x="192" y="608"/>
                    <a:pt x="176" y="553"/>
                  </a:cubicBezTo>
                  <a:cubicBezTo>
                    <a:pt x="157" y="490"/>
                    <a:pt x="131" y="431"/>
                    <a:pt x="108" y="370"/>
                  </a:cubicBezTo>
                  <a:cubicBezTo>
                    <a:pt x="105" y="362"/>
                    <a:pt x="102" y="353"/>
                    <a:pt x="99" y="345"/>
                  </a:cubicBezTo>
                  <a:cubicBezTo>
                    <a:pt x="95" y="332"/>
                    <a:pt x="92" y="320"/>
                    <a:pt x="89" y="307"/>
                  </a:cubicBezTo>
                  <a:cubicBezTo>
                    <a:pt x="79" y="265"/>
                    <a:pt x="75" y="222"/>
                    <a:pt x="78" y="180"/>
                  </a:cubicBezTo>
                  <a:close/>
                </a:path>
              </a:pathLst>
            </a:custGeom>
            <a:solidFill>
              <a:srgbClr val="FFD6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矩形 40"/>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73575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66675" y="2834722"/>
            <a:ext cx="6306535" cy="830997"/>
          </a:xfrm>
          <a:prstGeom prst="rect">
            <a:avLst/>
          </a:prstGeom>
          <a:noFill/>
        </p:spPr>
        <p:txBody>
          <a:bodyPr wrap="none">
            <a:spAutoFit/>
          </a:bodyPr>
          <a:lstStyle/>
          <a:p>
            <a:pPr algn="ctr"/>
            <a:r>
              <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rPr>
              <a:t>Blinn-</a:t>
            </a:r>
            <a:r>
              <a:rPr lang="en-US" altLang="zh-CN" sz="48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cxnSp>
        <p:nvCxnSpPr>
          <p:cNvPr id="5" name="直接连接符 4"/>
          <p:cNvCxnSpPr/>
          <p:nvPr/>
        </p:nvCxnSpPr>
        <p:spPr>
          <a:xfrm>
            <a:off x="4741280" y="3680646"/>
            <a:ext cx="62034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MH_Number_1"/>
          <p:cNvSpPr/>
          <p:nvPr>
            <p:custDataLst>
              <p:tags r:id="rId1"/>
            </p:custDataLst>
          </p:nvPr>
        </p:nvSpPr>
        <p:spPr>
          <a:xfrm>
            <a:off x="2182443" y="2227263"/>
            <a:ext cx="2168895" cy="2168895"/>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0" name="组合 39"/>
          <p:cNvGrpSpPr/>
          <p:nvPr/>
        </p:nvGrpSpPr>
        <p:grpSpPr>
          <a:xfrm>
            <a:off x="900113" y="1195388"/>
            <a:ext cx="4419600" cy="4279900"/>
            <a:chOff x="423863" y="1252538"/>
            <a:chExt cx="4419600" cy="4279900"/>
          </a:xfrm>
        </p:grpSpPr>
        <p:sp>
          <p:nvSpPr>
            <p:cNvPr id="12" name="Freeform 5"/>
            <p:cNvSpPr/>
            <p:nvPr/>
          </p:nvSpPr>
          <p:spPr bwMode="auto">
            <a:xfrm>
              <a:off x="1169988" y="4875213"/>
              <a:ext cx="1571625" cy="390525"/>
            </a:xfrm>
            <a:custGeom>
              <a:avLst/>
              <a:gdLst>
                <a:gd name="T0" fmla="*/ 35 w 370"/>
                <a:gd name="T1" fmla="*/ 69 h 92"/>
                <a:gd name="T2" fmla="*/ 205 w 370"/>
                <a:gd name="T3" fmla="*/ 46 h 92"/>
                <a:gd name="T4" fmla="*/ 303 w 370"/>
                <a:gd name="T5" fmla="*/ 57 h 92"/>
                <a:gd name="T6" fmla="*/ 333 w 370"/>
                <a:gd name="T7" fmla="*/ 12 h 92"/>
                <a:gd name="T8" fmla="*/ 245 w 370"/>
                <a:gd name="T9" fmla="*/ 31 h 92"/>
                <a:gd name="T10" fmla="*/ 151 w 370"/>
                <a:gd name="T11" fmla="*/ 33 h 92"/>
                <a:gd name="T12" fmla="*/ 2 w 370"/>
                <a:gd name="T13" fmla="*/ 86 h 92"/>
                <a:gd name="T14" fmla="*/ 0 w 370"/>
                <a:gd name="T15" fmla="*/ 92 h 92"/>
                <a:gd name="T16" fmla="*/ 35 w 370"/>
                <a:gd name="T1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92">
                  <a:moveTo>
                    <a:pt x="35" y="69"/>
                  </a:moveTo>
                  <a:cubicBezTo>
                    <a:pt x="87" y="41"/>
                    <a:pt x="148" y="42"/>
                    <a:pt x="205" y="46"/>
                  </a:cubicBezTo>
                  <a:cubicBezTo>
                    <a:pt x="238" y="48"/>
                    <a:pt x="270" y="52"/>
                    <a:pt x="303" y="57"/>
                  </a:cubicBezTo>
                  <a:cubicBezTo>
                    <a:pt x="333" y="41"/>
                    <a:pt x="370" y="0"/>
                    <a:pt x="333" y="12"/>
                  </a:cubicBezTo>
                  <a:cubicBezTo>
                    <a:pt x="304" y="22"/>
                    <a:pt x="276" y="28"/>
                    <a:pt x="245" y="31"/>
                  </a:cubicBezTo>
                  <a:cubicBezTo>
                    <a:pt x="214" y="33"/>
                    <a:pt x="182" y="32"/>
                    <a:pt x="151" y="33"/>
                  </a:cubicBezTo>
                  <a:cubicBezTo>
                    <a:pt x="95" y="35"/>
                    <a:pt x="42" y="47"/>
                    <a:pt x="2" y="86"/>
                  </a:cubicBezTo>
                  <a:cubicBezTo>
                    <a:pt x="2" y="88"/>
                    <a:pt x="1" y="90"/>
                    <a:pt x="0" y="92"/>
                  </a:cubicBezTo>
                  <a:cubicBezTo>
                    <a:pt x="9" y="86"/>
                    <a:pt x="24" y="76"/>
                    <a:pt x="35" y="69"/>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033713" y="4743450"/>
              <a:ext cx="909638" cy="466725"/>
            </a:xfrm>
            <a:custGeom>
              <a:avLst/>
              <a:gdLst>
                <a:gd name="T0" fmla="*/ 151 w 214"/>
                <a:gd name="T1" fmla="*/ 90 h 110"/>
                <a:gd name="T2" fmla="*/ 152 w 214"/>
                <a:gd name="T3" fmla="*/ 90 h 110"/>
                <a:gd name="T4" fmla="*/ 153 w 214"/>
                <a:gd name="T5" fmla="*/ 89 h 110"/>
                <a:gd name="T6" fmla="*/ 178 w 214"/>
                <a:gd name="T7" fmla="*/ 27 h 110"/>
                <a:gd name="T8" fmla="*/ 97 w 214"/>
                <a:gd name="T9" fmla="*/ 73 h 110"/>
                <a:gd name="T10" fmla="*/ 3 w 214"/>
                <a:gd name="T11" fmla="*/ 106 h 110"/>
                <a:gd name="T12" fmla="*/ 0 w 214"/>
                <a:gd name="T13" fmla="*/ 107 h 110"/>
                <a:gd name="T14" fmla="*/ 151 w 214"/>
                <a:gd name="T15" fmla="*/ 9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10">
                  <a:moveTo>
                    <a:pt x="151" y="90"/>
                  </a:moveTo>
                  <a:cubicBezTo>
                    <a:pt x="151" y="90"/>
                    <a:pt x="151" y="90"/>
                    <a:pt x="152" y="90"/>
                  </a:cubicBezTo>
                  <a:cubicBezTo>
                    <a:pt x="152" y="89"/>
                    <a:pt x="153" y="89"/>
                    <a:pt x="153" y="89"/>
                  </a:cubicBezTo>
                  <a:cubicBezTo>
                    <a:pt x="180" y="68"/>
                    <a:pt x="214" y="0"/>
                    <a:pt x="178" y="27"/>
                  </a:cubicBezTo>
                  <a:cubicBezTo>
                    <a:pt x="152" y="46"/>
                    <a:pt x="126" y="61"/>
                    <a:pt x="97" y="73"/>
                  </a:cubicBezTo>
                  <a:cubicBezTo>
                    <a:pt x="66" y="86"/>
                    <a:pt x="34" y="95"/>
                    <a:pt x="3" y="106"/>
                  </a:cubicBezTo>
                  <a:cubicBezTo>
                    <a:pt x="2" y="106"/>
                    <a:pt x="1" y="106"/>
                    <a:pt x="0" y="107"/>
                  </a:cubicBezTo>
                  <a:cubicBezTo>
                    <a:pt x="51" y="110"/>
                    <a:pt x="102" y="106"/>
                    <a:pt x="151" y="9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4456113" y="2055813"/>
              <a:ext cx="319088" cy="284163"/>
            </a:xfrm>
            <a:custGeom>
              <a:avLst/>
              <a:gdLst>
                <a:gd name="T0" fmla="*/ 66 w 75"/>
                <a:gd name="T1" fmla="*/ 8 h 67"/>
                <a:gd name="T2" fmla="*/ 45 w 75"/>
                <a:gd name="T3" fmla="*/ 25 h 67"/>
                <a:gd name="T4" fmla="*/ 12 w 75"/>
                <a:gd name="T5" fmla="*/ 46 h 67"/>
                <a:gd name="T6" fmla="*/ 0 w 75"/>
                <a:gd name="T7" fmla="*/ 54 h 67"/>
                <a:gd name="T8" fmla="*/ 18 w 75"/>
                <a:gd name="T9" fmla="*/ 67 h 67"/>
                <a:gd name="T10" fmla="*/ 70 w 75"/>
                <a:gd name="T11" fmla="*/ 5 h 67"/>
                <a:gd name="T12" fmla="*/ 66 w 75"/>
                <a:gd name="T13" fmla="*/ 0 h 67"/>
                <a:gd name="T14" fmla="*/ 66 w 75"/>
                <a:gd name="T15" fmla="*/ 8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7">
                  <a:moveTo>
                    <a:pt x="66" y="8"/>
                  </a:moveTo>
                  <a:cubicBezTo>
                    <a:pt x="65" y="14"/>
                    <a:pt x="50" y="21"/>
                    <a:pt x="45" y="25"/>
                  </a:cubicBezTo>
                  <a:cubicBezTo>
                    <a:pt x="34" y="32"/>
                    <a:pt x="23" y="39"/>
                    <a:pt x="12" y="46"/>
                  </a:cubicBezTo>
                  <a:cubicBezTo>
                    <a:pt x="8" y="49"/>
                    <a:pt x="4" y="51"/>
                    <a:pt x="0" y="54"/>
                  </a:cubicBezTo>
                  <a:cubicBezTo>
                    <a:pt x="6" y="58"/>
                    <a:pt x="12" y="63"/>
                    <a:pt x="18" y="67"/>
                  </a:cubicBezTo>
                  <a:cubicBezTo>
                    <a:pt x="45" y="52"/>
                    <a:pt x="75" y="35"/>
                    <a:pt x="70" y="5"/>
                  </a:cubicBezTo>
                  <a:cubicBezTo>
                    <a:pt x="70" y="3"/>
                    <a:pt x="68" y="1"/>
                    <a:pt x="66" y="0"/>
                  </a:cubicBezTo>
                  <a:cubicBezTo>
                    <a:pt x="67" y="2"/>
                    <a:pt x="67" y="5"/>
                    <a:pt x="66"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4032250" y="2527300"/>
              <a:ext cx="233363" cy="287338"/>
            </a:xfrm>
            <a:custGeom>
              <a:avLst/>
              <a:gdLst>
                <a:gd name="T0" fmla="*/ 13 w 55"/>
                <a:gd name="T1" fmla="*/ 56 h 68"/>
                <a:gd name="T2" fmla="*/ 3 w 55"/>
                <a:gd name="T3" fmla="*/ 59 h 68"/>
                <a:gd name="T4" fmla="*/ 0 w 55"/>
                <a:gd name="T5" fmla="*/ 59 h 68"/>
                <a:gd name="T6" fmla="*/ 5 w 55"/>
                <a:gd name="T7" fmla="*/ 63 h 68"/>
                <a:gd name="T8" fmla="*/ 41 w 55"/>
                <a:gd name="T9" fmla="*/ 39 h 68"/>
                <a:gd name="T10" fmla="*/ 52 w 55"/>
                <a:gd name="T11" fmla="*/ 24 h 68"/>
                <a:gd name="T12" fmla="*/ 55 w 55"/>
                <a:gd name="T13" fmla="*/ 21 h 68"/>
                <a:gd name="T14" fmla="*/ 44 w 55"/>
                <a:gd name="T15" fmla="*/ 0 h 68"/>
                <a:gd name="T16" fmla="*/ 13 w 55"/>
                <a:gd name="T17"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13" y="56"/>
                  </a:moveTo>
                  <a:cubicBezTo>
                    <a:pt x="10" y="60"/>
                    <a:pt x="7" y="60"/>
                    <a:pt x="3" y="59"/>
                  </a:cubicBezTo>
                  <a:cubicBezTo>
                    <a:pt x="2" y="59"/>
                    <a:pt x="1" y="59"/>
                    <a:pt x="0" y="59"/>
                  </a:cubicBezTo>
                  <a:cubicBezTo>
                    <a:pt x="1" y="61"/>
                    <a:pt x="3" y="63"/>
                    <a:pt x="5" y="63"/>
                  </a:cubicBezTo>
                  <a:cubicBezTo>
                    <a:pt x="20" y="68"/>
                    <a:pt x="33" y="48"/>
                    <a:pt x="41" y="39"/>
                  </a:cubicBezTo>
                  <a:cubicBezTo>
                    <a:pt x="45" y="34"/>
                    <a:pt x="49" y="29"/>
                    <a:pt x="52" y="24"/>
                  </a:cubicBezTo>
                  <a:cubicBezTo>
                    <a:pt x="53" y="23"/>
                    <a:pt x="54" y="22"/>
                    <a:pt x="55" y="21"/>
                  </a:cubicBezTo>
                  <a:cubicBezTo>
                    <a:pt x="52" y="13"/>
                    <a:pt x="48" y="7"/>
                    <a:pt x="44" y="0"/>
                  </a:cubicBezTo>
                  <a:cubicBezTo>
                    <a:pt x="34" y="18"/>
                    <a:pt x="25" y="38"/>
                    <a:pt x="13" y="5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4397375" y="2301875"/>
              <a:ext cx="109538" cy="71438"/>
            </a:xfrm>
            <a:custGeom>
              <a:avLst/>
              <a:gdLst>
                <a:gd name="T0" fmla="*/ 0 w 26"/>
                <a:gd name="T1" fmla="*/ 7 h 17"/>
                <a:gd name="T2" fmla="*/ 18 w 26"/>
                <a:gd name="T3" fmla="*/ 17 h 17"/>
                <a:gd name="T4" fmla="*/ 26 w 26"/>
                <a:gd name="T5" fmla="*/ 12 h 17"/>
                <a:gd name="T6" fmla="*/ 9 w 26"/>
                <a:gd name="T7" fmla="*/ 0 h 17"/>
                <a:gd name="T8" fmla="*/ 0 w 26"/>
                <a:gd name="T9" fmla="*/ 7 h 17"/>
              </a:gdLst>
              <a:ahLst/>
              <a:cxnLst>
                <a:cxn ang="0">
                  <a:pos x="T0" y="T1"/>
                </a:cxn>
                <a:cxn ang="0">
                  <a:pos x="T2" y="T3"/>
                </a:cxn>
                <a:cxn ang="0">
                  <a:pos x="T4" y="T5"/>
                </a:cxn>
                <a:cxn ang="0">
                  <a:pos x="T6" y="T7"/>
                </a:cxn>
                <a:cxn ang="0">
                  <a:pos x="T8" y="T9"/>
                </a:cxn>
              </a:cxnLst>
              <a:rect l="0" t="0" r="r" b="b"/>
              <a:pathLst>
                <a:path w="26" h="17">
                  <a:moveTo>
                    <a:pt x="0" y="7"/>
                  </a:moveTo>
                  <a:cubicBezTo>
                    <a:pt x="6" y="10"/>
                    <a:pt x="12" y="14"/>
                    <a:pt x="18" y="17"/>
                  </a:cubicBezTo>
                  <a:cubicBezTo>
                    <a:pt x="20" y="15"/>
                    <a:pt x="23" y="14"/>
                    <a:pt x="26" y="12"/>
                  </a:cubicBezTo>
                  <a:cubicBezTo>
                    <a:pt x="20" y="8"/>
                    <a:pt x="15" y="4"/>
                    <a:pt x="9" y="0"/>
                  </a:cubicBezTo>
                  <a:cubicBezTo>
                    <a:pt x="6" y="2"/>
                    <a:pt x="3" y="4"/>
                    <a:pt x="0" y="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4295775" y="2386013"/>
              <a:ext cx="101600" cy="98425"/>
            </a:xfrm>
            <a:custGeom>
              <a:avLst/>
              <a:gdLst>
                <a:gd name="T0" fmla="*/ 0 w 24"/>
                <a:gd name="T1" fmla="*/ 8 h 23"/>
                <a:gd name="T2" fmla="*/ 14 w 24"/>
                <a:gd name="T3" fmla="*/ 23 h 23"/>
                <a:gd name="T4" fmla="*/ 24 w 24"/>
                <a:gd name="T5" fmla="*/ 11 h 23"/>
                <a:gd name="T6" fmla="*/ 8 w 24"/>
                <a:gd name="T7" fmla="*/ 0 h 23"/>
                <a:gd name="T8" fmla="*/ 0 w 24"/>
                <a:gd name="T9" fmla="*/ 8 h 23"/>
              </a:gdLst>
              <a:ahLst/>
              <a:cxnLst>
                <a:cxn ang="0">
                  <a:pos x="T0" y="T1"/>
                </a:cxn>
                <a:cxn ang="0">
                  <a:pos x="T2" y="T3"/>
                </a:cxn>
                <a:cxn ang="0">
                  <a:pos x="T4" y="T5"/>
                </a:cxn>
                <a:cxn ang="0">
                  <a:pos x="T6" y="T7"/>
                </a:cxn>
                <a:cxn ang="0">
                  <a:pos x="T8" y="T9"/>
                </a:cxn>
              </a:cxnLst>
              <a:rect l="0" t="0" r="r" b="b"/>
              <a:pathLst>
                <a:path w="24" h="23">
                  <a:moveTo>
                    <a:pt x="0" y="8"/>
                  </a:moveTo>
                  <a:cubicBezTo>
                    <a:pt x="5" y="13"/>
                    <a:pt x="9" y="18"/>
                    <a:pt x="14" y="23"/>
                  </a:cubicBezTo>
                  <a:cubicBezTo>
                    <a:pt x="17" y="19"/>
                    <a:pt x="20" y="15"/>
                    <a:pt x="24" y="11"/>
                  </a:cubicBezTo>
                  <a:cubicBezTo>
                    <a:pt x="18" y="8"/>
                    <a:pt x="13" y="4"/>
                    <a:pt x="8" y="0"/>
                  </a:cubicBezTo>
                  <a:cubicBezTo>
                    <a:pt x="5" y="3"/>
                    <a:pt x="2" y="6"/>
                    <a:pt x="0"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4346575" y="2347913"/>
              <a:ext cx="96838" cy="68263"/>
            </a:xfrm>
            <a:custGeom>
              <a:avLst/>
              <a:gdLst>
                <a:gd name="T0" fmla="*/ 0 w 23"/>
                <a:gd name="T1" fmla="*/ 5 h 16"/>
                <a:gd name="T2" fmla="*/ 16 w 23"/>
                <a:gd name="T3" fmla="*/ 16 h 16"/>
                <a:gd name="T4" fmla="*/ 23 w 23"/>
                <a:gd name="T5" fmla="*/ 11 h 16"/>
                <a:gd name="T6" fmla="*/ 6 w 23"/>
                <a:gd name="T7" fmla="*/ 0 h 16"/>
                <a:gd name="T8" fmla="*/ 0 w 23"/>
                <a:gd name="T9" fmla="*/ 5 h 16"/>
              </a:gdLst>
              <a:ahLst/>
              <a:cxnLst>
                <a:cxn ang="0">
                  <a:pos x="T0" y="T1"/>
                </a:cxn>
                <a:cxn ang="0">
                  <a:pos x="T2" y="T3"/>
                </a:cxn>
                <a:cxn ang="0">
                  <a:pos x="T4" y="T5"/>
                </a:cxn>
                <a:cxn ang="0">
                  <a:pos x="T6" y="T7"/>
                </a:cxn>
                <a:cxn ang="0">
                  <a:pos x="T8" y="T9"/>
                </a:cxn>
              </a:cxnLst>
              <a:rect l="0" t="0" r="r" b="b"/>
              <a:pathLst>
                <a:path w="23" h="16">
                  <a:moveTo>
                    <a:pt x="0" y="5"/>
                  </a:moveTo>
                  <a:cubicBezTo>
                    <a:pt x="5" y="9"/>
                    <a:pt x="11" y="12"/>
                    <a:pt x="16" y="16"/>
                  </a:cubicBezTo>
                  <a:cubicBezTo>
                    <a:pt x="18" y="14"/>
                    <a:pt x="20" y="12"/>
                    <a:pt x="23" y="11"/>
                  </a:cubicBezTo>
                  <a:cubicBezTo>
                    <a:pt x="17" y="7"/>
                    <a:pt x="12" y="4"/>
                    <a:pt x="6" y="0"/>
                  </a:cubicBezTo>
                  <a:cubicBezTo>
                    <a:pt x="4" y="2"/>
                    <a:pt x="2" y="4"/>
                    <a:pt x="0" y="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4270375" y="2436813"/>
              <a:ext cx="71438" cy="98425"/>
            </a:xfrm>
            <a:custGeom>
              <a:avLst/>
              <a:gdLst>
                <a:gd name="T0" fmla="*/ 0 w 17"/>
                <a:gd name="T1" fmla="*/ 4 h 23"/>
                <a:gd name="T2" fmla="*/ 13 w 17"/>
                <a:gd name="T3" fmla="*/ 23 h 23"/>
                <a:gd name="T4" fmla="*/ 17 w 17"/>
                <a:gd name="T5" fmla="*/ 16 h 23"/>
                <a:gd name="T6" fmla="*/ 2 w 17"/>
                <a:gd name="T7" fmla="*/ 0 h 23"/>
                <a:gd name="T8" fmla="*/ 0 w 17"/>
                <a:gd name="T9" fmla="*/ 4 h 23"/>
              </a:gdLst>
              <a:ahLst/>
              <a:cxnLst>
                <a:cxn ang="0">
                  <a:pos x="T0" y="T1"/>
                </a:cxn>
                <a:cxn ang="0">
                  <a:pos x="T2" y="T3"/>
                </a:cxn>
                <a:cxn ang="0">
                  <a:pos x="T4" y="T5"/>
                </a:cxn>
                <a:cxn ang="0">
                  <a:pos x="T6" y="T7"/>
                </a:cxn>
                <a:cxn ang="0">
                  <a:pos x="T8" y="T9"/>
                </a:cxn>
              </a:cxnLst>
              <a:rect l="0" t="0" r="r" b="b"/>
              <a:pathLst>
                <a:path w="17" h="23">
                  <a:moveTo>
                    <a:pt x="0" y="4"/>
                  </a:moveTo>
                  <a:cubicBezTo>
                    <a:pt x="4" y="10"/>
                    <a:pt x="8" y="16"/>
                    <a:pt x="13" y="23"/>
                  </a:cubicBezTo>
                  <a:cubicBezTo>
                    <a:pt x="14" y="21"/>
                    <a:pt x="15" y="18"/>
                    <a:pt x="17" y="16"/>
                  </a:cubicBezTo>
                  <a:cubicBezTo>
                    <a:pt x="12" y="11"/>
                    <a:pt x="7" y="6"/>
                    <a:pt x="2" y="0"/>
                  </a:cubicBezTo>
                  <a:cubicBezTo>
                    <a:pt x="1" y="1"/>
                    <a:pt x="1" y="3"/>
                    <a:pt x="0" y="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4232275" y="2466975"/>
              <a:ext cx="79375" cy="127000"/>
            </a:xfrm>
            <a:custGeom>
              <a:avLst/>
              <a:gdLst>
                <a:gd name="T0" fmla="*/ 0 w 19"/>
                <a:gd name="T1" fmla="*/ 9 h 30"/>
                <a:gd name="T2" fmla="*/ 12 w 19"/>
                <a:gd name="T3" fmla="*/ 30 h 30"/>
                <a:gd name="T4" fmla="*/ 19 w 19"/>
                <a:gd name="T5" fmla="*/ 19 h 30"/>
                <a:gd name="T6" fmla="*/ 6 w 19"/>
                <a:gd name="T7" fmla="*/ 0 h 30"/>
                <a:gd name="T8" fmla="*/ 0 w 19"/>
                <a:gd name="T9" fmla="*/ 9 h 30"/>
              </a:gdLst>
              <a:ahLst/>
              <a:cxnLst>
                <a:cxn ang="0">
                  <a:pos x="T0" y="T1"/>
                </a:cxn>
                <a:cxn ang="0">
                  <a:pos x="T2" y="T3"/>
                </a:cxn>
                <a:cxn ang="0">
                  <a:pos x="T4" y="T5"/>
                </a:cxn>
                <a:cxn ang="0">
                  <a:pos x="T6" y="T7"/>
                </a:cxn>
                <a:cxn ang="0">
                  <a:pos x="T8" y="T9"/>
                </a:cxn>
              </a:cxnLst>
              <a:rect l="0" t="0" r="r" b="b"/>
              <a:pathLst>
                <a:path w="19" h="30">
                  <a:moveTo>
                    <a:pt x="0" y="9"/>
                  </a:moveTo>
                  <a:cubicBezTo>
                    <a:pt x="4" y="16"/>
                    <a:pt x="8" y="23"/>
                    <a:pt x="12" y="30"/>
                  </a:cubicBezTo>
                  <a:cubicBezTo>
                    <a:pt x="15" y="27"/>
                    <a:pt x="17" y="23"/>
                    <a:pt x="19" y="19"/>
                  </a:cubicBezTo>
                  <a:cubicBezTo>
                    <a:pt x="15" y="13"/>
                    <a:pt x="11" y="6"/>
                    <a:pt x="6" y="0"/>
                  </a:cubicBezTo>
                  <a:cubicBezTo>
                    <a:pt x="4" y="3"/>
                    <a:pt x="2" y="6"/>
                    <a:pt x="0" y="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435475" y="2284413"/>
              <a:ext cx="322263" cy="161925"/>
            </a:xfrm>
            <a:custGeom>
              <a:avLst/>
              <a:gdLst>
                <a:gd name="T0" fmla="*/ 76 w 76"/>
                <a:gd name="T1" fmla="*/ 34 h 38"/>
                <a:gd name="T2" fmla="*/ 23 w 76"/>
                <a:gd name="T3" fmla="*/ 13 h 38"/>
                <a:gd name="T4" fmla="*/ 5 w 76"/>
                <a:gd name="T5" fmla="*/ 0 h 38"/>
                <a:gd name="T6" fmla="*/ 0 w 76"/>
                <a:gd name="T7" fmla="*/ 4 h 38"/>
                <a:gd name="T8" fmla="*/ 17 w 76"/>
                <a:gd name="T9" fmla="*/ 16 h 38"/>
                <a:gd name="T10" fmla="*/ 75 w 76"/>
                <a:gd name="T11" fmla="*/ 38 h 38"/>
                <a:gd name="T12" fmla="*/ 76 w 76"/>
                <a:gd name="T13" fmla="*/ 34 h 38"/>
              </a:gdLst>
              <a:ahLst/>
              <a:cxnLst>
                <a:cxn ang="0">
                  <a:pos x="T0" y="T1"/>
                </a:cxn>
                <a:cxn ang="0">
                  <a:pos x="T2" y="T3"/>
                </a:cxn>
                <a:cxn ang="0">
                  <a:pos x="T4" y="T5"/>
                </a:cxn>
                <a:cxn ang="0">
                  <a:pos x="T6" y="T7"/>
                </a:cxn>
                <a:cxn ang="0">
                  <a:pos x="T8" y="T9"/>
                </a:cxn>
                <a:cxn ang="0">
                  <a:pos x="T10" y="T11"/>
                </a:cxn>
                <a:cxn ang="0">
                  <a:pos x="T12" y="T13"/>
                </a:cxn>
              </a:cxnLst>
              <a:rect l="0" t="0" r="r" b="b"/>
              <a:pathLst>
                <a:path w="76" h="38">
                  <a:moveTo>
                    <a:pt x="76" y="34"/>
                  </a:moveTo>
                  <a:cubicBezTo>
                    <a:pt x="57" y="31"/>
                    <a:pt x="39" y="23"/>
                    <a:pt x="23" y="13"/>
                  </a:cubicBezTo>
                  <a:cubicBezTo>
                    <a:pt x="17" y="9"/>
                    <a:pt x="11" y="4"/>
                    <a:pt x="5" y="0"/>
                  </a:cubicBezTo>
                  <a:cubicBezTo>
                    <a:pt x="4" y="1"/>
                    <a:pt x="2" y="2"/>
                    <a:pt x="0" y="4"/>
                  </a:cubicBezTo>
                  <a:cubicBezTo>
                    <a:pt x="6" y="8"/>
                    <a:pt x="11" y="12"/>
                    <a:pt x="17" y="16"/>
                  </a:cubicBezTo>
                  <a:cubicBezTo>
                    <a:pt x="35" y="28"/>
                    <a:pt x="54" y="37"/>
                    <a:pt x="75" y="38"/>
                  </a:cubicBezTo>
                  <a:cubicBezTo>
                    <a:pt x="75" y="36"/>
                    <a:pt x="75" y="35"/>
                    <a:pt x="76" y="3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4754563" y="2420938"/>
              <a:ext cx="88900" cy="38100"/>
            </a:xfrm>
            <a:custGeom>
              <a:avLst/>
              <a:gdLst>
                <a:gd name="T0" fmla="*/ 17 w 21"/>
                <a:gd name="T1" fmla="*/ 1 h 9"/>
                <a:gd name="T2" fmla="*/ 10 w 21"/>
                <a:gd name="T3" fmla="*/ 1 h 9"/>
                <a:gd name="T4" fmla="*/ 2 w 21"/>
                <a:gd name="T5" fmla="*/ 1 h 9"/>
                <a:gd name="T6" fmla="*/ 1 w 21"/>
                <a:gd name="T7" fmla="*/ 2 h 9"/>
                <a:gd name="T8" fmla="*/ 0 w 21"/>
                <a:gd name="T9" fmla="*/ 6 h 9"/>
                <a:gd name="T10" fmla="*/ 1 w 21"/>
                <a:gd name="T11" fmla="*/ 7 h 9"/>
                <a:gd name="T12" fmla="*/ 18 w 21"/>
                <a:gd name="T13" fmla="*/ 6 h 9"/>
                <a:gd name="T14" fmla="*/ 17 w 21"/>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9">
                  <a:moveTo>
                    <a:pt x="17" y="1"/>
                  </a:moveTo>
                  <a:cubicBezTo>
                    <a:pt x="15" y="1"/>
                    <a:pt x="13" y="1"/>
                    <a:pt x="10" y="1"/>
                  </a:cubicBezTo>
                  <a:cubicBezTo>
                    <a:pt x="8" y="1"/>
                    <a:pt x="5" y="0"/>
                    <a:pt x="2" y="1"/>
                  </a:cubicBezTo>
                  <a:cubicBezTo>
                    <a:pt x="2" y="1"/>
                    <a:pt x="1" y="1"/>
                    <a:pt x="1" y="2"/>
                  </a:cubicBezTo>
                  <a:cubicBezTo>
                    <a:pt x="0" y="3"/>
                    <a:pt x="0" y="4"/>
                    <a:pt x="0" y="6"/>
                  </a:cubicBezTo>
                  <a:cubicBezTo>
                    <a:pt x="1" y="6"/>
                    <a:pt x="1" y="6"/>
                    <a:pt x="1" y="7"/>
                  </a:cubicBezTo>
                  <a:cubicBezTo>
                    <a:pt x="6" y="9"/>
                    <a:pt x="13" y="8"/>
                    <a:pt x="18" y="6"/>
                  </a:cubicBezTo>
                  <a:cubicBezTo>
                    <a:pt x="21" y="5"/>
                    <a:pt x="20" y="1"/>
                    <a:pt x="17"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4219575" y="2505075"/>
              <a:ext cx="131763" cy="334963"/>
            </a:xfrm>
            <a:custGeom>
              <a:avLst/>
              <a:gdLst>
                <a:gd name="T0" fmla="*/ 2 w 31"/>
                <a:gd name="T1" fmla="*/ 2 h 79"/>
                <a:gd name="T2" fmla="*/ 0 w 31"/>
                <a:gd name="T3" fmla="*/ 5 h 79"/>
                <a:gd name="T4" fmla="*/ 11 w 31"/>
                <a:gd name="T5" fmla="*/ 26 h 79"/>
                <a:gd name="T6" fmla="*/ 25 w 31"/>
                <a:gd name="T7" fmla="*/ 79 h 79"/>
                <a:gd name="T8" fmla="*/ 28 w 31"/>
                <a:gd name="T9" fmla="*/ 79 h 79"/>
                <a:gd name="T10" fmla="*/ 15 w 31"/>
                <a:gd name="T11" fmla="*/ 21 h 79"/>
                <a:gd name="T12" fmla="*/ 3 w 31"/>
                <a:gd name="T13" fmla="*/ 0 h 79"/>
                <a:gd name="T14" fmla="*/ 2 w 31"/>
                <a:gd name="T15" fmla="*/ 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9">
                  <a:moveTo>
                    <a:pt x="2" y="2"/>
                  </a:moveTo>
                  <a:cubicBezTo>
                    <a:pt x="1" y="3"/>
                    <a:pt x="1" y="4"/>
                    <a:pt x="0" y="5"/>
                  </a:cubicBezTo>
                  <a:cubicBezTo>
                    <a:pt x="4" y="12"/>
                    <a:pt x="8" y="18"/>
                    <a:pt x="11" y="26"/>
                  </a:cubicBezTo>
                  <a:cubicBezTo>
                    <a:pt x="19" y="43"/>
                    <a:pt x="25" y="60"/>
                    <a:pt x="25" y="79"/>
                  </a:cubicBezTo>
                  <a:cubicBezTo>
                    <a:pt x="26" y="79"/>
                    <a:pt x="27" y="78"/>
                    <a:pt x="28" y="79"/>
                  </a:cubicBezTo>
                  <a:cubicBezTo>
                    <a:pt x="31" y="59"/>
                    <a:pt x="24" y="40"/>
                    <a:pt x="15" y="21"/>
                  </a:cubicBezTo>
                  <a:cubicBezTo>
                    <a:pt x="11" y="14"/>
                    <a:pt x="7" y="7"/>
                    <a:pt x="3" y="0"/>
                  </a:cubicBezTo>
                  <a:cubicBezTo>
                    <a:pt x="3" y="0"/>
                    <a:pt x="2" y="1"/>
                    <a:pt x="2"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4311650" y="2836863"/>
              <a:ext cx="39688" cy="80963"/>
            </a:xfrm>
            <a:custGeom>
              <a:avLst/>
              <a:gdLst>
                <a:gd name="T0" fmla="*/ 3 w 9"/>
                <a:gd name="T1" fmla="*/ 1 h 19"/>
                <a:gd name="T2" fmla="*/ 2 w 9"/>
                <a:gd name="T3" fmla="*/ 2 h 19"/>
                <a:gd name="T4" fmla="*/ 1 w 9"/>
                <a:gd name="T5" fmla="*/ 9 h 19"/>
                <a:gd name="T6" fmla="*/ 0 w 9"/>
                <a:gd name="T7" fmla="*/ 15 h 19"/>
                <a:gd name="T8" fmla="*/ 4 w 9"/>
                <a:gd name="T9" fmla="*/ 17 h 19"/>
                <a:gd name="T10" fmla="*/ 7 w 9"/>
                <a:gd name="T11" fmla="*/ 2 h 19"/>
                <a:gd name="T12" fmla="*/ 6 w 9"/>
                <a:gd name="T13" fmla="*/ 1 h 19"/>
                <a:gd name="T14" fmla="*/ 3 w 9"/>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9">
                  <a:moveTo>
                    <a:pt x="3" y="1"/>
                  </a:moveTo>
                  <a:cubicBezTo>
                    <a:pt x="2" y="2"/>
                    <a:pt x="2" y="2"/>
                    <a:pt x="2" y="2"/>
                  </a:cubicBezTo>
                  <a:cubicBezTo>
                    <a:pt x="1" y="5"/>
                    <a:pt x="1" y="7"/>
                    <a:pt x="1" y="9"/>
                  </a:cubicBezTo>
                  <a:cubicBezTo>
                    <a:pt x="0" y="11"/>
                    <a:pt x="0" y="13"/>
                    <a:pt x="0" y="15"/>
                  </a:cubicBezTo>
                  <a:cubicBezTo>
                    <a:pt x="0" y="17"/>
                    <a:pt x="3" y="19"/>
                    <a:pt x="4" y="17"/>
                  </a:cubicBezTo>
                  <a:cubicBezTo>
                    <a:pt x="6" y="13"/>
                    <a:pt x="9" y="7"/>
                    <a:pt x="7" y="2"/>
                  </a:cubicBezTo>
                  <a:cubicBezTo>
                    <a:pt x="7" y="2"/>
                    <a:pt x="6" y="2"/>
                    <a:pt x="6" y="1"/>
                  </a:cubicBezTo>
                  <a:cubicBezTo>
                    <a:pt x="5" y="0"/>
                    <a:pt x="4"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
            <p:cNvSpPr/>
            <p:nvPr/>
          </p:nvSpPr>
          <p:spPr bwMode="auto">
            <a:xfrm>
              <a:off x="4329113" y="2370138"/>
              <a:ext cx="382588" cy="339725"/>
            </a:xfrm>
            <a:custGeom>
              <a:avLst/>
              <a:gdLst>
                <a:gd name="T0" fmla="*/ 0 w 90"/>
                <a:gd name="T1" fmla="*/ 4 h 80"/>
                <a:gd name="T2" fmla="*/ 16 w 90"/>
                <a:gd name="T3" fmla="*/ 15 h 80"/>
                <a:gd name="T4" fmla="*/ 88 w 90"/>
                <a:gd name="T5" fmla="*/ 80 h 80"/>
                <a:gd name="T6" fmla="*/ 87 w 90"/>
                <a:gd name="T7" fmla="*/ 79 h 80"/>
                <a:gd name="T8" fmla="*/ 90 w 90"/>
                <a:gd name="T9" fmla="*/ 75 h 80"/>
                <a:gd name="T10" fmla="*/ 20 w 90"/>
                <a:gd name="T11" fmla="*/ 11 h 80"/>
                <a:gd name="T12" fmla="*/ 4 w 90"/>
                <a:gd name="T13" fmla="*/ 0 h 80"/>
                <a:gd name="T14" fmla="*/ 0 w 90"/>
                <a:gd name="T15" fmla="*/ 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0">
                  <a:moveTo>
                    <a:pt x="0" y="4"/>
                  </a:moveTo>
                  <a:cubicBezTo>
                    <a:pt x="5" y="8"/>
                    <a:pt x="10" y="12"/>
                    <a:pt x="16" y="15"/>
                  </a:cubicBezTo>
                  <a:cubicBezTo>
                    <a:pt x="43" y="34"/>
                    <a:pt x="70" y="53"/>
                    <a:pt x="88" y="80"/>
                  </a:cubicBezTo>
                  <a:cubicBezTo>
                    <a:pt x="87" y="80"/>
                    <a:pt x="87" y="79"/>
                    <a:pt x="87" y="79"/>
                  </a:cubicBezTo>
                  <a:cubicBezTo>
                    <a:pt x="87" y="76"/>
                    <a:pt x="88" y="75"/>
                    <a:pt x="90" y="75"/>
                  </a:cubicBezTo>
                  <a:cubicBezTo>
                    <a:pt x="76" y="48"/>
                    <a:pt x="47" y="28"/>
                    <a:pt x="20" y="11"/>
                  </a:cubicBezTo>
                  <a:cubicBezTo>
                    <a:pt x="15" y="7"/>
                    <a:pt x="9" y="4"/>
                    <a:pt x="4" y="0"/>
                  </a:cubicBezTo>
                  <a:cubicBezTo>
                    <a:pt x="3" y="2"/>
                    <a:pt x="1"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4699000" y="2684463"/>
              <a:ext cx="55563" cy="104775"/>
            </a:xfrm>
            <a:custGeom>
              <a:avLst/>
              <a:gdLst>
                <a:gd name="T0" fmla="*/ 0 w 13"/>
                <a:gd name="T1" fmla="*/ 5 h 25"/>
                <a:gd name="T2" fmla="*/ 1 w 13"/>
                <a:gd name="T3" fmla="*/ 6 h 25"/>
                <a:gd name="T4" fmla="*/ 4 w 13"/>
                <a:gd name="T5" fmla="*/ 13 h 25"/>
                <a:gd name="T6" fmla="*/ 9 w 13"/>
                <a:gd name="T7" fmla="*/ 23 h 25"/>
                <a:gd name="T8" fmla="*/ 13 w 13"/>
                <a:gd name="T9" fmla="*/ 22 h 25"/>
                <a:gd name="T10" fmla="*/ 11 w 13"/>
                <a:gd name="T11" fmla="*/ 10 h 25"/>
                <a:gd name="T12" fmla="*/ 5 w 13"/>
                <a:gd name="T13" fmla="*/ 1 h 25"/>
                <a:gd name="T14" fmla="*/ 3 w 13"/>
                <a:gd name="T15" fmla="*/ 1 h 25"/>
                <a:gd name="T16" fmla="*/ 0 w 13"/>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5">
                  <a:moveTo>
                    <a:pt x="0" y="5"/>
                  </a:moveTo>
                  <a:cubicBezTo>
                    <a:pt x="0" y="5"/>
                    <a:pt x="0" y="6"/>
                    <a:pt x="1" y="6"/>
                  </a:cubicBezTo>
                  <a:cubicBezTo>
                    <a:pt x="2" y="9"/>
                    <a:pt x="3" y="11"/>
                    <a:pt x="4" y="13"/>
                  </a:cubicBezTo>
                  <a:cubicBezTo>
                    <a:pt x="6" y="16"/>
                    <a:pt x="7" y="20"/>
                    <a:pt x="9" y="23"/>
                  </a:cubicBezTo>
                  <a:cubicBezTo>
                    <a:pt x="9" y="25"/>
                    <a:pt x="12" y="24"/>
                    <a:pt x="13" y="22"/>
                  </a:cubicBezTo>
                  <a:cubicBezTo>
                    <a:pt x="13" y="18"/>
                    <a:pt x="12" y="14"/>
                    <a:pt x="11" y="10"/>
                  </a:cubicBezTo>
                  <a:cubicBezTo>
                    <a:pt x="10" y="7"/>
                    <a:pt x="9" y="3"/>
                    <a:pt x="5" y="1"/>
                  </a:cubicBezTo>
                  <a:cubicBezTo>
                    <a:pt x="4" y="0"/>
                    <a:pt x="4" y="0"/>
                    <a:pt x="3" y="1"/>
                  </a:cubicBezTo>
                  <a:cubicBezTo>
                    <a:pt x="1" y="1"/>
                    <a:pt x="0" y="2"/>
                    <a:pt x="0" y="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4656138" y="2857500"/>
              <a:ext cx="12700" cy="25400"/>
            </a:xfrm>
            <a:custGeom>
              <a:avLst/>
              <a:gdLst>
                <a:gd name="T0" fmla="*/ 3 w 3"/>
                <a:gd name="T1" fmla="*/ 6 h 6"/>
                <a:gd name="T2" fmla="*/ 3 w 3"/>
                <a:gd name="T3" fmla="*/ 5 h 6"/>
                <a:gd name="T4" fmla="*/ 0 w 3"/>
                <a:gd name="T5" fmla="*/ 0 h 6"/>
                <a:gd name="T6" fmla="*/ 0 w 3"/>
                <a:gd name="T7" fmla="*/ 1 h 6"/>
                <a:gd name="T8" fmla="*/ 3 w 3"/>
                <a:gd name="T9" fmla="*/ 6 h 6"/>
              </a:gdLst>
              <a:ahLst/>
              <a:cxnLst>
                <a:cxn ang="0">
                  <a:pos x="T0" y="T1"/>
                </a:cxn>
                <a:cxn ang="0">
                  <a:pos x="T2" y="T3"/>
                </a:cxn>
                <a:cxn ang="0">
                  <a:pos x="T4" y="T5"/>
                </a:cxn>
                <a:cxn ang="0">
                  <a:pos x="T6" y="T7"/>
                </a:cxn>
                <a:cxn ang="0">
                  <a:pos x="T8" y="T9"/>
                </a:cxn>
              </a:cxnLst>
              <a:rect l="0" t="0" r="r" b="b"/>
              <a:pathLst>
                <a:path w="3" h="6">
                  <a:moveTo>
                    <a:pt x="3" y="6"/>
                  </a:moveTo>
                  <a:cubicBezTo>
                    <a:pt x="3" y="6"/>
                    <a:pt x="3" y="5"/>
                    <a:pt x="3" y="5"/>
                  </a:cubicBezTo>
                  <a:cubicBezTo>
                    <a:pt x="2" y="3"/>
                    <a:pt x="1" y="2"/>
                    <a:pt x="0" y="0"/>
                  </a:cubicBezTo>
                  <a:cubicBezTo>
                    <a:pt x="0" y="0"/>
                    <a:pt x="0" y="1"/>
                    <a:pt x="0" y="1"/>
                  </a:cubicBezTo>
                  <a:cubicBezTo>
                    <a:pt x="1" y="3"/>
                    <a:pt x="2" y="4"/>
                    <a:pt x="3" y="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4278313" y="2420938"/>
              <a:ext cx="360363" cy="419100"/>
            </a:xfrm>
            <a:custGeom>
              <a:avLst/>
              <a:gdLst>
                <a:gd name="T0" fmla="*/ 4 w 85"/>
                <a:gd name="T1" fmla="*/ 0 h 99"/>
                <a:gd name="T2" fmla="*/ 0 w 85"/>
                <a:gd name="T3" fmla="*/ 4 h 99"/>
                <a:gd name="T4" fmla="*/ 15 w 85"/>
                <a:gd name="T5" fmla="*/ 20 h 99"/>
                <a:gd name="T6" fmla="*/ 79 w 85"/>
                <a:gd name="T7" fmla="*/ 99 h 99"/>
                <a:gd name="T8" fmla="*/ 79 w 85"/>
                <a:gd name="T9" fmla="*/ 99 h 99"/>
                <a:gd name="T10" fmla="*/ 84 w 85"/>
                <a:gd name="T11" fmla="*/ 97 h 99"/>
                <a:gd name="T12" fmla="*/ 85 w 85"/>
                <a:gd name="T13" fmla="*/ 97 h 99"/>
                <a:gd name="T14" fmla="*/ 18 w 85"/>
                <a:gd name="T15" fmla="*/ 15 h 99"/>
                <a:gd name="T16" fmla="*/ 4 w 85"/>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4" y="0"/>
                  </a:moveTo>
                  <a:cubicBezTo>
                    <a:pt x="3" y="2"/>
                    <a:pt x="2" y="3"/>
                    <a:pt x="0" y="4"/>
                  </a:cubicBezTo>
                  <a:cubicBezTo>
                    <a:pt x="5" y="10"/>
                    <a:pt x="10" y="15"/>
                    <a:pt x="15" y="20"/>
                  </a:cubicBezTo>
                  <a:cubicBezTo>
                    <a:pt x="37" y="46"/>
                    <a:pt x="59" y="72"/>
                    <a:pt x="79" y="99"/>
                  </a:cubicBezTo>
                  <a:cubicBezTo>
                    <a:pt x="79" y="99"/>
                    <a:pt x="79" y="99"/>
                    <a:pt x="79" y="99"/>
                  </a:cubicBezTo>
                  <a:cubicBezTo>
                    <a:pt x="80" y="97"/>
                    <a:pt x="82" y="96"/>
                    <a:pt x="84" y="97"/>
                  </a:cubicBezTo>
                  <a:cubicBezTo>
                    <a:pt x="84" y="97"/>
                    <a:pt x="85" y="97"/>
                    <a:pt x="85" y="97"/>
                  </a:cubicBezTo>
                  <a:cubicBezTo>
                    <a:pt x="66" y="68"/>
                    <a:pt x="43" y="40"/>
                    <a:pt x="18" y="15"/>
                  </a:cubicBezTo>
                  <a:cubicBezTo>
                    <a:pt x="13" y="10"/>
                    <a:pt x="9" y="5"/>
                    <a:pt x="4"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
            <p:cNvSpPr/>
            <p:nvPr/>
          </p:nvSpPr>
          <p:spPr bwMode="auto">
            <a:xfrm>
              <a:off x="4610100" y="2827338"/>
              <a:ext cx="71438" cy="90488"/>
            </a:xfrm>
            <a:custGeom>
              <a:avLst/>
              <a:gdLst>
                <a:gd name="T0" fmla="*/ 1 w 17"/>
                <a:gd name="T1" fmla="*/ 3 h 21"/>
                <a:gd name="T2" fmla="*/ 1 w 17"/>
                <a:gd name="T3" fmla="*/ 3 h 21"/>
                <a:gd name="T4" fmla="*/ 5 w 17"/>
                <a:gd name="T5" fmla="*/ 12 h 21"/>
                <a:gd name="T6" fmla="*/ 12 w 17"/>
                <a:gd name="T7" fmla="*/ 19 h 21"/>
                <a:gd name="T8" fmla="*/ 16 w 17"/>
                <a:gd name="T9" fmla="*/ 17 h 21"/>
                <a:gd name="T10" fmla="*/ 14 w 17"/>
                <a:gd name="T11" fmla="*/ 13 h 21"/>
                <a:gd name="T12" fmla="*/ 11 w 17"/>
                <a:gd name="T13" fmla="*/ 8 h 21"/>
                <a:gd name="T14" fmla="*/ 11 w 17"/>
                <a:gd name="T15" fmla="*/ 7 h 21"/>
                <a:gd name="T16" fmla="*/ 7 w 17"/>
                <a:gd name="T17" fmla="*/ 1 h 21"/>
                <a:gd name="T18" fmla="*/ 6 w 17"/>
                <a:gd name="T19" fmla="*/ 1 h 21"/>
                <a:gd name="T20" fmla="*/ 1 w 17"/>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1">
                  <a:moveTo>
                    <a:pt x="1" y="3"/>
                  </a:moveTo>
                  <a:cubicBezTo>
                    <a:pt x="1" y="3"/>
                    <a:pt x="1" y="3"/>
                    <a:pt x="1" y="3"/>
                  </a:cubicBezTo>
                  <a:cubicBezTo>
                    <a:pt x="0" y="7"/>
                    <a:pt x="3" y="9"/>
                    <a:pt x="5" y="12"/>
                  </a:cubicBezTo>
                  <a:cubicBezTo>
                    <a:pt x="7" y="14"/>
                    <a:pt x="10" y="17"/>
                    <a:pt x="12" y="19"/>
                  </a:cubicBezTo>
                  <a:cubicBezTo>
                    <a:pt x="14" y="21"/>
                    <a:pt x="17" y="19"/>
                    <a:pt x="16" y="17"/>
                  </a:cubicBezTo>
                  <a:cubicBezTo>
                    <a:pt x="15" y="16"/>
                    <a:pt x="15" y="14"/>
                    <a:pt x="14" y="13"/>
                  </a:cubicBezTo>
                  <a:cubicBezTo>
                    <a:pt x="13" y="11"/>
                    <a:pt x="12" y="10"/>
                    <a:pt x="11" y="8"/>
                  </a:cubicBezTo>
                  <a:cubicBezTo>
                    <a:pt x="11" y="8"/>
                    <a:pt x="11" y="7"/>
                    <a:pt x="11" y="7"/>
                  </a:cubicBezTo>
                  <a:cubicBezTo>
                    <a:pt x="10" y="5"/>
                    <a:pt x="9" y="3"/>
                    <a:pt x="7" y="1"/>
                  </a:cubicBezTo>
                  <a:cubicBezTo>
                    <a:pt x="7" y="1"/>
                    <a:pt x="6" y="1"/>
                    <a:pt x="6" y="1"/>
                  </a:cubicBezTo>
                  <a:cubicBezTo>
                    <a:pt x="4" y="0"/>
                    <a:pt x="2" y="1"/>
                    <a:pt x="1" y="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3"/>
            <p:cNvSpPr/>
            <p:nvPr/>
          </p:nvSpPr>
          <p:spPr bwMode="auto">
            <a:xfrm>
              <a:off x="4737100" y="2568575"/>
              <a:ext cx="20638" cy="22225"/>
            </a:xfrm>
            <a:custGeom>
              <a:avLst/>
              <a:gdLst>
                <a:gd name="T0" fmla="*/ 5 w 5"/>
                <a:gd name="T1" fmla="*/ 5 h 5"/>
                <a:gd name="T2" fmla="*/ 5 w 5"/>
                <a:gd name="T3" fmla="*/ 3 h 5"/>
                <a:gd name="T4" fmla="*/ 0 w 5"/>
                <a:gd name="T5" fmla="*/ 0 h 5"/>
                <a:gd name="T6" fmla="*/ 1 w 5"/>
                <a:gd name="T7" fmla="*/ 1 h 5"/>
                <a:gd name="T8" fmla="*/ 5 w 5"/>
                <a:gd name="T9" fmla="*/ 5 h 5"/>
              </a:gdLst>
              <a:ahLst/>
              <a:cxnLst>
                <a:cxn ang="0">
                  <a:pos x="T0" y="T1"/>
                </a:cxn>
                <a:cxn ang="0">
                  <a:pos x="T2" y="T3"/>
                </a:cxn>
                <a:cxn ang="0">
                  <a:pos x="T4" y="T5"/>
                </a:cxn>
                <a:cxn ang="0">
                  <a:pos x="T6" y="T7"/>
                </a:cxn>
                <a:cxn ang="0">
                  <a:pos x="T8" y="T9"/>
                </a:cxn>
              </a:cxnLst>
              <a:rect l="0" t="0" r="r" b="b"/>
              <a:pathLst>
                <a:path w="5" h="5">
                  <a:moveTo>
                    <a:pt x="5" y="5"/>
                  </a:moveTo>
                  <a:cubicBezTo>
                    <a:pt x="5" y="4"/>
                    <a:pt x="5" y="4"/>
                    <a:pt x="5" y="3"/>
                  </a:cubicBezTo>
                  <a:cubicBezTo>
                    <a:pt x="3" y="2"/>
                    <a:pt x="2" y="1"/>
                    <a:pt x="0" y="0"/>
                  </a:cubicBezTo>
                  <a:cubicBezTo>
                    <a:pt x="1" y="0"/>
                    <a:pt x="1" y="1"/>
                    <a:pt x="1" y="1"/>
                  </a:cubicBezTo>
                  <a:cubicBezTo>
                    <a:pt x="3" y="2"/>
                    <a:pt x="4" y="4"/>
                    <a:pt x="5" y="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4"/>
            <p:cNvSpPr/>
            <p:nvPr/>
          </p:nvSpPr>
          <p:spPr bwMode="auto">
            <a:xfrm>
              <a:off x="4371975" y="2332038"/>
              <a:ext cx="344488" cy="233363"/>
            </a:xfrm>
            <a:custGeom>
              <a:avLst/>
              <a:gdLst>
                <a:gd name="T0" fmla="*/ 0 w 81"/>
                <a:gd name="T1" fmla="*/ 4 h 55"/>
                <a:gd name="T2" fmla="*/ 17 w 81"/>
                <a:gd name="T3" fmla="*/ 15 h 55"/>
                <a:gd name="T4" fmla="*/ 76 w 81"/>
                <a:gd name="T5" fmla="*/ 55 h 55"/>
                <a:gd name="T6" fmla="*/ 76 w 81"/>
                <a:gd name="T7" fmla="*/ 55 h 55"/>
                <a:gd name="T8" fmla="*/ 80 w 81"/>
                <a:gd name="T9" fmla="*/ 51 h 55"/>
                <a:gd name="T10" fmla="*/ 81 w 81"/>
                <a:gd name="T11" fmla="*/ 52 h 55"/>
                <a:gd name="T12" fmla="*/ 24 w 81"/>
                <a:gd name="T13" fmla="*/ 10 h 55"/>
                <a:gd name="T14" fmla="*/ 6 w 81"/>
                <a:gd name="T15" fmla="*/ 0 h 55"/>
                <a:gd name="T16" fmla="*/ 0 w 81"/>
                <a:gd name="T17"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5">
                  <a:moveTo>
                    <a:pt x="0" y="4"/>
                  </a:moveTo>
                  <a:cubicBezTo>
                    <a:pt x="6" y="8"/>
                    <a:pt x="11" y="11"/>
                    <a:pt x="17" y="15"/>
                  </a:cubicBezTo>
                  <a:cubicBezTo>
                    <a:pt x="37" y="27"/>
                    <a:pt x="57" y="41"/>
                    <a:pt x="76" y="55"/>
                  </a:cubicBezTo>
                  <a:cubicBezTo>
                    <a:pt x="76" y="55"/>
                    <a:pt x="76" y="55"/>
                    <a:pt x="76" y="55"/>
                  </a:cubicBezTo>
                  <a:cubicBezTo>
                    <a:pt x="76" y="53"/>
                    <a:pt x="78" y="51"/>
                    <a:pt x="80" y="51"/>
                  </a:cubicBezTo>
                  <a:cubicBezTo>
                    <a:pt x="80" y="51"/>
                    <a:pt x="81" y="51"/>
                    <a:pt x="81" y="52"/>
                  </a:cubicBezTo>
                  <a:cubicBezTo>
                    <a:pt x="63" y="36"/>
                    <a:pt x="44" y="23"/>
                    <a:pt x="24" y="10"/>
                  </a:cubicBezTo>
                  <a:cubicBezTo>
                    <a:pt x="18" y="7"/>
                    <a:pt x="12" y="3"/>
                    <a:pt x="6" y="0"/>
                  </a:cubicBezTo>
                  <a:cubicBezTo>
                    <a:pt x="4" y="1"/>
                    <a:pt x="2"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5"/>
            <p:cNvSpPr/>
            <p:nvPr/>
          </p:nvSpPr>
          <p:spPr bwMode="auto">
            <a:xfrm>
              <a:off x="4694238" y="2547938"/>
              <a:ext cx="80963" cy="71438"/>
            </a:xfrm>
            <a:custGeom>
              <a:avLst/>
              <a:gdLst>
                <a:gd name="T0" fmla="*/ 0 w 19"/>
                <a:gd name="T1" fmla="*/ 4 h 17"/>
                <a:gd name="T2" fmla="*/ 0 w 19"/>
                <a:gd name="T3" fmla="*/ 4 h 17"/>
                <a:gd name="T4" fmla="*/ 6 w 19"/>
                <a:gd name="T5" fmla="*/ 11 h 17"/>
                <a:gd name="T6" fmla="*/ 15 w 19"/>
                <a:gd name="T7" fmla="*/ 16 h 17"/>
                <a:gd name="T8" fmla="*/ 18 w 19"/>
                <a:gd name="T9" fmla="*/ 13 h 17"/>
                <a:gd name="T10" fmla="*/ 15 w 19"/>
                <a:gd name="T11" fmla="*/ 10 h 17"/>
                <a:gd name="T12" fmla="*/ 11 w 19"/>
                <a:gd name="T13" fmla="*/ 6 h 17"/>
                <a:gd name="T14" fmla="*/ 10 w 19"/>
                <a:gd name="T15" fmla="*/ 5 h 17"/>
                <a:gd name="T16" fmla="*/ 5 w 19"/>
                <a:gd name="T17" fmla="*/ 1 h 17"/>
                <a:gd name="T18" fmla="*/ 4 w 19"/>
                <a:gd name="T19" fmla="*/ 0 h 17"/>
                <a:gd name="T20" fmla="*/ 0 w 19"/>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7">
                  <a:moveTo>
                    <a:pt x="0" y="4"/>
                  </a:moveTo>
                  <a:cubicBezTo>
                    <a:pt x="0" y="4"/>
                    <a:pt x="0" y="4"/>
                    <a:pt x="0" y="4"/>
                  </a:cubicBezTo>
                  <a:cubicBezTo>
                    <a:pt x="0" y="8"/>
                    <a:pt x="3" y="9"/>
                    <a:pt x="6" y="11"/>
                  </a:cubicBezTo>
                  <a:cubicBezTo>
                    <a:pt x="9" y="13"/>
                    <a:pt x="12" y="15"/>
                    <a:pt x="15" y="16"/>
                  </a:cubicBezTo>
                  <a:cubicBezTo>
                    <a:pt x="18" y="17"/>
                    <a:pt x="19" y="15"/>
                    <a:pt x="18" y="13"/>
                  </a:cubicBezTo>
                  <a:cubicBezTo>
                    <a:pt x="17" y="12"/>
                    <a:pt x="16" y="11"/>
                    <a:pt x="15" y="10"/>
                  </a:cubicBezTo>
                  <a:cubicBezTo>
                    <a:pt x="14" y="9"/>
                    <a:pt x="13" y="7"/>
                    <a:pt x="11" y="6"/>
                  </a:cubicBezTo>
                  <a:cubicBezTo>
                    <a:pt x="11" y="6"/>
                    <a:pt x="11" y="5"/>
                    <a:pt x="10" y="5"/>
                  </a:cubicBezTo>
                  <a:cubicBezTo>
                    <a:pt x="9" y="3"/>
                    <a:pt x="7" y="1"/>
                    <a:pt x="5" y="1"/>
                  </a:cubicBezTo>
                  <a:cubicBezTo>
                    <a:pt x="5" y="0"/>
                    <a:pt x="4" y="0"/>
                    <a:pt x="4" y="0"/>
                  </a:cubicBezTo>
                  <a:cubicBezTo>
                    <a:pt x="2" y="0"/>
                    <a:pt x="0" y="2"/>
                    <a:pt x="0"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6"/>
            <p:cNvSpPr/>
            <p:nvPr/>
          </p:nvSpPr>
          <p:spPr bwMode="auto">
            <a:xfrm>
              <a:off x="4257675" y="2454275"/>
              <a:ext cx="173038" cy="271463"/>
            </a:xfrm>
            <a:custGeom>
              <a:avLst/>
              <a:gdLst>
                <a:gd name="T0" fmla="*/ 0 w 41"/>
                <a:gd name="T1" fmla="*/ 3 h 64"/>
                <a:gd name="T2" fmla="*/ 13 w 41"/>
                <a:gd name="T3" fmla="*/ 22 h 64"/>
                <a:gd name="T4" fmla="*/ 39 w 41"/>
                <a:gd name="T5" fmla="*/ 64 h 64"/>
                <a:gd name="T6" fmla="*/ 41 w 41"/>
                <a:gd name="T7" fmla="*/ 63 h 64"/>
                <a:gd name="T8" fmla="*/ 16 w 41"/>
                <a:gd name="T9" fmla="*/ 19 h 64"/>
                <a:gd name="T10" fmla="*/ 3 w 41"/>
                <a:gd name="T11" fmla="*/ 0 h 64"/>
                <a:gd name="T12" fmla="*/ 0 w 41"/>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41" h="64">
                  <a:moveTo>
                    <a:pt x="0" y="3"/>
                  </a:moveTo>
                  <a:cubicBezTo>
                    <a:pt x="5" y="9"/>
                    <a:pt x="9" y="16"/>
                    <a:pt x="13" y="22"/>
                  </a:cubicBezTo>
                  <a:cubicBezTo>
                    <a:pt x="22" y="36"/>
                    <a:pt x="31" y="50"/>
                    <a:pt x="39" y="64"/>
                  </a:cubicBezTo>
                  <a:cubicBezTo>
                    <a:pt x="40" y="63"/>
                    <a:pt x="40" y="63"/>
                    <a:pt x="41" y="63"/>
                  </a:cubicBezTo>
                  <a:cubicBezTo>
                    <a:pt x="33" y="48"/>
                    <a:pt x="25" y="33"/>
                    <a:pt x="16" y="19"/>
                  </a:cubicBezTo>
                  <a:cubicBezTo>
                    <a:pt x="11" y="12"/>
                    <a:pt x="7" y="6"/>
                    <a:pt x="3" y="0"/>
                  </a:cubicBezTo>
                  <a:cubicBezTo>
                    <a:pt x="2" y="1"/>
                    <a:pt x="1" y="2"/>
                    <a:pt x="0" y="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7"/>
            <p:cNvSpPr/>
            <p:nvPr/>
          </p:nvSpPr>
          <p:spPr bwMode="auto">
            <a:xfrm>
              <a:off x="4410075" y="2722563"/>
              <a:ext cx="58738" cy="76200"/>
            </a:xfrm>
            <a:custGeom>
              <a:avLst/>
              <a:gdLst>
                <a:gd name="T0" fmla="*/ 3 w 14"/>
                <a:gd name="T1" fmla="*/ 1 h 18"/>
                <a:gd name="T2" fmla="*/ 3 w 14"/>
                <a:gd name="T3" fmla="*/ 8 h 18"/>
                <a:gd name="T4" fmla="*/ 11 w 14"/>
                <a:gd name="T5" fmla="*/ 17 h 18"/>
                <a:gd name="T6" fmla="*/ 14 w 14"/>
                <a:gd name="T7" fmla="*/ 16 h 18"/>
                <a:gd name="T8" fmla="*/ 9 w 14"/>
                <a:gd name="T9" fmla="*/ 2 h 18"/>
                <a:gd name="T10" fmla="*/ 5 w 14"/>
                <a:gd name="T11" fmla="*/ 0 h 18"/>
                <a:gd name="T12" fmla="*/ 3 w 14"/>
                <a:gd name="T13" fmla="*/ 1 h 18"/>
                <a:gd name="T14" fmla="*/ 3 w 14"/>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8">
                  <a:moveTo>
                    <a:pt x="3" y="1"/>
                  </a:moveTo>
                  <a:cubicBezTo>
                    <a:pt x="0" y="3"/>
                    <a:pt x="1" y="6"/>
                    <a:pt x="3" y="8"/>
                  </a:cubicBezTo>
                  <a:cubicBezTo>
                    <a:pt x="6" y="11"/>
                    <a:pt x="9" y="14"/>
                    <a:pt x="11" y="17"/>
                  </a:cubicBezTo>
                  <a:cubicBezTo>
                    <a:pt x="12" y="18"/>
                    <a:pt x="14" y="17"/>
                    <a:pt x="14" y="16"/>
                  </a:cubicBezTo>
                  <a:cubicBezTo>
                    <a:pt x="14" y="11"/>
                    <a:pt x="12" y="7"/>
                    <a:pt x="9" y="2"/>
                  </a:cubicBezTo>
                  <a:cubicBezTo>
                    <a:pt x="9" y="1"/>
                    <a:pt x="7" y="0"/>
                    <a:pt x="5" y="0"/>
                  </a:cubicBezTo>
                  <a:cubicBezTo>
                    <a:pt x="4" y="0"/>
                    <a:pt x="4" y="0"/>
                    <a:pt x="3" y="1"/>
                  </a:cubicBezTo>
                  <a:cubicBezTo>
                    <a:pt x="3" y="1"/>
                    <a:pt x="3"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8"/>
            <p:cNvSpPr/>
            <p:nvPr/>
          </p:nvSpPr>
          <p:spPr bwMode="auto">
            <a:xfrm>
              <a:off x="3717925" y="1770063"/>
              <a:ext cx="1023938" cy="1011238"/>
            </a:xfrm>
            <a:custGeom>
              <a:avLst/>
              <a:gdLst>
                <a:gd name="T0" fmla="*/ 77 w 241"/>
                <a:gd name="T1" fmla="*/ 237 h 238"/>
                <a:gd name="T2" fmla="*/ 87 w 241"/>
                <a:gd name="T3" fmla="*/ 234 h 238"/>
                <a:gd name="T4" fmla="*/ 118 w 241"/>
                <a:gd name="T5" fmla="*/ 178 h 238"/>
                <a:gd name="T6" fmla="*/ 120 w 241"/>
                <a:gd name="T7" fmla="*/ 175 h 238"/>
                <a:gd name="T8" fmla="*/ 121 w 241"/>
                <a:gd name="T9" fmla="*/ 173 h 238"/>
                <a:gd name="T10" fmla="*/ 127 w 241"/>
                <a:gd name="T11" fmla="*/ 164 h 238"/>
                <a:gd name="T12" fmla="*/ 130 w 241"/>
                <a:gd name="T13" fmla="*/ 161 h 238"/>
                <a:gd name="T14" fmla="*/ 132 w 241"/>
                <a:gd name="T15" fmla="*/ 157 h 238"/>
                <a:gd name="T16" fmla="*/ 136 w 241"/>
                <a:gd name="T17" fmla="*/ 153 h 238"/>
                <a:gd name="T18" fmla="*/ 144 w 241"/>
                <a:gd name="T19" fmla="*/ 145 h 238"/>
                <a:gd name="T20" fmla="*/ 148 w 241"/>
                <a:gd name="T21" fmla="*/ 141 h 238"/>
                <a:gd name="T22" fmla="*/ 154 w 241"/>
                <a:gd name="T23" fmla="*/ 136 h 238"/>
                <a:gd name="T24" fmla="*/ 160 w 241"/>
                <a:gd name="T25" fmla="*/ 132 h 238"/>
                <a:gd name="T26" fmla="*/ 169 w 241"/>
                <a:gd name="T27" fmla="*/ 125 h 238"/>
                <a:gd name="T28" fmla="*/ 174 w 241"/>
                <a:gd name="T29" fmla="*/ 121 h 238"/>
                <a:gd name="T30" fmla="*/ 186 w 241"/>
                <a:gd name="T31" fmla="*/ 113 h 238"/>
                <a:gd name="T32" fmla="*/ 219 w 241"/>
                <a:gd name="T33" fmla="*/ 92 h 238"/>
                <a:gd name="T34" fmla="*/ 240 w 241"/>
                <a:gd name="T35" fmla="*/ 75 h 238"/>
                <a:gd name="T36" fmla="*/ 240 w 241"/>
                <a:gd name="T37" fmla="*/ 67 h 238"/>
                <a:gd name="T38" fmla="*/ 233 w 241"/>
                <a:gd name="T39" fmla="*/ 65 h 238"/>
                <a:gd name="T40" fmla="*/ 228 w 241"/>
                <a:gd name="T41" fmla="*/ 63 h 238"/>
                <a:gd name="T42" fmla="*/ 169 w 241"/>
                <a:gd name="T43" fmla="*/ 48 h 238"/>
                <a:gd name="T44" fmla="*/ 138 w 241"/>
                <a:gd name="T45" fmla="*/ 33 h 238"/>
                <a:gd name="T46" fmla="*/ 115 w 241"/>
                <a:gd name="T47" fmla="*/ 21 h 238"/>
                <a:gd name="T48" fmla="*/ 100 w 241"/>
                <a:gd name="T49" fmla="*/ 13 h 238"/>
                <a:gd name="T50" fmla="*/ 70 w 241"/>
                <a:gd name="T51" fmla="*/ 0 h 238"/>
                <a:gd name="T52" fmla="*/ 70 w 241"/>
                <a:gd name="T53" fmla="*/ 0 h 238"/>
                <a:gd name="T54" fmla="*/ 65 w 241"/>
                <a:gd name="T55" fmla="*/ 4 h 238"/>
                <a:gd name="T56" fmla="*/ 39 w 241"/>
                <a:gd name="T57" fmla="*/ 14 h 238"/>
                <a:gd name="T58" fmla="*/ 16 w 241"/>
                <a:gd name="T59" fmla="*/ 16 h 238"/>
                <a:gd name="T60" fmla="*/ 15 w 241"/>
                <a:gd name="T61" fmla="*/ 31 h 238"/>
                <a:gd name="T62" fmla="*/ 3 w 241"/>
                <a:gd name="T63" fmla="*/ 53 h 238"/>
                <a:gd name="T64" fmla="*/ 0 w 241"/>
                <a:gd name="T65" fmla="*/ 58 h 238"/>
                <a:gd name="T66" fmla="*/ 14 w 241"/>
                <a:gd name="T67" fmla="*/ 96 h 238"/>
                <a:gd name="T68" fmla="*/ 48 w 241"/>
                <a:gd name="T69" fmla="*/ 167 h 238"/>
                <a:gd name="T70" fmla="*/ 62 w 241"/>
                <a:gd name="T71" fmla="*/ 201 h 238"/>
                <a:gd name="T72" fmla="*/ 68 w 241"/>
                <a:gd name="T73" fmla="*/ 225 h 238"/>
                <a:gd name="T74" fmla="*/ 68 w 241"/>
                <a:gd name="T75" fmla="*/ 226 h 238"/>
                <a:gd name="T76" fmla="*/ 71 w 241"/>
                <a:gd name="T77" fmla="*/ 235 h 238"/>
                <a:gd name="T78" fmla="*/ 74 w 241"/>
                <a:gd name="T79" fmla="*/ 237 h 238"/>
                <a:gd name="T80" fmla="*/ 77 w 241"/>
                <a:gd name="T81"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77" y="237"/>
                  </a:moveTo>
                  <a:cubicBezTo>
                    <a:pt x="81" y="238"/>
                    <a:pt x="84" y="238"/>
                    <a:pt x="87" y="234"/>
                  </a:cubicBezTo>
                  <a:cubicBezTo>
                    <a:pt x="99" y="216"/>
                    <a:pt x="108" y="196"/>
                    <a:pt x="118" y="178"/>
                  </a:cubicBezTo>
                  <a:cubicBezTo>
                    <a:pt x="119" y="177"/>
                    <a:pt x="119" y="176"/>
                    <a:pt x="120" y="175"/>
                  </a:cubicBezTo>
                  <a:cubicBezTo>
                    <a:pt x="120" y="174"/>
                    <a:pt x="121" y="173"/>
                    <a:pt x="121" y="173"/>
                  </a:cubicBezTo>
                  <a:cubicBezTo>
                    <a:pt x="123" y="170"/>
                    <a:pt x="125" y="167"/>
                    <a:pt x="127" y="164"/>
                  </a:cubicBezTo>
                  <a:cubicBezTo>
                    <a:pt x="128" y="163"/>
                    <a:pt x="129" y="162"/>
                    <a:pt x="130" y="161"/>
                  </a:cubicBezTo>
                  <a:cubicBezTo>
                    <a:pt x="131" y="160"/>
                    <a:pt x="131" y="158"/>
                    <a:pt x="132" y="157"/>
                  </a:cubicBezTo>
                  <a:cubicBezTo>
                    <a:pt x="134" y="156"/>
                    <a:pt x="135" y="155"/>
                    <a:pt x="136" y="153"/>
                  </a:cubicBezTo>
                  <a:cubicBezTo>
                    <a:pt x="138" y="151"/>
                    <a:pt x="141" y="148"/>
                    <a:pt x="144" y="145"/>
                  </a:cubicBezTo>
                  <a:cubicBezTo>
                    <a:pt x="145" y="144"/>
                    <a:pt x="147" y="143"/>
                    <a:pt x="148" y="141"/>
                  </a:cubicBezTo>
                  <a:cubicBezTo>
                    <a:pt x="150" y="140"/>
                    <a:pt x="152" y="138"/>
                    <a:pt x="154" y="136"/>
                  </a:cubicBezTo>
                  <a:cubicBezTo>
                    <a:pt x="156" y="135"/>
                    <a:pt x="158" y="133"/>
                    <a:pt x="160" y="132"/>
                  </a:cubicBezTo>
                  <a:cubicBezTo>
                    <a:pt x="163" y="129"/>
                    <a:pt x="166" y="127"/>
                    <a:pt x="169" y="125"/>
                  </a:cubicBezTo>
                  <a:cubicBezTo>
                    <a:pt x="171" y="123"/>
                    <a:pt x="173" y="122"/>
                    <a:pt x="174" y="121"/>
                  </a:cubicBezTo>
                  <a:cubicBezTo>
                    <a:pt x="178" y="118"/>
                    <a:pt x="182" y="116"/>
                    <a:pt x="186" y="113"/>
                  </a:cubicBezTo>
                  <a:cubicBezTo>
                    <a:pt x="197" y="106"/>
                    <a:pt x="208" y="99"/>
                    <a:pt x="219" y="92"/>
                  </a:cubicBezTo>
                  <a:cubicBezTo>
                    <a:pt x="224" y="88"/>
                    <a:pt x="239" y="81"/>
                    <a:pt x="240" y="75"/>
                  </a:cubicBezTo>
                  <a:cubicBezTo>
                    <a:pt x="241" y="72"/>
                    <a:pt x="241" y="69"/>
                    <a:pt x="240" y="67"/>
                  </a:cubicBezTo>
                  <a:cubicBezTo>
                    <a:pt x="239" y="66"/>
                    <a:pt x="237" y="65"/>
                    <a:pt x="233" y="65"/>
                  </a:cubicBezTo>
                  <a:cubicBezTo>
                    <a:pt x="232" y="63"/>
                    <a:pt x="230" y="63"/>
                    <a:pt x="228" y="63"/>
                  </a:cubicBezTo>
                  <a:cubicBezTo>
                    <a:pt x="208" y="66"/>
                    <a:pt x="186" y="55"/>
                    <a:pt x="169" y="48"/>
                  </a:cubicBezTo>
                  <a:cubicBezTo>
                    <a:pt x="158" y="43"/>
                    <a:pt x="148" y="38"/>
                    <a:pt x="138" y="33"/>
                  </a:cubicBezTo>
                  <a:cubicBezTo>
                    <a:pt x="131" y="28"/>
                    <a:pt x="123" y="24"/>
                    <a:pt x="115" y="21"/>
                  </a:cubicBezTo>
                  <a:cubicBezTo>
                    <a:pt x="110" y="18"/>
                    <a:pt x="105" y="16"/>
                    <a:pt x="100" y="13"/>
                  </a:cubicBezTo>
                  <a:cubicBezTo>
                    <a:pt x="93" y="10"/>
                    <a:pt x="82" y="4"/>
                    <a:pt x="70" y="0"/>
                  </a:cubicBezTo>
                  <a:cubicBezTo>
                    <a:pt x="70" y="0"/>
                    <a:pt x="70" y="0"/>
                    <a:pt x="70" y="0"/>
                  </a:cubicBezTo>
                  <a:cubicBezTo>
                    <a:pt x="73" y="2"/>
                    <a:pt x="66" y="4"/>
                    <a:pt x="65" y="4"/>
                  </a:cubicBezTo>
                  <a:cubicBezTo>
                    <a:pt x="59" y="11"/>
                    <a:pt x="49" y="13"/>
                    <a:pt x="39" y="14"/>
                  </a:cubicBezTo>
                  <a:cubicBezTo>
                    <a:pt x="33" y="15"/>
                    <a:pt x="24" y="16"/>
                    <a:pt x="16" y="16"/>
                  </a:cubicBezTo>
                  <a:cubicBezTo>
                    <a:pt x="16" y="21"/>
                    <a:pt x="16" y="27"/>
                    <a:pt x="15" y="31"/>
                  </a:cubicBezTo>
                  <a:cubicBezTo>
                    <a:pt x="13" y="40"/>
                    <a:pt x="9" y="48"/>
                    <a:pt x="3" y="53"/>
                  </a:cubicBezTo>
                  <a:cubicBezTo>
                    <a:pt x="3" y="55"/>
                    <a:pt x="1" y="57"/>
                    <a:pt x="0" y="58"/>
                  </a:cubicBezTo>
                  <a:cubicBezTo>
                    <a:pt x="4" y="72"/>
                    <a:pt x="10" y="86"/>
                    <a:pt x="14" y="96"/>
                  </a:cubicBezTo>
                  <a:cubicBezTo>
                    <a:pt x="24" y="120"/>
                    <a:pt x="37" y="143"/>
                    <a:pt x="48" y="167"/>
                  </a:cubicBezTo>
                  <a:cubicBezTo>
                    <a:pt x="53" y="178"/>
                    <a:pt x="58" y="189"/>
                    <a:pt x="62" y="201"/>
                  </a:cubicBezTo>
                  <a:cubicBezTo>
                    <a:pt x="65" y="209"/>
                    <a:pt x="65" y="217"/>
                    <a:pt x="68" y="225"/>
                  </a:cubicBezTo>
                  <a:cubicBezTo>
                    <a:pt x="68" y="226"/>
                    <a:pt x="68" y="226"/>
                    <a:pt x="68" y="226"/>
                  </a:cubicBezTo>
                  <a:cubicBezTo>
                    <a:pt x="69" y="229"/>
                    <a:pt x="69" y="232"/>
                    <a:pt x="71" y="235"/>
                  </a:cubicBezTo>
                  <a:cubicBezTo>
                    <a:pt x="72" y="236"/>
                    <a:pt x="73" y="236"/>
                    <a:pt x="74" y="237"/>
                  </a:cubicBezTo>
                  <a:cubicBezTo>
                    <a:pt x="75" y="237"/>
                    <a:pt x="76" y="237"/>
                    <a:pt x="77" y="237"/>
                  </a:cubicBezTo>
                  <a:close/>
                </a:path>
              </a:pathLst>
            </a:custGeom>
            <a:solidFill>
              <a:srgbClr val="FFC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
            <p:cNvSpPr/>
            <p:nvPr/>
          </p:nvSpPr>
          <p:spPr bwMode="auto">
            <a:xfrm>
              <a:off x="801688" y="1252538"/>
              <a:ext cx="3225800" cy="2238375"/>
            </a:xfrm>
            <a:custGeom>
              <a:avLst/>
              <a:gdLst>
                <a:gd name="T0" fmla="*/ 690 w 760"/>
                <a:gd name="T1" fmla="*/ 175 h 527"/>
                <a:gd name="T2" fmla="*/ 702 w 760"/>
                <a:gd name="T3" fmla="*/ 153 h 527"/>
                <a:gd name="T4" fmla="*/ 703 w 760"/>
                <a:gd name="T5" fmla="*/ 138 h 527"/>
                <a:gd name="T6" fmla="*/ 726 w 760"/>
                <a:gd name="T7" fmla="*/ 136 h 527"/>
                <a:gd name="T8" fmla="*/ 752 w 760"/>
                <a:gd name="T9" fmla="*/ 126 h 527"/>
                <a:gd name="T10" fmla="*/ 757 w 760"/>
                <a:gd name="T11" fmla="*/ 122 h 527"/>
                <a:gd name="T12" fmla="*/ 757 w 760"/>
                <a:gd name="T13" fmla="*/ 122 h 527"/>
                <a:gd name="T14" fmla="*/ 702 w 760"/>
                <a:gd name="T15" fmla="*/ 109 h 527"/>
                <a:gd name="T16" fmla="*/ 696 w 760"/>
                <a:gd name="T17" fmla="*/ 110 h 527"/>
                <a:gd name="T18" fmla="*/ 550 w 760"/>
                <a:gd name="T19" fmla="*/ 29 h 527"/>
                <a:gd name="T20" fmla="*/ 298 w 760"/>
                <a:gd name="T21" fmla="*/ 51 h 527"/>
                <a:gd name="T22" fmla="*/ 101 w 760"/>
                <a:gd name="T23" fmla="*/ 239 h 527"/>
                <a:gd name="T24" fmla="*/ 0 w 760"/>
                <a:gd name="T25" fmla="*/ 489 h 527"/>
                <a:gd name="T26" fmla="*/ 10 w 760"/>
                <a:gd name="T27" fmla="*/ 527 h 527"/>
                <a:gd name="T28" fmla="*/ 81 w 760"/>
                <a:gd name="T29" fmla="*/ 319 h 527"/>
                <a:gd name="T30" fmla="*/ 272 w 760"/>
                <a:gd name="T31" fmla="*/ 89 h 527"/>
                <a:gd name="T32" fmla="*/ 539 w 760"/>
                <a:gd name="T33" fmla="*/ 46 h 527"/>
                <a:gd name="T34" fmla="*/ 632 w 760"/>
                <a:gd name="T35" fmla="*/ 86 h 527"/>
                <a:gd name="T36" fmla="*/ 633 w 760"/>
                <a:gd name="T37" fmla="*/ 88 h 527"/>
                <a:gd name="T38" fmla="*/ 673 w 760"/>
                <a:gd name="T39" fmla="*/ 123 h 527"/>
                <a:gd name="T40" fmla="*/ 676 w 760"/>
                <a:gd name="T41" fmla="*/ 128 h 527"/>
                <a:gd name="T42" fmla="*/ 682 w 760"/>
                <a:gd name="T43" fmla="*/ 179 h 527"/>
                <a:gd name="T44" fmla="*/ 682 w 760"/>
                <a:gd name="T45" fmla="*/ 179 h 527"/>
                <a:gd name="T46" fmla="*/ 687 w 760"/>
                <a:gd name="T47" fmla="*/ 180 h 527"/>
                <a:gd name="T48" fmla="*/ 690 w 760"/>
                <a:gd name="T49" fmla="*/ 17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0" h="527">
                  <a:moveTo>
                    <a:pt x="690" y="175"/>
                  </a:moveTo>
                  <a:cubicBezTo>
                    <a:pt x="696" y="170"/>
                    <a:pt x="700" y="162"/>
                    <a:pt x="702" y="153"/>
                  </a:cubicBezTo>
                  <a:cubicBezTo>
                    <a:pt x="703" y="149"/>
                    <a:pt x="703" y="143"/>
                    <a:pt x="703" y="138"/>
                  </a:cubicBezTo>
                  <a:cubicBezTo>
                    <a:pt x="711" y="138"/>
                    <a:pt x="720" y="137"/>
                    <a:pt x="726" y="136"/>
                  </a:cubicBezTo>
                  <a:cubicBezTo>
                    <a:pt x="736" y="135"/>
                    <a:pt x="746" y="133"/>
                    <a:pt x="752" y="126"/>
                  </a:cubicBezTo>
                  <a:cubicBezTo>
                    <a:pt x="753" y="126"/>
                    <a:pt x="760" y="124"/>
                    <a:pt x="757" y="122"/>
                  </a:cubicBezTo>
                  <a:cubicBezTo>
                    <a:pt x="757" y="122"/>
                    <a:pt x="757" y="122"/>
                    <a:pt x="757" y="122"/>
                  </a:cubicBezTo>
                  <a:cubicBezTo>
                    <a:pt x="752" y="118"/>
                    <a:pt x="731" y="101"/>
                    <a:pt x="702" y="109"/>
                  </a:cubicBezTo>
                  <a:cubicBezTo>
                    <a:pt x="701" y="110"/>
                    <a:pt x="698" y="110"/>
                    <a:pt x="696" y="110"/>
                  </a:cubicBezTo>
                  <a:cubicBezTo>
                    <a:pt x="673" y="85"/>
                    <a:pt x="610" y="42"/>
                    <a:pt x="550" y="29"/>
                  </a:cubicBezTo>
                  <a:cubicBezTo>
                    <a:pt x="486" y="16"/>
                    <a:pt x="418" y="0"/>
                    <a:pt x="298" y="51"/>
                  </a:cubicBezTo>
                  <a:cubicBezTo>
                    <a:pt x="211" y="88"/>
                    <a:pt x="149" y="159"/>
                    <a:pt x="101" y="239"/>
                  </a:cubicBezTo>
                  <a:cubicBezTo>
                    <a:pt x="54" y="316"/>
                    <a:pt x="20" y="401"/>
                    <a:pt x="0" y="489"/>
                  </a:cubicBezTo>
                  <a:cubicBezTo>
                    <a:pt x="3" y="502"/>
                    <a:pt x="6" y="514"/>
                    <a:pt x="10" y="527"/>
                  </a:cubicBezTo>
                  <a:cubicBezTo>
                    <a:pt x="25" y="455"/>
                    <a:pt x="49" y="385"/>
                    <a:pt x="81" y="319"/>
                  </a:cubicBezTo>
                  <a:cubicBezTo>
                    <a:pt x="125" y="226"/>
                    <a:pt x="184" y="145"/>
                    <a:pt x="272" y="89"/>
                  </a:cubicBezTo>
                  <a:cubicBezTo>
                    <a:pt x="349" y="41"/>
                    <a:pt x="474" y="29"/>
                    <a:pt x="539" y="46"/>
                  </a:cubicBezTo>
                  <a:cubicBezTo>
                    <a:pt x="573" y="55"/>
                    <a:pt x="606" y="71"/>
                    <a:pt x="632" y="86"/>
                  </a:cubicBezTo>
                  <a:cubicBezTo>
                    <a:pt x="633" y="87"/>
                    <a:pt x="633" y="87"/>
                    <a:pt x="633" y="88"/>
                  </a:cubicBezTo>
                  <a:cubicBezTo>
                    <a:pt x="634" y="88"/>
                    <a:pt x="668" y="116"/>
                    <a:pt x="673" y="123"/>
                  </a:cubicBezTo>
                  <a:cubicBezTo>
                    <a:pt x="674" y="125"/>
                    <a:pt x="675" y="126"/>
                    <a:pt x="676" y="128"/>
                  </a:cubicBezTo>
                  <a:cubicBezTo>
                    <a:pt x="668" y="145"/>
                    <a:pt x="681" y="179"/>
                    <a:pt x="682" y="179"/>
                  </a:cubicBezTo>
                  <a:cubicBezTo>
                    <a:pt x="682" y="179"/>
                    <a:pt x="682" y="179"/>
                    <a:pt x="682" y="179"/>
                  </a:cubicBezTo>
                  <a:cubicBezTo>
                    <a:pt x="684" y="181"/>
                    <a:pt x="685" y="181"/>
                    <a:pt x="687" y="180"/>
                  </a:cubicBezTo>
                  <a:cubicBezTo>
                    <a:pt x="688" y="179"/>
                    <a:pt x="690" y="177"/>
                    <a:pt x="690" y="175"/>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0"/>
            <p:cNvSpPr/>
            <p:nvPr/>
          </p:nvSpPr>
          <p:spPr bwMode="auto">
            <a:xfrm>
              <a:off x="682625" y="3914775"/>
              <a:ext cx="301625" cy="1617663"/>
            </a:xfrm>
            <a:custGeom>
              <a:avLst/>
              <a:gdLst>
                <a:gd name="T0" fmla="*/ 71 w 71"/>
                <a:gd name="T1" fmla="*/ 371 h 381"/>
                <a:gd name="T2" fmla="*/ 31 w 71"/>
                <a:gd name="T3" fmla="*/ 207 h 381"/>
                <a:gd name="T4" fmla="*/ 21 w 71"/>
                <a:gd name="T5" fmla="*/ 30 h 381"/>
                <a:gd name="T6" fmla="*/ 7 w 71"/>
                <a:gd name="T7" fmla="*/ 0 h 381"/>
                <a:gd name="T8" fmla="*/ 26 w 71"/>
                <a:gd name="T9" fmla="*/ 265 h 381"/>
                <a:gd name="T10" fmla="*/ 59 w 71"/>
                <a:gd name="T11" fmla="*/ 377 h 381"/>
                <a:gd name="T12" fmla="*/ 62 w 71"/>
                <a:gd name="T13" fmla="*/ 381 h 381"/>
                <a:gd name="T14" fmla="*/ 62 w 71"/>
                <a:gd name="T15" fmla="*/ 381 h 381"/>
                <a:gd name="T16" fmla="*/ 71 w 71"/>
                <a:gd name="T17" fmla="*/ 3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81">
                  <a:moveTo>
                    <a:pt x="71" y="371"/>
                  </a:moveTo>
                  <a:cubicBezTo>
                    <a:pt x="58" y="316"/>
                    <a:pt x="41" y="263"/>
                    <a:pt x="31" y="207"/>
                  </a:cubicBezTo>
                  <a:cubicBezTo>
                    <a:pt x="22" y="148"/>
                    <a:pt x="18" y="89"/>
                    <a:pt x="21" y="30"/>
                  </a:cubicBezTo>
                  <a:cubicBezTo>
                    <a:pt x="16" y="20"/>
                    <a:pt x="12" y="10"/>
                    <a:pt x="7" y="0"/>
                  </a:cubicBezTo>
                  <a:cubicBezTo>
                    <a:pt x="0" y="89"/>
                    <a:pt x="7" y="178"/>
                    <a:pt x="26" y="265"/>
                  </a:cubicBezTo>
                  <a:cubicBezTo>
                    <a:pt x="34" y="303"/>
                    <a:pt x="44" y="342"/>
                    <a:pt x="59" y="377"/>
                  </a:cubicBezTo>
                  <a:cubicBezTo>
                    <a:pt x="59" y="379"/>
                    <a:pt x="61" y="380"/>
                    <a:pt x="62" y="381"/>
                  </a:cubicBezTo>
                  <a:cubicBezTo>
                    <a:pt x="62" y="381"/>
                    <a:pt x="62" y="381"/>
                    <a:pt x="62" y="381"/>
                  </a:cubicBezTo>
                  <a:cubicBezTo>
                    <a:pt x="62" y="378"/>
                    <a:pt x="65" y="376"/>
                    <a:pt x="71" y="371"/>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
            <p:cNvSpPr/>
            <p:nvPr/>
          </p:nvSpPr>
          <p:spPr bwMode="auto">
            <a:xfrm>
              <a:off x="954088" y="5519738"/>
              <a:ext cx="25400" cy="12700"/>
            </a:xfrm>
            <a:custGeom>
              <a:avLst/>
              <a:gdLst>
                <a:gd name="T0" fmla="*/ 6 w 6"/>
                <a:gd name="T1" fmla="*/ 0 h 3"/>
                <a:gd name="T2" fmla="*/ 0 w 6"/>
                <a:gd name="T3" fmla="*/ 3 h 3"/>
                <a:gd name="T4" fmla="*/ 6 w 6"/>
                <a:gd name="T5" fmla="*/ 0 h 3"/>
              </a:gdLst>
              <a:ahLst/>
              <a:cxnLst>
                <a:cxn ang="0">
                  <a:pos x="T0" y="T1"/>
                </a:cxn>
                <a:cxn ang="0">
                  <a:pos x="T2" y="T3"/>
                </a:cxn>
                <a:cxn ang="0">
                  <a:pos x="T4" y="T5"/>
                </a:cxn>
              </a:cxnLst>
              <a:rect l="0" t="0" r="r" b="b"/>
              <a:pathLst>
                <a:path w="6" h="3">
                  <a:moveTo>
                    <a:pt x="6" y="0"/>
                  </a:moveTo>
                  <a:cubicBezTo>
                    <a:pt x="4" y="2"/>
                    <a:pt x="1" y="3"/>
                    <a:pt x="0" y="3"/>
                  </a:cubicBezTo>
                  <a:cubicBezTo>
                    <a:pt x="2" y="3"/>
                    <a:pt x="5" y="2"/>
                    <a:pt x="6" y="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2"/>
            <p:cNvSpPr/>
            <p:nvPr/>
          </p:nvSpPr>
          <p:spPr bwMode="auto">
            <a:xfrm>
              <a:off x="423863" y="2025650"/>
              <a:ext cx="3960813" cy="3506788"/>
            </a:xfrm>
            <a:custGeom>
              <a:avLst/>
              <a:gdLst>
                <a:gd name="T0" fmla="*/ 78 w 933"/>
                <a:gd name="T1" fmla="*/ 180 h 826"/>
                <a:gd name="T2" fmla="*/ 105 w 933"/>
                <a:gd name="T3" fmla="*/ 88 h 826"/>
                <a:gd name="T4" fmla="*/ 170 w 933"/>
                <a:gd name="T5" fmla="*/ 10 h 826"/>
                <a:gd name="T6" fmla="*/ 172 w 933"/>
                <a:gd name="T7" fmla="*/ 10 h 826"/>
                <a:gd name="T8" fmla="*/ 173 w 933"/>
                <a:gd name="T9" fmla="*/ 7 h 826"/>
                <a:gd name="T10" fmla="*/ 55 w 933"/>
                <a:gd name="T11" fmla="*/ 75 h 826"/>
                <a:gd name="T12" fmla="*/ 12 w 933"/>
                <a:gd name="T13" fmla="*/ 279 h 826"/>
                <a:gd name="T14" fmla="*/ 68 w 933"/>
                <a:gd name="T15" fmla="*/ 445 h 826"/>
                <a:gd name="T16" fmla="*/ 82 w 933"/>
                <a:gd name="T17" fmla="*/ 475 h 826"/>
                <a:gd name="T18" fmla="*/ 92 w 933"/>
                <a:gd name="T19" fmla="*/ 492 h 826"/>
                <a:gd name="T20" fmla="*/ 175 w 933"/>
                <a:gd name="T21" fmla="*/ 709 h 826"/>
                <a:gd name="T22" fmla="*/ 132 w 933"/>
                <a:gd name="T23" fmla="*/ 816 h 826"/>
                <a:gd name="T24" fmla="*/ 123 w 933"/>
                <a:gd name="T25" fmla="*/ 826 h 826"/>
                <a:gd name="T26" fmla="*/ 123 w 933"/>
                <a:gd name="T27" fmla="*/ 826 h 826"/>
                <a:gd name="T28" fmla="*/ 125 w 933"/>
                <a:gd name="T29" fmla="*/ 826 h 826"/>
                <a:gd name="T30" fmla="*/ 131 w 933"/>
                <a:gd name="T31" fmla="*/ 823 h 826"/>
                <a:gd name="T32" fmla="*/ 167 w 933"/>
                <a:gd name="T33" fmla="*/ 780 h 826"/>
                <a:gd name="T34" fmla="*/ 228 w 933"/>
                <a:gd name="T35" fmla="*/ 751 h 826"/>
                <a:gd name="T36" fmla="*/ 459 w 933"/>
                <a:gd name="T37" fmla="*/ 786 h 826"/>
                <a:gd name="T38" fmla="*/ 684 w 933"/>
                <a:gd name="T39" fmla="*/ 817 h 826"/>
                <a:gd name="T40" fmla="*/ 874 w 933"/>
                <a:gd name="T41" fmla="*/ 730 h 826"/>
                <a:gd name="T42" fmla="*/ 914 w 933"/>
                <a:gd name="T43" fmla="*/ 600 h 826"/>
                <a:gd name="T44" fmla="*/ 912 w 933"/>
                <a:gd name="T45" fmla="*/ 602 h 826"/>
                <a:gd name="T46" fmla="*/ 912 w 933"/>
                <a:gd name="T47" fmla="*/ 604 h 826"/>
                <a:gd name="T48" fmla="*/ 850 w 933"/>
                <a:gd name="T49" fmla="*/ 684 h 826"/>
                <a:gd name="T50" fmla="*/ 767 w 933"/>
                <a:gd name="T51" fmla="*/ 730 h 826"/>
                <a:gd name="T52" fmla="*/ 766 w 933"/>
                <a:gd name="T53" fmla="*/ 730 h 826"/>
                <a:gd name="T54" fmla="*/ 615 w 933"/>
                <a:gd name="T55" fmla="*/ 747 h 826"/>
                <a:gd name="T56" fmla="*/ 574 w 933"/>
                <a:gd name="T57" fmla="*/ 743 h 826"/>
                <a:gd name="T58" fmla="*/ 479 w 933"/>
                <a:gd name="T59" fmla="*/ 728 h 826"/>
                <a:gd name="T60" fmla="*/ 381 w 933"/>
                <a:gd name="T61" fmla="*/ 717 h 826"/>
                <a:gd name="T62" fmla="*/ 211 w 933"/>
                <a:gd name="T63" fmla="*/ 740 h 826"/>
                <a:gd name="T64" fmla="*/ 176 w 933"/>
                <a:gd name="T65" fmla="*/ 763 h 826"/>
                <a:gd name="T66" fmla="*/ 178 w 933"/>
                <a:gd name="T67" fmla="*/ 757 h 826"/>
                <a:gd name="T68" fmla="*/ 190 w 933"/>
                <a:gd name="T69" fmla="*/ 724 h 826"/>
                <a:gd name="T70" fmla="*/ 176 w 933"/>
                <a:gd name="T71" fmla="*/ 553 h 826"/>
                <a:gd name="T72" fmla="*/ 108 w 933"/>
                <a:gd name="T73" fmla="*/ 370 h 826"/>
                <a:gd name="T74" fmla="*/ 99 w 933"/>
                <a:gd name="T75" fmla="*/ 345 h 826"/>
                <a:gd name="T76" fmla="*/ 89 w 933"/>
                <a:gd name="T77" fmla="*/ 307 h 826"/>
                <a:gd name="T78" fmla="*/ 78 w 933"/>
                <a:gd name="T79" fmla="*/ 18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3" h="826">
                  <a:moveTo>
                    <a:pt x="78" y="180"/>
                  </a:moveTo>
                  <a:cubicBezTo>
                    <a:pt x="81" y="148"/>
                    <a:pt x="90" y="116"/>
                    <a:pt x="105" y="88"/>
                  </a:cubicBezTo>
                  <a:cubicBezTo>
                    <a:pt x="121" y="56"/>
                    <a:pt x="146" y="35"/>
                    <a:pt x="170" y="10"/>
                  </a:cubicBezTo>
                  <a:cubicBezTo>
                    <a:pt x="170" y="10"/>
                    <a:pt x="171" y="10"/>
                    <a:pt x="172" y="10"/>
                  </a:cubicBezTo>
                  <a:cubicBezTo>
                    <a:pt x="173" y="10"/>
                    <a:pt x="174" y="8"/>
                    <a:pt x="173" y="7"/>
                  </a:cubicBezTo>
                  <a:cubicBezTo>
                    <a:pt x="172" y="6"/>
                    <a:pt x="117" y="0"/>
                    <a:pt x="55" y="75"/>
                  </a:cubicBezTo>
                  <a:cubicBezTo>
                    <a:pt x="7" y="132"/>
                    <a:pt x="0" y="208"/>
                    <a:pt x="12" y="279"/>
                  </a:cubicBezTo>
                  <a:cubicBezTo>
                    <a:pt x="21" y="338"/>
                    <a:pt x="42" y="392"/>
                    <a:pt x="68" y="445"/>
                  </a:cubicBezTo>
                  <a:cubicBezTo>
                    <a:pt x="73" y="455"/>
                    <a:pt x="77" y="465"/>
                    <a:pt x="82" y="475"/>
                  </a:cubicBezTo>
                  <a:cubicBezTo>
                    <a:pt x="85" y="480"/>
                    <a:pt x="88" y="486"/>
                    <a:pt x="92" y="492"/>
                  </a:cubicBezTo>
                  <a:cubicBezTo>
                    <a:pt x="128" y="561"/>
                    <a:pt x="179" y="646"/>
                    <a:pt x="175" y="709"/>
                  </a:cubicBezTo>
                  <a:cubicBezTo>
                    <a:pt x="169" y="778"/>
                    <a:pt x="145" y="804"/>
                    <a:pt x="132" y="816"/>
                  </a:cubicBezTo>
                  <a:cubicBezTo>
                    <a:pt x="126" y="821"/>
                    <a:pt x="123" y="823"/>
                    <a:pt x="123" y="826"/>
                  </a:cubicBezTo>
                  <a:cubicBezTo>
                    <a:pt x="123" y="826"/>
                    <a:pt x="123" y="826"/>
                    <a:pt x="123" y="826"/>
                  </a:cubicBezTo>
                  <a:cubicBezTo>
                    <a:pt x="123" y="826"/>
                    <a:pt x="124" y="826"/>
                    <a:pt x="125" y="826"/>
                  </a:cubicBezTo>
                  <a:cubicBezTo>
                    <a:pt x="126" y="826"/>
                    <a:pt x="129" y="825"/>
                    <a:pt x="131" y="823"/>
                  </a:cubicBezTo>
                  <a:cubicBezTo>
                    <a:pt x="140" y="817"/>
                    <a:pt x="154" y="804"/>
                    <a:pt x="167" y="780"/>
                  </a:cubicBezTo>
                  <a:cubicBezTo>
                    <a:pt x="182" y="770"/>
                    <a:pt x="201" y="760"/>
                    <a:pt x="228" y="751"/>
                  </a:cubicBezTo>
                  <a:cubicBezTo>
                    <a:pt x="289" y="734"/>
                    <a:pt x="383" y="765"/>
                    <a:pt x="459" y="786"/>
                  </a:cubicBezTo>
                  <a:cubicBezTo>
                    <a:pt x="533" y="805"/>
                    <a:pt x="607" y="822"/>
                    <a:pt x="684" y="817"/>
                  </a:cubicBezTo>
                  <a:cubicBezTo>
                    <a:pt x="755" y="813"/>
                    <a:pt x="828" y="789"/>
                    <a:pt x="874" y="730"/>
                  </a:cubicBezTo>
                  <a:cubicBezTo>
                    <a:pt x="933" y="653"/>
                    <a:pt x="915" y="600"/>
                    <a:pt x="914" y="600"/>
                  </a:cubicBezTo>
                  <a:cubicBezTo>
                    <a:pt x="913" y="599"/>
                    <a:pt x="911" y="600"/>
                    <a:pt x="912" y="602"/>
                  </a:cubicBezTo>
                  <a:cubicBezTo>
                    <a:pt x="912" y="602"/>
                    <a:pt x="912" y="603"/>
                    <a:pt x="912" y="604"/>
                  </a:cubicBezTo>
                  <a:cubicBezTo>
                    <a:pt x="893" y="632"/>
                    <a:pt x="877" y="661"/>
                    <a:pt x="850" y="684"/>
                  </a:cubicBezTo>
                  <a:cubicBezTo>
                    <a:pt x="826" y="704"/>
                    <a:pt x="797" y="720"/>
                    <a:pt x="767" y="730"/>
                  </a:cubicBezTo>
                  <a:cubicBezTo>
                    <a:pt x="766" y="730"/>
                    <a:pt x="766" y="730"/>
                    <a:pt x="766" y="730"/>
                  </a:cubicBezTo>
                  <a:cubicBezTo>
                    <a:pt x="717" y="746"/>
                    <a:pt x="666" y="750"/>
                    <a:pt x="615" y="747"/>
                  </a:cubicBezTo>
                  <a:cubicBezTo>
                    <a:pt x="601" y="746"/>
                    <a:pt x="588" y="745"/>
                    <a:pt x="574" y="743"/>
                  </a:cubicBezTo>
                  <a:cubicBezTo>
                    <a:pt x="542" y="738"/>
                    <a:pt x="510" y="733"/>
                    <a:pt x="479" y="728"/>
                  </a:cubicBezTo>
                  <a:cubicBezTo>
                    <a:pt x="446" y="723"/>
                    <a:pt x="414" y="719"/>
                    <a:pt x="381" y="717"/>
                  </a:cubicBezTo>
                  <a:cubicBezTo>
                    <a:pt x="324" y="713"/>
                    <a:pt x="263" y="712"/>
                    <a:pt x="211" y="740"/>
                  </a:cubicBezTo>
                  <a:cubicBezTo>
                    <a:pt x="200" y="747"/>
                    <a:pt x="185" y="757"/>
                    <a:pt x="176" y="763"/>
                  </a:cubicBezTo>
                  <a:cubicBezTo>
                    <a:pt x="177" y="761"/>
                    <a:pt x="178" y="759"/>
                    <a:pt x="178" y="757"/>
                  </a:cubicBezTo>
                  <a:cubicBezTo>
                    <a:pt x="183" y="747"/>
                    <a:pt x="186" y="736"/>
                    <a:pt x="190" y="724"/>
                  </a:cubicBezTo>
                  <a:cubicBezTo>
                    <a:pt x="206" y="667"/>
                    <a:pt x="192" y="608"/>
                    <a:pt x="176" y="553"/>
                  </a:cubicBezTo>
                  <a:cubicBezTo>
                    <a:pt x="157" y="490"/>
                    <a:pt x="131" y="431"/>
                    <a:pt x="108" y="370"/>
                  </a:cubicBezTo>
                  <a:cubicBezTo>
                    <a:pt x="105" y="362"/>
                    <a:pt x="102" y="353"/>
                    <a:pt x="99" y="345"/>
                  </a:cubicBezTo>
                  <a:cubicBezTo>
                    <a:pt x="95" y="332"/>
                    <a:pt x="92" y="320"/>
                    <a:pt x="89" y="307"/>
                  </a:cubicBezTo>
                  <a:cubicBezTo>
                    <a:pt x="79" y="265"/>
                    <a:pt x="75" y="222"/>
                    <a:pt x="78" y="180"/>
                  </a:cubicBezTo>
                  <a:close/>
                </a:path>
              </a:pathLst>
            </a:custGeom>
            <a:solidFill>
              <a:srgbClr val="FFD6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矩形 40"/>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0166" y="419655"/>
            <a:ext cx="2848857"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泛光</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(Bloom)</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DB2FFBC-52C8-4824-8704-2FEA1882BDC1}"/>
              </a:ext>
            </a:extLst>
          </p:cNvPr>
          <p:cNvPicPr>
            <a:picLocks noChangeAspect="1"/>
          </p:cNvPicPr>
          <p:nvPr/>
        </p:nvPicPr>
        <p:blipFill>
          <a:blip r:embed="rId2"/>
          <a:stretch>
            <a:fillRect/>
          </a:stretch>
        </p:blipFill>
        <p:spPr>
          <a:xfrm>
            <a:off x="1295556" y="2980524"/>
            <a:ext cx="4795834" cy="3586292"/>
          </a:xfrm>
          <a:prstGeom prst="rect">
            <a:avLst/>
          </a:prstGeom>
        </p:spPr>
      </p:pic>
      <p:pic>
        <p:nvPicPr>
          <p:cNvPr id="5" name="图片 4">
            <a:extLst>
              <a:ext uri="{FF2B5EF4-FFF2-40B4-BE49-F238E27FC236}">
                <a16:creationId xmlns:a16="http://schemas.microsoft.com/office/drawing/2014/main" id="{1A17DE2D-E1DB-4809-9269-87450E17292C}"/>
              </a:ext>
            </a:extLst>
          </p:cNvPr>
          <p:cNvPicPr>
            <a:picLocks noChangeAspect="1"/>
          </p:cNvPicPr>
          <p:nvPr/>
        </p:nvPicPr>
        <p:blipFill>
          <a:blip r:embed="rId3"/>
          <a:stretch>
            <a:fillRect/>
          </a:stretch>
        </p:blipFill>
        <p:spPr>
          <a:xfrm>
            <a:off x="6669884" y="2980524"/>
            <a:ext cx="4791222" cy="3564861"/>
          </a:xfrm>
          <a:prstGeom prst="rect">
            <a:avLst/>
          </a:prstGeom>
        </p:spPr>
      </p:pic>
      <p:sp>
        <p:nvSpPr>
          <p:cNvPr id="8" name="矩形 7">
            <a:extLst>
              <a:ext uri="{FF2B5EF4-FFF2-40B4-BE49-F238E27FC236}">
                <a16:creationId xmlns:a16="http://schemas.microsoft.com/office/drawing/2014/main" id="{2499A056-B85C-4D01-A8FA-AEFEF075A996}"/>
              </a:ext>
            </a:extLst>
          </p:cNvPr>
          <p:cNvSpPr/>
          <p:nvPr/>
        </p:nvSpPr>
        <p:spPr>
          <a:xfrm>
            <a:off x="941131" y="1352291"/>
            <a:ext cx="10592108" cy="1289905"/>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因为监视器的亮度范围是有限的</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明亮的光源和区域经常很难向观察者表达出来。一种区分明亮光源的方式是使它们在监视器上发出光芒，光源的光芒向四周发散。</a:t>
            </a:r>
            <a:endParaRPr lang="en-US" altLang="zh-CN" dirty="0">
              <a:solidFill>
                <a:srgbClr val="222222"/>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dirty="0">
                <a:latin typeface="微软雅黑" panose="020B0503020204020204" pitchFamily="34" charset="-122"/>
                <a:ea typeface="微软雅黑" panose="020B0503020204020204" pitchFamily="34" charset="-122"/>
              </a:rPr>
              <a:t>泛光是使所有明亮区域产生光晕效果，</a:t>
            </a:r>
            <a:r>
              <a:rPr lang="zh-CN" altLang="en-US" dirty="0">
                <a:solidFill>
                  <a:srgbClr val="222222"/>
                </a:solidFill>
                <a:latin typeface="微软雅黑" panose="020B0503020204020204" pitchFamily="34" charset="-122"/>
                <a:ea typeface="微软雅黑" panose="020B0503020204020204" pitchFamily="34" charset="-122"/>
              </a:rPr>
              <a:t>这样就会产生光源或亮区是强光区。</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222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0166" y="419655"/>
            <a:ext cx="2848857"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泛光</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(Bloom)</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B828B873-3BEB-428D-9EE4-BF2A245B41AD}"/>
              </a:ext>
            </a:extLst>
          </p:cNvPr>
          <p:cNvPicPr>
            <a:picLocks noChangeAspect="1"/>
          </p:cNvPicPr>
          <p:nvPr/>
        </p:nvPicPr>
        <p:blipFill>
          <a:blip r:embed="rId2"/>
          <a:stretch>
            <a:fillRect/>
          </a:stretch>
        </p:blipFill>
        <p:spPr>
          <a:xfrm>
            <a:off x="1088615" y="1998622"/>
            <a:ext cx="2917128" cy="2181408"/>
          </a:xfrm>
          <a:prstGeom prst="rect">
            <a:avLst/>
          </a:prstGeom>
        </p:spPr>
      </p:pic>
      <p:pic>
        <p:nvPicPr>
          <p:cNvPr id="2" name="图片 1">
            <a:extLst>
              <a:ext uri="{FF2B5EF4-FFF2-40B4-BE49-F238E27FC236}">
                <a16:creationId xmlns:a16="http://schemas.microsoft.com/office/drawing/2014/main" id="{486C561B-0989-4BA8-8235-193D3B6651AA}"/>
              </a:ext>
            </a:extLst>
          </p:cNvPr>
          <p:cNvPicPr>
            <a:picLocks noChangeAspect="1"/>
          </p:cNvPicPr>
          <p:nvPr/>
        </p:nvPicPr>
        <p:blipFill>
          <a:blip r:embed="rId3"/>
          <a:stretch>
            <a:fillRect/>
          </a:stretch>
        </p:blipFill>
        <p:spPr>
          <a:xfrm>
            <a:off x="5525728" y="4420264"/>
            <a:ext cx="2659459" cy="2012290"/>
          </a:xfrm>
          <a:prstGeom prst="rect">
            <a:avLst/>
          </a:prstGeom>
        </p:spPr>
      </p:pic>
      <p:pic>
        <p:nvPicPr>
          <p:cNvPr id="3" name="图片 2">
            <a:extLst>
              <a:ext uri="{FF2B5EF4-FFF2-40B4-BE49-F238E27FC236}">
                <a16:creationId xmlns:a16="http://schemas.microsoft.com/office/drawing/2014/main" id="{75238370-1008-4565-B72E-5B7587023FB1}"/>
              </a:ext>
            </a:extLst>
          </p:cNvPr>
          <p:cNvPicPr>
            <a:picLocks noChangeAspect="1"/>
          </p:cNvPicPr>
          <p:nvPr/>
        </p:nvPicPr>
        <p:blipFill>
          <a:blip r:embed="rId4"/>
          <a:stretch>
            <a:fillRect/>
          </a:stretch>
        </p:blipFill>
        <p:spPr>
          <a:xfrm>
            <a:off x="1088615" y="4420264"/>
            <a:ext cx="2952359" cy="2011950"/>
          </a:xfrm>
          <a:prstGeom prst="rect">
            <a:avLst/>
          </a:prstGeom>
        </p:spPr>
      </p:pic>
      <p:pic>
        <p:nvPicPr>
          <p:cNvPr id="8" name="图片 7">
            <a:extLst>
              <a:ext uri="{FF2B5EF4-FFF2-40B4-BE49-F238E27FC236}">
                <a16:creationId xmlns:a16="http://schemas.microsoft.com/office/drawing/2014/main" id="{E4D38E55-38F7-4EE8-8E4C-FA4CC9E824B3}"/>
              </a:ext>
            </a:extLst>
          </p:cNvPr>
          <p:cNvPicPr>
            <a:picLocks noChangeAspect="1"/>
          </p:cNvPicPr>
          <p:nvPr/>
        </p:nvPicPr>
        <p:blipFill>
          <a:blip r:embed="rId5"/>
          <a:stretch>
            <a:fillRect/>
          </a:stretch>
        </p:blipFill>
        <p:spPr>
          <a:xfrm>
            <a:off x="8696608" y="1998622"/>
            <a:ext cx="2917128" cy="2170460"/>
          </a:xfrm>
          <a:prstGeom prst="rect">
            <a:avLst/>
          </a:prstGeom>
        </p:spPr>
      </p:pic>
      <p:sp>
        <p:nvSpPr>
          <p:cNvPr id="9" name="矩形 8">
            <a:extLst>
              <a:ext uri="{FF2B5EF4-FFF2-40B4-BE49-F238E27FC236}">
                <a16:creationId xmlns:a16="http://schemas.microsoft.com/office/drawing/2014/main" id="{31FDEDBA-FC16-4F08-B439-D4AE489E3AED}"/>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泛光实现步骤</a:t>
            </a:r>
            <a:endParaRPr lang="zh-CN" altLang="en-US" sz="2000" dirty="0">
              <a:latin typeface="微软雅黑" panose="020B0503020204020204" pitchFamily="34" charset="-122"/>
              <a:ea typeface="微软雅黑" panose="020B0503020204020204" pitchFamily="34" charset="-122"/>
            </a:endParaRPr>
          </a:p>
        </p:txBody>
      </p:sp>
      <p:sp>
        <p:nvSpPr>
          <p:cNvPr id="10" name="箭头: 右 9">
            <a:extLst>
              <a:ext uri="{FF2B5EF4-FFF2-40B4-BE49-F238E27FC236}">
                <a16:creationId xmlns:a16="http://schemas.microsoft.com/office/drawing/2014/main" id="{C9965FA7-DA08-4B4F-AB3F-CA5B12317637}"/>
              </a:ext>
            </a:extLst>
          </p:cNvPr>
          <p:cNvSpPr/>
          <p:nvPr/>
        </p:nvSpPr>
        <p:spPr>
          <a:xfrm>
            <a:off x="4267200" y="5289755"/>
            <a:ext cx="1160206"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3B3E65A-47C1-44C2-AB8E-A726772F8A4E}"/>
              </a:ext>
            </a:extLst>
          </p:cNvPr>
          <p:cNvSpPr txBox="1"/>
          <p:nvPr/>
        </p:nvSpPr>
        <p:spPr>
          <a:xfrm>
            <a:off x="4473677" y="5006464"/>
            <a:ext cx="74725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Blur</a:t>
            </a:r>
            <a:endParaRPr lang="zh-CN" altLang="en-US" dirty="0">
              <a:latin typeface="微软雅黑" panose="020B0503020204020204" pitchFamily="34" charset="-122"/>
              <a:ea typeface="微软雅黑" panose="020B0503020204020204" pitchFamily="34" charset="-122"/>
            </a:endParaRPr>
          </a:p>
        </p:txBody>
      </p:sp>
      <p:sp>
        <p:nvSpPr>
          <p:cNvPr id="12" name="十字形 11">
            <a:extLst>
              <a:ext uri="{FF2B5EF4-FFF2-40B4-BE49-F238E27FC236}">
                <a16:creationId xmlns:a16="http://schemas.microsoft.com/office/drawing/2014/main" id="{975B3209-F600-47B0-9ADE-8894BF72F746}"/>
              </a:ext>
            </a:extLst>
          </p:cNvPr>
          <p:cNvSpPr/>
          <p:nvPr/>
        </p:nvSpPr>
        <p:spPr>
          <a:xfrm>
            <a:off x="6430141" y="2739721"/>
            <a:ext cx="727741" cy="688258"/>
          </a:xfrm>
          <a:prstGeom prst="pl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C9D702C1-BCE8-4ACC-9960-55FADC659EEF}"/>
              </a:ext>
            </a:extLst>
          </p:cNvPr>
          <p:cNvSpPr/>
          <p:nvPr/>
        </p:nvSpPr>
        <p:spPr>
          <a:xfrm>
            <a:off x="4311314" y="2889293"/>
            <a:ext cx="1160206"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9C83D43F-B002-448A-B4ED-53D944C000AA}"/>
              </a:ext>
            </a:extLst>
          </p:cNvPr>
          <p:cNvSpPr/>
          <p:nvPr/>
        </p:nvSpPr>
        <p:spPr>
          <a:xfrm rot="16200000">
            <a:off x="6378675" y="3724067"/>
            <a:ext cx="830674"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F132647A-0C45-4BAF-9525-40B27C4A3465}"/>
              </a:ext>
            </a:extLst>
          </p:cNvPr>
          <p:cNvSpPr/>
          <p:nvPr/>
        </p:nvSpPr>
        <p:spPr>
          <a:xfrm>
            <a:off x="7423224" y="2889293"/>
            <a:ext cx="1160206" cy="4001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AA89ADB0-B520-42A5-A26C-85F77F3824BB}"/>
              </a:ext>
            </a:extLst>
          </p:cNvPr>
          <p:cNvSpPr txBox="1"/>
          <p:nvPr/>
        </p:nvSpPr>
        <p:spPr>
          <a:xfrm>
            <a:off x="6149660" y="2327631"/>
            <a:ext cx="129309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Combine</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1388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0166" y="419655"/>
            <a:ext cx="2848857"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泛光</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(Bloom)</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63A973B-BAC0-4E51-8DFA-1D70784C47F6}"/>
              </a:ext>
            </a:extLst>
          </p:cNvPr>
          <p:cNvSpPr/>
          <p:nvPr/>
        </p:nvSpPr>
        <p:spPr>
          <a:xfrm>
            <a:off x="759091" y="1156732"/>
            <a:ext cx="4766637"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提取亮色</a:t>
            </a:r>
          </a:p>
        </p:txBody>
      </p:sp>
      <p:sp>
        <p:nvSpPr>
          <p:cNvPr id="8" name="矩形 7">
            <a:extLst>
              <a:ext uri="{FF2B5EF4-FFF2-40B4-BE49-F238E27FC236}">
                <a16:creationId xmlns:a16="http://schemas.microsoft.com/office/drawing/2014/main" id="{DF61F93B-713D-4F43-818C-A94E3C7EA290}"/>
              </a:ext>
            </a:extLst>
          </p:cNvPr>
          <p:cNvSpPr/>
          <p:nvPr/>
        </p:nvSpPr>
        <p:spPr>
          <a:xfrm>
            <a:off x="941131" y="1556842"/>
            <a:ext cx="9063215" cy="3600986"/>
          </a:xfrm>
          <a:prstGeom prst="rect">
            <a:avLst/>
          </a:prstGeom>
          <a:ln>
            <a:solidFill>
              <a:schemeClr val="accent1"/>
            </a:solidFill>
          </a:ln>
        </p:spPr>
        <p:txBody>
          <a:bodyPr wrap="square">
            <a:spAutoFit/>
          </a:bodyPr>
          <a:lstStyle/>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glGenFramebuffers</a:t>
            </a:r>
            <a:r>
              <a:rPr lang="en-US" altLang="zh-CN" sz="1200" dirty="0">
                <a:solidFill>
                  <a:srgbClr val="000000"/>
                </a:solidFill>
                <a:latin typeface="微软雅黑" panose="020B0503020204020204" pitchFamily="34" charset="-122"/>
                <a:ea typeface="微软雅黑" panose="020B0503020204020204" pitchFamily="34" charset="-122"/>
              </a:rPr>
              <a:t>(1, &amp;</a:t>
            </a:r>
            <a:r>
              <a:rPr lang="en-US" altLang="zh-CN" sz="1200" dirty="0" err="1">
                <a:solidFill>
                  <a:srgbClr val="000000"/>
                </a:solidFill>
                <a:latin typeface="微软雅黑" panose="020B0503020204020204" pitchFamily="34" charset="-122"/>
                <a:ea typeface="微软雅黑" panose="020B0503020204020204" pitchFamily="34" charset="-122"/>
              </a:rPr>
              <a:t>m_uiHDRBuffer</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glBindFramebuffer</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GL_FRAMEBUFFER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m_uiHDRBuffer</a:t>
            </a:r>
            <a:r>
              <a:rPr lang="en-US" altLang="zh-CN" sz="1200" dirty="0">
                <a:solidFill>
                  <a:srgbClr val="000000"/>
                </a:solidFill>
                <a:latin typeface="微软雅黑" panose="020B0503020204020204" pitchFamily="34" charset="-122"/>
                <a:ea typeface="微软雅黑" panose="020B0503020204020204" pitchFamily="34" charset="-122"/>
              </a:rPr>
              <a:t>);</a:t>
            </a:r>
          </a:p>
          <a:p>
            <a:endParaRPr lang="zh-CN" altLang="en-US"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glGenTextures</a:t>
            </a:r>
            <a:r>
              <a:rPr lang="en-US" altLang="zh-CN" sz="1200" dirty="0">
                <a:solidFill>
                  <a:srgbClr val="000000"/>
                </a:solidFill>
                <a:latin typeface="微软雅黑" panose="020B0503020204020204" pitchFamily="34" charset="-122"/>
                <a:ea typeface="微软雅黑" panose="020B0503020204020204" pitchFamily="34" charset="-122"/>
              </a:rPr>
              <a:t>(2, </a:t>
            </a:r>
            <a:r>
              <a:rPr lang="en-US" altLang="zh-CN" sz="1200" dirty="0" err="1">
                <a:solidFill>
                  <a:srgbClr val="000000"/>
                </a:solidFill>
                <a:latin typeface="微软雅黑" panose="020B0503020204020204" pitchFamily="34" charset="-122"/>
                <a:ea typeface="微软雅黑" panose="020B0503020204020204" pitchFamily="34" charset="-122"/>
              </a:rPr>
              <a:t>m_uiColorBuffers</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for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unsigned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int</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 = 0; </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 &lt; 2; </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a:t>
            </a:r>
          </a:p>
          <a:p>
            <a:r>
              <a:rPr lang="zh-CN" altLang="en-US"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glBindTexture</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m_uiColorBuffers</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glTexImage2D</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0, </a:t>
            </a:r>
            <a:r>
              <a:rPr lang="en-US" altLang="zh-CN" sz="1200" dirty="0">
                <a:solidFill>
                  <a:srgbClr val="6F008A"/>
                </a:solidFill>
                <a:latin typeface="微软雅黑" panose="020B0503020204020204" pitchFamily="34" charset="-122"/>
                <a:ea typeface="微软雅黑" panose="020B0503020204020204" pitchFamily="34" charset="-122"/>
              </a:rPr>
              <a:t>GL_RGBA16F</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808080"/>
                </a:solidFill>
                <a:latin typeface="微软雅黑" panose="020B0503020204020204" pitchFamily="34" charset="-122"/>
                <a:ea typeface="微软雅黑" panose="020B0503020204020204" pitchFamily="34" charset="-122"/>
              </a:rPr>
              <a:t>uiWidth</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808080"/>
                </a:solidFill>
                <a:latin typeface="微软雅黑" panose="020B0503020204020204" pitchFamily="34" charset="-122"/>
                <a:ea typeface="微软雅黑" panose="020B0503020204020204" pitchFamily="34" charset="-122"/>
              </a:rPr>
              <a:t>uiHeight</a:t>
            </a:r>
            <a:r>
              <a:rPr lang="en-US" altLang="zh-CN" sz="1200" dirty="0">
                <a:solidFill>
                  <a:srgbClr val="000000"/>
                </a:solidFill>
                <a:latin typeface="微软雅黑" panose="020B0503020204020204" pitchFamily="34" charset="-122"/>
                <a:ea typeface="微软雅黑" panose="020B0503020204020204" pitchFamily="34" charset="-122"/>
              </a:rPr>
              <a:t>, 0, </a:t>
            </a:r>
            <a:r>
              <a:rPr lang="en-US" altLang="zh-CN" sz="1200" dirty="0">
                <a:solidFill>
                  <a:srgbClr val="6F008A"/>
                </a:solidFill>
                <a:latin typeface="微软雅黑" panose="020B0503020204020204" pitchFamily="34" charset="-122"/>
                <a:ea typeface="微软雅黑" panose="020B0503020204020204" pitchFamily="34" charset="-122"/>
              </a:rPr>
              <a:t>GL_RGBA</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GL_FLOAT</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NULL</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glTexParameteri</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GL_TEXTURE_MIN_FILTER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GL_LINEAR</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glTexParameteri</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GL_TEXTURE_MAG_FILTER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GL_LINEAR</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glTexParameteri</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GL_TEXTURE_WRAP_S</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GL_CLAMP_TO_EDGE</a:t>
            </a:r>
            <a:r>
              <a:rPr lang="en-US" altLang="zh-CN" sz="1200" dirty="0">
                <a:solidFill>
                  <a:srgbClr val="000000"/>
                </a:solidFill>
                <a:latin typeface="微软雅黑" panose="020B0503020204020204" pitchFamily="34" charset="-122"/>
                <a:ea typeface="微软雅黑" panose="020B0503020204020204" pitchFamily="34" charset="-122"/>
              </a:rPr>
              <a:t>);</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glTexParameteri</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GL_TEXTURE_WRAP_T</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GL_CLAMP_TO_EDGE</a:t>
            </a:r>
            <a:r>
              <a:rPr lang="en-US" altLang="zh-CN" sz="1200" dirty="0">
                <a:solidFill>
                  <a:srgbClr val="000000"/>
                </a:solidFill>
                <a:latin typeface="微软雅黑" panose="020B0503020204020204" pitchFamily="34" charset="-122"/>
                <a:ea typeface="微软雅黑" panose="020B0503020204020204" pitchFamily="34" charset="-122"/>
              </a:rPr>
              <a:t>);</a:t>
            </a:r>
          </a:p>
          <a:p>
            <a:endParaRPr lang="zh-CN" altLang="en-US"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glFramebufferTexture2D</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GL_FRAMEBUFFER</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GL_COLOR_ATTACHMENT0</a:t>
            </a:r>
            <a:r>
              <a:rPr lang="en-US" altLang="zh-CN" sz="1200" dirty="0">
                <a:solidFill>
                  <a:srgbClr val="000000"/>
                </a:solidFill>
                <a:latin typeface="微软雅黑" panose="020B0503020204020204" pitchFamily="34" charset="-122"/>
                <a:ea typeface="微软雅黑" panose="020B0503020204020204" pitchFamily="34" charset="-122"/>
              </a:rPr>
              <a:t> + </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6F008A"/>
                </a:solidFill>
                <a:latin typeface="微软雅黑" panose="020B0503020204020204" pitchFamily="34" charset="-122"/>
                <a:ea typeface="微软雅黑" panose="020B0503020204020204" pitchFamily="34" charset="-122"/>
              </a:rPr>
              <a:t>GL_TEXTURE_2D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m_uiColorBuffers</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err="1">
                <a:solidFill>
                  <a:srgbClr val="000000"/>
                </a:solidFill>
                <a:latin typeface="微软雅黑" panose="020B0503020204020204" pitchFamily="34" charset="-122"/>
                <a:ea typeface="微软雅黑" panose="020B0503020204020204" pitchFamily="34" charset="-122"/>
              </a:rPr>
              <a:t>i</a:t>
            </a:r>
            <a:r>
              <a:rPr lang="en-US" altLang="zh-CN" sz="1200" dirty="0">
                <a:solidFill>
                  <a:srgbClr val="000000"/>
                </a:solidFill>
                <a:latin typeface="微软雅黑" panose="020B0503020204020204" pitchFamily="34" charset="-122"/>
                <a:ea typeface="微软雅黑" panose="020B0503020204020204" pitchFamily="34" charset="-122"/>
              </a:rPr>
              <a:t>], 0);</a:t>
            </a:r>
          </a:p>
          <a:p>
            <a:r>
              <a:rPr lang="zh-CN" altLang="en-US"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00"/>
                </a:solidFill>
                <a:latin typeface="微软雅黑" panose="020B0503020204020204" pitchFamily="34" charset="-122"/>
                <a:ea typeface="微软雅黑" panose="020B0503020204020204" pitchFamily="34" charset="-122"/>
              </a:rPr>
              <a:t>}</a:t>
            </a:r>
            <a:endParaRPr lang="zh-CN" altLang="en-US" sz="1200" dirty="0">
              <a:solidFill>
                <a:srgbClr val="000000"/>
              </a:solidFill>
              <a:latin typeface="微软雅黑" panose="020B0503020204020204" pitchFamily="34" charset="-122"/>
              <a:ea typeface="微软雅黑" panose="020B0503020204020204" pitchFamily="34" charset="-122"/>
            </a:endParaRPr>
          </a:p>
          <a:p>
            <a:endParaRPr lang="zh-CN" altLang="en-US"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unsigned</a:t>
            </a:r>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int</a:t>
            </a:r>
            <a:r>
              <a:rPr lang="en-US" altLang="zh-CN" sz="1200" dirty="0">
                <a:solidFill>
                  <a:srgbClr val="000000"/>
                </a:solidFill>
                <a:latin typeface="微软雅黑" panose="020B0503020204020204" pitchFamily="34" charset="-122"/>
                <a:ea typeface="微软雅黑" panose="020B0503020204020204" pitchFamily="34" charset="-122"/>
              </a:rPr>
              <a:t> attachments[2] = { </a:t>
            </a:r>
            <a:r>
              <a:rPr lang="en-US" altLang="zh-CN" sz="1200" dirty="0">
                <a:solidFill>
                  <a:srgbClr val="6F008A"/>
                </a:solidFill>
                <a:latin typeface="微软雅黑" panose="020B0503020204020204" pitchFamily="34" charset="-122"/>
                <a:ea typeface="微软雅黑" panose="020B0503020204020204" pitchFamily="34" charset="-122"/>
              </a:rPr>
              <a:t>GL_COLOR_ATTACHMENT0</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GL_COLOR_ATTACHMENT1</a:t>
            </a:r>
            <a:r>
              <a:rPr lang="en-US" altLang="zh-CN" sz="1200" dirty="0">
                <a:solidFill>
                  <a:srgbClr val="000000"/>
                </a:solidFill>
                <a:latin typeface="微软雅黑" panose="020B0503020204020204" pitchFamily="34" charset="-122"/>
                <a:ea typeface="微软雅黑" panose="020B0503020204020204" pitchFamily="34" charset="-122"/>
              </a:rPr>
              <a:t> };</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glDrawBuffers</a:t>
            </a:r>
            <a:r>
              <a:rPr lang="en-US" altLang="zh-CN" sz="1200" dirty="0">
                <a:solidFill>
                  <a:srgbClr val="000000"/>
                </a:solidFill>
                <a:latin typeface="微软雅黑" panose="020B0503020204020204" pitchFamily="34" charset="-122"/>
                <a:ea typeface="微软雅黑" panose="020B0503020204020204" pitchFamily="34" charset="-122"/>
              </a:rPr>
              <a:t>(2, attachments);</a:t>
            </a:r>
          </a:p>
          <a:p>
            <a:r>
              <a:rPr lang="en-US" altLang="zh-CN" sz="1200" dirty="0">
                <a:solidFill>
                  <a:srgbClr val="6F008A"/>
                </a:solidFill>
                <a:latin typeface="微软雅黑" panose="020B0503020204020204" pitchFamily="34" charset="-122"/>
                <a:ea typeface="微软雅黑" panose="020B0503020204020204" pitchFamily="34" charset="-122"/>
              </a:rPr>
              <a:t>   </a:t>
            </a:r>
            <a:r>
              <a:rPr lang="en-US" altLang="zh-CN" sz="1200" dirty="0" err="1">
                <a:solidFill>
                  <a:srgbClr val="6F008A"/>
                </a:solidFill>
                <a:latin typeface="微软雅黑" panose="020B0503020204020204" pitchFamily="34" charset="-122"/>
                <a:ea typeface="微软雅黑" panose="020B0503020204020204" pitchFamily="34" charset="-122"/>
              </a:rPr>
              <a:t>glBindFramebuffer</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GL_FRAMEBUFFER</a:t>
            </a:r>
            <a:r>
              <a:rPr lang="en-US" altLang="zh-CN" sz="1200" dirty="0">
                <a:solidFill>
                  <a:srgbClr val="000000"/>
                </a:solidFill>
                <a:latin typeface="微软雅黑" panose="020B0503020204020204" pitchFamily="34" charset="-122"/>
                <a:ea typeface="微软雅黑" panose="020B0503020204020204" pitchFamily="34" charset="-122"/>
              </a:rPr>
              <a:t>, 0);</a:t>
            </a:r>
            <a:endParaRPr lang="zh-CN" altLang="en-US" sz="12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36A6DDDD-B175-4DD1-982B-1C72738EF21D}"/>
              </a:ext>
            </a:extLst>
          </p:cNvPr>
          <p:cNvSpPr/>
          <p:nvPr/>
        </p:nvSpPr>
        <p:spPr>
          <a:xfrm>
            <a:off x="941131" y="5388613"/>
            <a:ext cx="9063214" cy="1200329"/>
          </a:xfrm>
          <a:prstGeom prst="rect">
            <a:avLst/>
          </a:prstGeom>
          <a:ln>
            <a:solidFill>
              <a:schemeClr val="accent1"/>
            </a:solidFill>
          </a:ln>
        </p:spPr>
        <p:txBody>
          <a:bodyPr wrap="square">
            <a:spAutoFit/>
          </a:bodyPr>
          <a:lstStyle/>
          <a:p>
            <a:r>
              <a:rPr lang="en-US" altLang="zh-CN" sz="1200" dirty="0">
                <a:solidFill>
                  <a:srgbClr val="000000"/>
                </a:solidFill>
                <a:latin typeface="微软雅黑" panose="020B0503020204020204" pitchFamily="34" charset="-122"/>
                <a:ea typeface="微软雅黑" panose="020B0503020204020204" pitchFamily="34" charset="-122"/>
              </a:rPr>
              <a:t>    float brightness = dot(lighting,vec3(0.2126,0.7152,0.0722));</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if</a:t>
            </a:r>
            <a:r>
              <a:rPr lang="en-US" altLang="zh-CN" sz="1200" dirty="0">
                <a:solidFill>
                  <a:srgbClr val="000000"/>
                </a:solidFill>
                <a:latin typeface="微软雅黑" panose="020B0503020204020204" pitchFamily="34" charset="-122"/>
                <a:ea typeface="微软雅黑" panose="020B0503020204020204" pitchFamily="34" charset="-122"/>
              </a:rPr>
              <a:t>(brightness &gt; 1.0)</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BrightColor</a:t>
            </a:r>
            <a:r>
              <a:rPr lang="en-US" altLang="zh-CN" sz="1200" dirty="0">
                <a:solidFill>
                  <a:srgbClr val="000000"/>
                </a:solidFill>
                <a:latin typeface="微软雅黑" panose="020B0503020204020204" pitchFamily="34" charset="-122"/>
                <a:ea typeface="微软雅黑" panose="020B0503020204020204" pitchFamily="34" charset="-122"/>
              </a:rPr>
              <a:t> = vec4(lighting,1.0);</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rPr>
              <a:t>else</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BrightColor</a:t>
            </a:r>
            <a:r>
              <a:rPr lang="en-US" altLang="zh-CN" sz="1200" dirty="0">
                <a:solidFill>
                  <a:srgbClr val="000000"/>
                </a:solidFill>
                <a:latin typeface="微软雅黑" panose="020B0503020204020204" pitchFamily="34" charset="-122"/>
                <a:ea typeface="微软雅黑" panose="020B0503020204020204" pitchFamily="34" charset="-122"/>
              </a:rPr>
              <a:t> = vec4(0.0,0.0,0.0,1.0);</a:t>
            </a:r>
          </a:p>
          <a:p>
            <a:r>
              <a:rPr lang="en-US" altLang="zh-CN" sz="1200" dirty="0">
                <a:solidFill>
                  <a:srgbClr val="000000"/>
                </a:solidFill>
                <a:latin typeface="微软雅黑" panose="020B0503020204020204" pitchFamily="34" charset="-122"/>
                <a:ea typeface="微软雅黑" panose="020B0503020204020204" pitchFamily="34" charset="-122"/>
              </a:rPr>
              <a:t>    </a:t>
            </a:r>
            <a:r>
              <a:rPr lang="en-US" altLang="zh-CN" sz="1200" dirty="0" err="1">
                <a:solidFill>
                  <a:srgbClr val="000000"/>
                </a:solidFill>
                <a:latin typeface="微软雅黑" panose="020B0503020204020204" pitchFamily="34" charset="-122"/>
                <a:ea typeface="微软雅黑" panose="020B0503020204020204" pitchFamily="34" charset="-122"/>
              </a:rPr>
              <a:t>FragColor</a:t>
            </a:r>
            <a:r>
              <a:rPr lang="en-US" altLang="zh-CN" sz="1200" dirty="0">
                <a:solidFill>
                  <a:srgbClr val="000000"/>
                </a:solidFill>
                <a:latin typeface="微软雅黑" panose="020B0503020204020204" pitchFamily="34" charset="-122"/>
                <a:ea typeface="微软雅黑" panose="020B0503020204020204" pitchFamily="34" charset="-122"/>
              </a:rPr>
              <a:t> = vec4(lighting, 1.0);</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683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0166" y="419655"/>
            <a:ext cx="2848857"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泛光</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(Bloom)</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1D82319-737B-4600-9B96-8B9C79D2894D}"/>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高斯模糊</a:t>
            </a:r>
          </a:p>
        </p:txBody>
      </p:sp>
      <p:pic>
        <p:nvPicPr>
          <p:cNvPr id="3" name="图片 2">
            <a:extLst>
              <a:ext uri="{FF2B5EF4-FFF2-40B4-BE49-F238E27FC236}">
                <a16:creationId xmlns:a16="http://schemas.microsoft.com/office/drawing/2014/main" id="{EC123E01-126D-44F6-85BF-027B44D9D751}"/>
              </a:ext>
            </a:extLst>
          </p:cNvPr>
          <p:cNvPicPr>
            <a:picLocks noChangeAspect="1"/>
          </p:cNvPicPr>
          <p:nvPr/>
        </p:nvPicPr>
        <p:blipFill>
          <a:blip r:embed="rId2"/>
          <a:stretch>
            <a:fillRect/>
          </a:stretch>
        </p:blipFill>
        <p:spPr>
          <a:xfrm>
            <a:off x="5024164" y="3996466"/>
            <a:ext cx="6725384" cy="1740193"/>
          </a:xfrm>
          <a:prstGeom prst="rect">
            <a:avLst/>
          </a:prstGeom>
        </p:spPr>
      </p:pic>
      <p:sp>
        <p:nvSpPr>
          <p:cNvPr id="8" name="矩形 7">
            <a:extLst>
              <a:ext uri="{FF2B5EF4-FFF2-40B4-BE49-F238E27FC236}">
                <a16:creationId xmlns:a16="http://schemas.microsoft.com/office/drawing/2014/main" id="{781682D4-2BD4-42E4-B478-077084D806C5}"/>
              </a:ext>
            </a:extLst>
          </p:cNvPr>
          <p:cNvSpPr/>
          <p:nvPr/>
        </p:nvSpPr>
        <p:spPr>
          <a:xfrm>
            <a:off x="1120687" y="1797072"/>
            <a:ext cx="10530538" cy="1705403"/>
          </a:xfrm>
          <a:prstGeom prst="rect">
            <a:avLst/>
          </a:prstGeom>
        </p:spPr>
        <p:txBody>
          <a:bodyPr wrap="square">
            <a:spAutoFit/>
          </a:bodyPr>
          <a:lstStyle/>
          <a:p>
            <a:pPr indent="457200">
              <a:lnSpc>
                <a:spcPct val="150000"/>
              </a:lnSpc>
            </a:pPr>
            <a:r>
              <a:rPr lang="zh-CN" altLang="en-US" dirty="0">
                <a:solidFill>
                  <a:srgbClr val="222222"/>
                </a:solidFill>
                <a:latin typeface="微软雅黑" panose="020B0503020204020204" pitchFamily="34" charset="-122"/>
                <a:ea typeface="微软雅黑" panose="020B0503020204020204" pitchFamily="34" charset="-122"/>
              </a:rPr>
              <a:t>高斯模糊基于高斯曲线，高斯曲线通常被描述为一个钟形曲线，中间的值达到最大化，随着距离的增加，两边的值不断减少。</a:t>
            </a:r>
            <a:endParaRPr lang="en-US" altLang="zh-CN" dirty="0">
              <a:solidFill>
                <a:srgbClr val="222222"/>
              </a:solidFill>
              <a:latin typeface="微软雅黑" panose="020B0503020204020204" pitchFamily="34" charset="-122"/>
              <a:ea typeface="微软雅黑" panose="020B0503020204020204" pitchFamily="34" charset="-122"/>
            </a:endParaRPr>
          </a:p>
          <a:p>
            <a:pPr indent="457200">
              <a:lnSpc>
                <a:spcPct val="150000"/>
              </a:lnSpc>
            </a:pPr>
            <a:r>
              <a:rPr lang="zh-CN" altLang="en-US" dirty="0">
                <a:latin typeface="微软雅黑" panose="020B0503020204020204" pitchFamily="34" charset="-122"/>
                <a:ea typeface="微软雅黑" panose="020B0503020204020204" pitchFamily="34" charset="-122"/>
              </a:rPr>
              <a:t>高斯方程允许我们把二维方程分解为两个更小的方程：一个描述水平权重，另一个描述垂直权重。我们首先用水平权重在整个纹理上进行水平模糊，然后在经改变的纹理上进行垂直模糊</a:t>
            </a:r>
          </a:p>
        </p:txBody>
      </p:sp>
      <p:pic>
        <p:nvPicPr>
          <p:cNvPr id="9" name="图片 8">
            <a:extLst>
              <a:ext uri="{FF2B5EF4-FFF2-40B4-BE49-F238E27FC236}">
                <a16:creationId xmlns:a16="http://schemas.microsoft.com/office/drawing/2014/main" id="{11D13033-FBD8-46EE-86A3-5ACA48ABE5CB}"/>
              </a:ext>
            </a:extLst>
          </p:cNvPr>
          <p:cNvPicPr>
            <a:picLocks noChangeAspect="1"/>
          </p:cNvPicPr>
          <p:nvPr/>
        </p:nvPicPr>
        <p:blipFill>
          <a:blip r:embed="rId3"/>
          <a:stretch>
            <a:fillRect/>
          </a:stretch>
        </p:blipFill>
        <p:spPr>
          <a:xfrm>
            <a:off x="759091" y="3710620"/>
            <a:ext cx="3810000" cy="2571750"/>
          </a:xfrm>
          <a:prstGeom prst="rect">
            <a:avLst/>
          </a:prstGeom>
        </p:spPr>
      </p:pic>
    </p:spTree>
    <p:extLst>
      <p:ext uri="{BB962C8B-B14F-4D97-AF65-F5344CB8AC3E}">
        <p14:creationId xmlns:p14="http://schemas.microsoft.com/office/powerpoint/2010/main" val="2636418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0166" y="419655"/>
            <a:ext cx="2848857"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泛光</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(Bloom)</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E4F9278-93B9-43EF-9FE9-7CF0D5E868D8}"/>
              </a:ext>
            </a:extLst>
          </p:cNvPr>
          <p:cNvSpPr/>
          <p:nvPr/>
        </p:nvSpPr>
        <p:spPr>
          <a:xfrm>
            <a:off x="759091" y="1358323"/>
            <a:ext cx="4766637"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混合</a:t>
            </a:r>
          </a:p>
        </p:txBody>
      </p:sp>
      <p:sp>
        <p:nvSpPr>
          <p:cNvPr id="3" name="矩形 2">
            <a:extLst>
              <a:ext uri="{FF2B5EF4-FFF2-40B4-BE49-F238E27FC236}">
                <a16:creationId xmlns:a16="http://schemas.microsoft.com/office/drawing/2014/main" id="{451ED31C-483C-4632-9852-D25FA9B778E2}"/>
              </a:ext>
            </a:extLst>
          </p:cNvPr>
          <p:cNvSpPr/>
          <p:nvPr/>
        </p:nvSpPr>
        <p:spPr>
          <a:xfrm>
            <a:off x="759091" y="2290959"/>
            <a:ext cx="6096000" cy="2677656"/>
          </a:xfrm>
          <a:prstGeom prst="rect">
            <a:avLst/>
          </a:prstGeom>
          <a:ln>
            <a:solidFill>
              <a:schemeClr val="accent1"/>
            </a:solidFill>
          </a:ln>
        </p:spPr>
        <p:txBody>
          <a:bodyPr>
            <a:spAutoFit/>
          </a:bodyPr>
          <a:lstStyle/>
          <a:p>
            <a:r>
              <a:rPr lang="en-US" altLang="zh-CN"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FF"/>
                </a:solidFill>
                <a:latin typeface="微软雅黑" panose="020B0503020204020204" pitchFamily="34" charset="-122"/>
                <a:ea typeface="微软雅黑" panose="020B0503020204020204" pitchFamily="34" charset="-122"/>
              </a:rPr>
              <a:t>const</a:t>
            </a:r>
            <a:r>
              <a:rPr lang="en-US" altLang="zh-CN" sz="1400" dirty="0">
                <a:solidFill>
                  <a:srgbClr val="000000"/>
                </a:solidFill>
                <a:latin typeface="微软雅黑" panose="020B0503020204020204" pitchFamily="34" charset="-122"/>
                <a:ea typeface="微软雅黑" panose="020B0503020204020204" pitchFamily="34" charset="-122"/>
              </a:rPr>
              <a:t> float gamma = 2.2;</a:t>
            </a:r>
          </a:p>
          <a:p>
            <a:r>
              <a:rPr lang="fr-FR" altLang="zh-CN" sz="1400" dirty="0">
                <a:solidFill>
                  <a:srgbClr val="000000"/>
                </a:solidFill>
                <a:latin typeface="微软雅黑" panose="020B0503020204020204" pitchFamily="34" charset="-122"/>
                <a:ea typeface="微软雅黑" panose="020B0503020204020204" pitchFamily="34" charset="-122"/>
              </a:rPr>
              <a:t>    vec3 hdrColor = texture(texture_diffuse1,fs_in.TexCoords).rgb;</a:t>
            </a:r>
          </a:p>
          <a:p>
            <a:r>
              <a:rPr lang="en-US" altLang="zh-CN" sz="1400" dirty="0">
                <a:solidFill>
                  <a:srgbClr val="000000"/>
                </a:solidFill>
                <a:latin typeface="微软雅黑" panose="020B0503020204020204" pitchFamily="34" charset="-122"/>
                <a:ea typeface="微软雅黑" panose="020B0503020204020204" pitchFamily="34" charset="-122"/>
              </a:rPr>
              <a:t>    vec3 </a:t>
            </a:r>
            <a:r>
              <a:rPr lang="en-US" altLang="zh-CN" sz="1400" dirty="0" err="1">
                <a:solidFill>
                  <a:srgbClr val="000000"/>
                </a:solidFill>
                <a:latin typeface="微软雅黑" panose="020B0503020204020204" pitchFamily="34" charset="-122"/>
                <a:ea typeface="微软雅黑" panose="020B0503020204020204" pitchFamily="34" charset="-122"/>
              </a:rPr>
              <a:t>bloomColor</a:t>
            </a:r>
            <a:r>
              <a:rPr lang="en-US" altLang="zh-CN" sz="1400" dirty="0">
                <a:solidFill>
                  <a:srgbClr val="000000"/>
                </a:solidFill>
                <a:latin typeface="微软雅黑" panose="020B0503020204020204" pitchFamily="34" charset="-122"/>
                <a:ea typeface="微软雅黑" panose="020B0503020204020204" pitchFamily="34" charset="-122"/>
              </a:rPr>
              <a:t> = texture(texture_diffuse2,fs_in.TexCoords).</a:t>
            </a:r>
            <a:r>
              <a:rPr lang="en-US" altLang="zh-CN" sz="1400" dirty="0" err="1">
                <a:solidFill>
                  <a:srgbClr val="000000"/>
                </a:solidFill>
                <a:latin typeface="微软雅黑" panose="020B0503020204020204" pitchFamily="34" charset="-122"/>
                <a:ea typeface="微软雅黑" panose="020B0503020204020204" pitchFamily="34" charset="-122"/>
              </a:rPr>
              <a:t>rgb</a:t>
            </a:r>
            <a:r>
              <a:rPr lang="en-US" altLang="zh-CN" sz="1400" dirty="0">
                <a:solidFill>
                  <a:srgbClr val="000000"/>
                </a:solidFill>
                <a:latin typeface="微软雅黑" panose="020B0503020204020204" pitchFamily="34" charset="-122"/>
                <a:ea typeface="微软雅黑" panose="020B0503020204020204" pitchFamily="34" charset="-122"/>
              </a:rPr>
              <a:t>;</a:t>
            </a:r>
          </a:p>
          <a:p>
            <a:r>
              <a:rPr lang="en-US" altLang="zh-CN"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FF"/>
                </a:solidFill>
                <a:latin typeface="微软雅黑" panose="020B0503020204020204" pitchFamily="34" charset="-122"/>
                <a:ea typeface="微软雅黑" panose="020B0503020204020204" pitchFamily="34" charset="-122"/>
              </a:rPr>
              <a:t>if</a:t>
            </a:r>
            <a:r>
              <a:rPr lang="en-US" altLang="zh-CN" sz="1400" dirty="0">
                <a:solidFill>
                  <a:srgbClr val="000000"/>
                </a:solidFill>
                <a:latin typeface="微软雅黑" panose="020B0503020204020204" pitchFamily="34" charset="-122"/>
                <a:ea typeface="微软雅黑" panose="020B0503020204020204" pitchFamily="34" charset="-122"/>
              </a:rPr>
              <a:t>(bloom)</a:t>
            </a:r>
          </a:p>
          <a:p>
            <a:r>
              <a:rPr lang="en-US" altLang="zh-CN" sz="1400" dirty="0">
                <a:solidFill>
                  <a:srgbClr val="000000"/>
                </a:solidFill>
                <a:latin typeface="微软雅黑" panose="020B0503020204020204" pitchFamily="34" charset="-122"/>
                <a:ea typeface="微软雅黑" panose="020B0503020204020204" pitchFamily="34" charset="-122"/>
              </a:rPr>
              <a:t>        </a:t>
            </a:r>
            <a:r>
              <a:rPr lang="en-US" altLang="zh-CN" sz="1400" dirty="0" err="1">
                <a:solidFill>
                  <a:srgbClr val="000000"/>
                </a:solidFill>
                <a:latin typeface="微软雅黑" panose="020B0503020204020204" pitchFamily="34" charset="-122"/>
                <a:ea typeface="微软雅黑" panose="020B0503020204020204" pitchFamily="34" charset="-122"/>
              </a:rPr>
              <a:t>hdrColor</a:t>
            </a:r>
            <a:r>
              <a:rPr lang="en-US" altLang="zh-CN" sz="1400" dirty="0">
                <a:solidFill>
                  <a:srgbClr val="000000"/>
                </a:solidFill>
                <a:latin typeface="微软雅黑" panose="020B0503020204020204" pitchFamily="34" charset="-122"/>
                <a:ea typeface="微软雅黑" panose="020B0503020204020204" pitchFamily="34" charset="-122"/>
              </a:rPr>
              <a:t> +=</a:t>
            </a:r>
            <a:r>
              <a:rPr lang="en-US" altLang="zh-CN" sz="1400" dirty="0" err="1">
                <a:solidFill>
                  <a:srgbClr val="000000"/>
                </a:solidFill>
                <a:latin typeface="微软雅黑" panose="020B0503020204020204" pitchFamily="34" charset="-122"/>
                <a:ea typeface="微软雅黑" panose="020B0503020204020204" pitchFamily="34" charset="-122"/>
              </a:rPr>
              <a:t>bloomColor</a:t>
            </a:r>
            <a:r>
              <a:rPr lang="en-US" altLang="zh-CN" sz="1400" dirty="0">
                <a:solidFill>
                  <a:srgbClr val="000000"/>
                </a:solidFill>
                <a:latin typeface="微软雅黑" panose="020B0503020204020204" pitchFamily="34" charset="-122"/>
                <a:ea typeface="微软雅黑" panose="020B0503020204020204" pitchFamily="34" charset="-122"/>
              </a:rPr>
              <a:t>;</a:t>
            </a:r>
          </a:p>
          <a:p>
            <a:endParaRPr lang="zh-CN" altLang="en-US" sz="1400" dirty="0">
              <a:solidFill>
                <a:srgbClr val="000000"/>
              </a:solidFill>
              <a:latin typeface="微软雅黑" panose="020B0503020204020204" pitchFamily="34" charset="-122"/>
              <a:ea typeface="微软雅黑" panose="020B0503020204020204" pitchFamily="34" charset="-122"/>
            </a:endParaRPr>
          </a:p>
          <a:p>
            <a:r>
              <a:rPr lang="en-US" altLang="zh-CN" sz="1400" dirty="0">
                <a:solidFill>
                  <a:srgbClr val="000000"/>
                </a:solidFill>
                <a:latin typeface="微软雅黑" panose="020B0503020204020204" pitchFamily="34" charset="-122"/>
                <a:ea typeface="微软雅黑" panose="020B0503020204020204" pitchFamily="34" charset="-122"/>
              </a:rPr>
              <a:t>    vec3 result = vec3(1.0) - exp(-</a:t>
            </a:r>
            <a:r>
              <a:rPr lang="en-US" altLang="zh-CN" sz="1400" dirty="0" err="1">
                <a:solidFill>
                  <a:srgbClr val="000000"/>
                </a:solidFill>
                <a:latin typeface="微软雅黑" panose="020B0503020204020204" pitchFamily="34" charset="-122"/>
                <a:ea typeface="微软雅黑" panose="020B0503020204020204" pitchFamily="34" charset="-122"/>
              </a:rPr>
              <a:t>hdrColor</a:t>
            </a:r>
            <a:r>
              <a:rPr lang="en-US" altLang="zh-CN" sz="1400" dirty="0">
                <a:solidFill>
                  <a:srgbClr val="000000"/>
                </a:solidFill>
                <a:latin typeface="微软雅黑" panose="020B0503020204020204" pitchFamily="34" charset="-122"/>
                <a:ea typeface="微软雅黑" panose="020B0503020204020204" pitchFamily="34" charset="-122"/>
              </a:rPr>
              <a:t> * exposure);</a:t>
            </a:r>
          </a:p>
          <a:p>
            <a:endParaRPr lang="zh-CN" altLang="en-US" sz="1400" dirty="0">
              <a:solidFill>
                <a:srgbClr val="000000"/>
              </a:solidFill>
              <a:latin typeface="微软雅黑" panose="020B0503020204020204" pitchFamily="34" charset="-122"/>
              <a:ea typeface="微软雅黑" panose="020B0503020204020204" pitchFamily="34" charset="-122"/>
            </a:endParaRPr>
          </a:p>
          <a:p>
            <a:r>
              <a:rPr lang="en-US" altLang="zh-CN" sz="1400" dirty="0">
                <a:solidFill>
                  <a:srgbClr val="000000"/>
                </a:solidFill>
                <a:latin typeface="微软雅黑" panose="020B0503020204020204" pitchFamily="34" charset="-122"/>
                <a:ea typeface="微软雅黑" panose="020B0503020204020204" pitchFamily="34" charset="-122"/>
              </a:rPr>
              <a:t>    </a:t>
            </a:r>
            <a:r>
              <a:rPr lang="en-US" altLang="zh-CN" sz="1400" dirty="0">
                <a:solidFill>
                  <a:srgbClr val="0000FF"/>
                </a:solidFill>
                <a:latin typeface="微软雅黑" panose="020B0503020204020204" pitchFamily="34" charset="-122"/>
                <a:ea typeface="微软雅黑" panose="020B0503020204020204" pitchFamily="34" charset="-122"/>
              </a:rPr>
              <a:t>if</a:t>
            </a:r>
            <a:r>
              <a:rPr lang="en-US" altLang="zh-CN" sz="1400" dirty="0">
                <a:solidFill>
                  <a:srgbClr val="000000"/>
                </a:solidFill>
                <a:latin typeface="微软雅黑" panose="020B0503020204020204" pitchFamily="34" charset="-122"/>
                <a:ea typeface="微软雅黑" panose="020B0503020204020204" pitchFamily="34" charset="-122"/>
              </a:rPr>
              <a:t>(</a:t>
            </a:r>
            <a:r>
              <a:rPr lang="en-US" altLang="zh-CN" sz="1400" dirty="0" err="1">
                <a:solidFill>
                  <a:srgbClr val="000000"/>
                </a:solidFill>
                <a:latin typeface="微软雅黑" panose="020B0503020204020204" pitchFamily="34" charset="-122"/>
                <a:ea typeface="微软雅黑" panose="020B0503020204020204" pitchFamily="34" charset="-122"/>
              </a:rPr>
              <a:t>bgamma</a:t>
            </a:r>
            <a:r>
              <a:rPr lang="en-US" altLang="zh-CN" sz="1400" dirty="0">
                <a:solidFill>
                  <a:srgbClr val="000000"/>
                </a:solidFill>
                <a:latin typeface="微软雅黑" panose="020B0503020204020204" pitchFamily="34" charset="-122"/>
                <a:ea typeface="微软雅黑" panose="020B0503020204020204" pitchFamily="34" charset="-122"/>
              </a:rPr>
              <a:t>)</a:t>
            </a:r>
          </a:p>
          <a:p>
            <a:r>
              <a:rPr lang="sv-SE" altLang="zh-CN" sz="1400" dirty="0">
                <a:solidFill>
                  <a:srgbClr val="000000"/>
                </a:solidFill>
                <a:latin typeface="微软雅黑" panose="020B0503020204020204" pitchFamily="34" charset="-122"/>
                <a:ea typeface="微软雅黑" panose="020B0503020204020204" pitchFamily="34" charset="-122"/>
              </a:rPr>
              <a:t>       result = pow(result,vec3(1.0/gamma));</a:t>
            </a:r>
          </a:p>
          <a:p>
            <a:endParaRPr lang="zh-CN" altLang="en-US" sz="1400" dirty="0">
              <a:solidFill>
                <a:srgbClr val="000000"/>
              </a:solidFill>
              <a:latin typeface="微软雅黑" panose="020B0503020204020204" pitchFamily="34" charset="-122"/>
              <a:ea typeface="微软雅黑" panose="020B0503020204020204" pitchFamily="34" charset="-122"/>
            </a:endParaRPr>
          </a:p>
          <a:p>
            <a:r>
              <a:rPr lang="en-US" altLang="zh-CN" sz="1400" dirty="0">
                <a:solidFill>
                  <a:srgbClr val="000000"/>
                </a:solidFill>
                <a:latin typeface="微软雅黑" panose="020B0503020204020204" pitchFamily="34" charset="-122"/>
                <a:ea typeface="微软雅黑" panose="020B0503020204020204" pitchFamily="34" charset="-122"/>
              </a:rPr>
              <a:t>    </a:t>
            </a:r>
            <a:r>
              <a:rPr lang="en-US" altLang="zh-CN" sz="1400" dirty="0" err="1">
                <a:solidFill>
                  <a:srgbClr val="000000"/>
                </a:solidFill>
                <a:latin typeface="微软雅黑" panose="020B0503020204020204" pitchFamily="34" charset="-122"/>
                <a:ea typeface="微软雅黑" panose="020B0503020204020204" pitchFamily="34" charset="-122"/>
              </a:rPr>
              <a:t>FragColor</a:t>
            </a:r>
            <a:r>
              <a:rPr lang="en-US" altLang="zh-CN" sz="1400" dirty="0">
                <a:solidFill>
                  <a:srgbClr val="000000"/>
                </a:solidFill>
                <a:latin typeface="微软雅黑" panose="020B0503020204020204" pitchFamily="34" charset="-122"/>
                <a:ea typeface="微软雅黑" panose="020B0503020204020204" pitchFamily="34" charset="-122"/>
              </a:rPr>
              <a:t> = vec4(result,1.0);</a:t>
            </a:r>
            <a:endParaRPr lang="zh-CN" altLang="en-US"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1B2F121-B62B-4F21-B3CA-DC3DEB3E2C0F}"/>
              </a:ext>
            </a:extLst>
          </p:cNvPr>
          <p:cNvPicPr>
            <a:picLocks noChangeAspect="1"/>
          </p:cNvPicPr>
          <p:nvPr/>
        </p:nvPicPr>
        <p:blipFill>
          <a:blip r:embed="rId2"/>
          <a:stretch>
            <a:fillRect/>
          </a:stretch>
        </p:blipFill>
        <p:spPr>
          <a:xfrm>
            <a:off x="7480054" y="2152457"/>
            <a:ext cx="4163987" cy="3098173"/>
          </a:xfrm>
          <a:prstGeom prst="rect">
            <a:avLst/>
          </a:prstGeom>
        </p:spPr>
      </p:pic>
    </p:spTree>
    <p:extLst>
      <p:ext uri="{BB962C8B-B14F-4D97-AF65-F5344CB8AC3E}">
        <p14:creationId xmlns:p14="http://schemas.microsoft.com/office/powerpoint/2010/main" val="3577809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084070" y="1586738"/>
            <a:ext cx="1181101" cy="2771776"/>
            <a:chOff x="4038600" y="1778000"/>
            <a:chExt cx="1181101" cy="2771776"/>
          </a:xfrm>
        </p:grpSpPr>
        <p:sp>
          <p:nvSpPr>
            <p:cNvPr id="7" name="Freeform 5"/>
            <p:cNvSpPr/>
            <p:nvPr/>
          </p:nvSpPr>
          <p:spPr bwMode="auto">
            <a:xfrm>
              <a:off x="4038600" y="2179638"/>
              <a:ext cx="928688" cy="2370138"/>
            </a:xfrm>
            <a:custGeom>
              <a:avLst/>
              <a:gdLst>
                <a:gd name="T0" fmla="*/ 190 w 247"/>
                <a:gd name="T1" fmla="*/ 126 h 630"/>
                <a:gd name="T2" fmla="*/ 246 w 247"/>
                <a:gd name="T3" fmla="*/ 91 h 630"/>
                <a:gd name="T4" fmla="*/ 219 w 247"/>
                <a:gd name="T5" fmla="*/ 87 h 630"/>
                <a:gd name="T6" fmla="*/ 159 w 247"/>
                <a:gd name="T7" fmla="*/ 98 h 630"/>
                <a:gd name="T8" fmla="*/ 219 w 247"/>
                <a:gd name="T9" fmla="*/ 4 h 630"/>
                <a:gd name="T10" fmla="*/ 163 w 247"/>
                <a:gd name="T11" fmla="*/ 73 h 630"/>
                <a:gd name="T12" fmla="*/ 149 w 247"/>
                <a:gd name="T13" fmla="*/ 54 h 630"/>
                <a:gd name="T14" fmla="*/ 127 w 247"/>
                <a:gd name="T15" fmla="*/ 7 h 630"/>
                <a:gd name="T16" fmla="*/ 126 w 247"/>
                <a:gd name="T17" fmla="*/ 5 h 630"/>
                <a:gd name="T18" fmla="*/ 121 w 247"/>
                <a:gd name="T19" fmla="*/ 94 h 630"/>
                <a:gd name="T20" fmla="*/ 117 w 247"/>
                <a:gd name="T21" fmla="*/ 149 h 630"/>
                <a:gd name="T22" fmla="*/ 94 w 247"/>
                <a:gd name="T23" fmla="*/ 127 h 630"/>
                <a:gd name="T24" fmla="*/ 60 w 247"/>
                <a:gd name="T25" fmla="*/ 74 h 630"/>
                <a:gd name="T26" fmla="*/ 59 w 247"/>
                <a:gd name="T27" fmla="*/ 73 h 630"/>
                <a:gd name="T28" fmla="*/ 69 w 247"/>
                <a:gd name="T29" fmla="*/ 179 h 630"/>
                <a:gd name="T30" fmla="*/ 64 w 247"/>
                <a:gd name="T31" fmla="*/ 270 h 630"/>
                <a:gd name="T32" fmla="*/ 34 w 247"/>
                <a:gd name="T33" fmla="*/ 189 h 630"/>
                <a:gd name="T34" fmla="*/ 12 w 247"/>
                <a:gd name="T35" fmla="*/ 165 h 630"/>
                <a:gd name="T36" fmla="*/ 13 w 247"/>
                <a:gd name="T37" fmla="*/ 245 h 630"/>
                <a:gd name="T38" fmla="*/ 58 w 247"/>
                <a:gd name="T39" fmla="*/ 286 h 630"/>
                <a:gd name="T40" fmla="*/ 9 w 247"/>
                <a:gd name="T41" fmla="*/ 501 h 630"/>
                <a:gd name="T42" fmla="*/ 15 w 247"/>
                <a:gd name="T43" fmla="*/ 630 h 630"/>
                <a:gd name="T44" fmla="*/ 35 w 247"/>
                <a:gd name="T45" fmla="*/ 413 h 630"/>
                <a:gd name="T46" fmla="*/ 90 w 247"/>
                <a:gd name="T47" fmla="*/ 298 h 630"/>
                <a:gd name="T48" fmla="*/ 186 w 247"/>
                <a:gd name="T49" fmla="*/ 251 h 630"/>
                <a:gd name="T50" fmla="*/ 184 w 247"/>
                <a:gd name="T51" fmla="*/ 251 h 630"/>
                <a:gd name="T52" fmla="*/ 121 w 247"/>
                <a:gd name="T53" fmla="*/ 249 h 630"/>
                <a:gd name="T54" fmla="*/ 104 w 247"/>
                <a:gd name="T55" fmla="*/ 204 h 630"/>
                <a:gd name="T56" fmla="*/ 162 w 247"/>
                <a:gd name="T57" fmla="*/ 211 h 630"/>
                <a:gd name="T58" fmla="*/ 224 w 247"/>
                <a:gd name="T59" fmla="*/ 163 h 630"/>
                <a:gd name="T60" fmla="*/ 192 w 247"/>
                <a:gd name="T61" fmla="*/ 161 h 630"/>
                <a:gd name="T62" fmla="*/ 112 w 247"/>
                <a:gd name="T63" fmla="*/ 187 h 630"/>
                <a:gd name="T64" fmla="*/ 163 w 247"/>
                <a:gd name="T65" fmla="*/ 125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630">
                  <a:moveTo>
                    <a:pt x="163" y="125"/>
                  </a:moveTo>
                  <a:cubicBezTo>
                    <a:pt x="172" y="127"/>
                    <a:pt x="181" y="128"/>
                    <a:pt x="190" y="126"/>
                  </a:cubicBezTo>
                  <a:cubicBezTo>
                    <a:pt x="213" y="123"/>
                    <a:pt x="230" y="109"/>
                    <a:pt x="246" y="93"/>
                  </a:cubicBezTo>
                  <a:cubicBezTo>
                    <a:pt x="247" y="92"/>
                    <a:pt x="246" y="91"/>
                    <a:pt x="246" y="91"/>
                  </a:cubicBezTo>
                  <a:cubicBezTo>
                    <a:pt x="245" y="92"/>
                    <a:pt x="245" y="92"/>
                    <a:pt x="245" y="92"/>
                  </a:cubicBezTo>
                  <a:cubicBezTo>
                    <a:pt x="237" y="89"/>
                    <a:pt x="227" y="88"/>
                    <a:pt x="219" y="87"/>
                  </a:cubicBezTo>
                  <a:cubicBezTo>
                    <a:pt x="210" y="86"/>
                    <a:pt x="201" y="85"/>
                    <a:pt x="193" y="86"/>
                  </a:cubicBezTo>
                  <a:cubicBezTo>
                    <a:pt x="180" y="87"/>
                    <a:pt x="170" y="92"/>
                    <a:pt x="159" y="98"/>
                  </a:cubicBezTo>
                  <a:cubicBezTo>
                    <a:pt x="168" y="83"/>
                    <a:pt x="177" y="69"/>
                    <a:pt x="186" y="56"/>
                  </a:cubicBezTo>
                  <a:cubicBezTo>
                    <a:pt x="197" y="39"/>
                    <a:pt x="209" y="22"/>
                    <a:pt x="219" y="4"/>
                  </a:cubicBezTo>
                  <a:cubicBezTo>
                    <a:pt x="220" y="2"/>
                    <a:pt x="217" y="0"/>
                    <a:pt x="215" y="1"/>
                  </a:cubicBezTo>
                  <a:cubicBezTo>
                    <a:pt x="198" y="26"/>
                    <a:pt x="180" y="49"/>
                    <a:pt x="163" y="73"/>
                  </a:cubicBezTo>
                  <a:cubicBezTo>
                    <a:pt x="157" y="81"/>
                    <a:pt x="152" y="89"/>
                    <a:pt x="147" y="97"/>
                  </a:cubicBezTo>
                  <a:cubicBezTo>
                    <a:pt x="149" y="83"/>
                    <a:pt x="152" y="69"/>
                    <a:pt x="149" y="54"/>
                  </a:cubicBezTo>
                  <a:cubicBezTo>
                    <a:pt x="147" y="46"/>
                    <a:pt x="143" y="37"/>
                    <a:pt x="139" y="29"/>
                  </a:cubicBezTo>
                  <a:cubicBezTo>
                    <a:pt x="136" y="22"/>
                    <a:pt x="132" y="13"/>
                    <a:pt x="127" y="7"/>
                  </a:cubicBezTo>
                  <a:cubicBezTo>
                    <a:pt x="127" y="6"/>
                    <a:pt x="127" y="6"/>
                    <a:pt x="127" y="6"/>
                  </a:cubicBezTo>
                  <a:cubicBezTo>
                    <a:pt x="127" y="5"/>
                    <a:pt x="126" y="5"/>
                    <a:pt x="126" y="5"/>
                  </a:cubicBezTo>
                  <a:cubicBezTo>
                    <a:pt x="116" y="26"/>
                    <a:pt x="107" y="47"/>
                    <a:pt x="111" y="70"/>
                  </a:cubicBezTo>
                  <a:cubicBezTo>
                    <a:pt x="113" y="78"/>
                    <a:pt x="116" y="87"/>
                    <a:pt x="121" y="94"/>
                  </a:cubicBezTo>
                  <a:cubicBezTo>
                    <a:pt x="125" y="100"/>
                    <a:pt x="131" y="108"/>
                    <a:pt x="138" y="112"/>
                  </a:cubicBezTo>
                  <a:cubicBezTo>
                    <a:pt x="131" y="124"/>
                    <a:pt x="124" y="137"/>
                    <a:pt x="117" y="149"/>
                  </a:cubicBezTo>
                  <a:cubicBezTo>
                    <a:pt x="111" y="161"/>
                    <a:pt x="106" y="173"/>
                    <a:pt x="100" y="184"/>
                  </a:cubicBezTo>
                  <a:cubicBezTo>
                    <a:pt x="99" y="164"/>
                    <a:pt x="102" y="146"/>
                    <a:pt x="94" y="127"/>
                  </a:cubicBezTo>
                  <a:cubicBezTo>
                    <a:pt x="91" y="117"/>
                    <a:pt x="85" y="108"/>
                    <a:pt x="79" y="99"/>
                  </a:cubicBezTo>
                  <a:cubicBezTo>
                    <a:pt x="74" y="90"/>
                    <a:pt x="68" y="81"/>
                    <a:pt x="60" y="74"/>
                  </a:cubicBezTo>
                  <a:cubicBezTo>
                    <a:pt x="60" y="73"/>
                    <a:pt x="60" y="73"/>
                    <a:pt x="60" y="73"/>
                  </a:cubicBezTo>
                  <a:cubicBezTo>
                    <a:pt x="60" y="72"/>
                    <a:pt x="59" y="72"/>
                    <a:pt x="59" y="73"/>
                  </a:cubicBezTo>
                  <a:cubicBezTo>
                    <a:pt x="50" y="98"/>
                    <a:pt x="44" y="125"/>
                    <a:pt x="53" y="151"/>
                  </a:cubicBezTo>
                  <a:cubicBezTo>
                    <a:pt x="56" y="162"/>
                    <a:pt x="62" y="171"/>
                    <a:pt x="69" y="179"/>
                  </a:cubicBezTo>
                  <a:cubicBezTo>
                    <a:pt x="75" y="186"/>
                    <a:pt x="84" y="195"/>
                    <a:pt x="94" y="198"/>
                  </a:cubicBezTo>
                  <a:cubicBezTo>
                    <a:pt x="83" y="222"/>
                    <a:pt x="73" y="246"/>
                    <a:pt x="64" y="270"/>
                  </a:cubicBezTo>
                  <a:cubicBezTo>
                    <a:pt x="61" y="251"/>
                    <a:pt x="62" y="233"/>
                    <a:pt x="52" y="215"/>
                  </a:cubicBezTo>
                  <a:cubicBezTo>
                    <a:pt x="47" y="206"/>
                    <a:pt x="40" y="197"/>
                    <a:pt x="34" y="189"/>
                  </a:cubicBezTo>
                  <a:cubicBezTo>
                    <a:pt x="27" y="181"/>
                    <a:pt x="20" y="172"/>
                    <a:pt x="12" y="167"/>
                  </a:cubicBezTo>
                  <a:cubicBezTo>
                    <a:pt x="12" y="166"/>
                    <a:pt x="12" y="166"/>
                    <a:pt x="12" y="165"/>
                  </a:cubicBezTo>
                  <a:cubicBezTo>
                    <a:pt x="12" y="165"/>
                    <a:pt x="10" y="165"/>
                    <a:pt x="10" y="166"/>
                  </a:cubicBezTo>
                  <a:cubicBezTo>
                    <a:pt x="5" y="192"/>
                    <a:pt x="2" y="219"/>
                    <a:pt x="13" y="245"/>
                  </a:cubicBezTo>
                  <a:cubicBezTo>
                    <a:pt x="18" y="254"/>
                    <a:pt x="25" y="263"/>
                    <a:pt x="32" y="270"/>
                  </a:cubicBezTo>
                  <a:cubicBezTo>
                    <a:pt x="39" y="276"/>
                    <a:pt x="49" y="284"/>
                    <a:pt x="58" y="286"/>
                  </a:cubicBezTo>
                  <a:cubicBezTo>
                    <a:pt x="55" y="295"/>
                    <a:pt x="52" y="304"/>
                    <a:pt x="50" y="313"/>
                  </a:cubicBezTo>
                  <a:cubicBezTo>
                    <a:pt x="31" y="373"/>
                    <a:pt x="17" y="439"/>
                    <a:pt x="9" y="501"/>
                  </a:cubicBezTo>
                  <a:cubicBezTo>
                    <a:pt x="0" y="572"/>
                    <a:pt x="0" y="630"/>
                    <a:pt x="0" y="630"/>
                  </a:cubicBezTo>
                  <a:cubicBezTo>
                    <a:pt x="15" y="630"/>
                    <a:pt x="15" y="630"/>
                    <a:pt x="15" y="630"/>
                  </a:cubicBezTo>
                  <a:cubicBezTo>
                    <a:pt x="15" y="630"/>
                    <a:pt x="14" y="604"/>
                    <a:pt x="16" y="572"/>
                  </a:cubicBezTo>
                  <a:cubicBezTo>
                    <a:pt x="20" y="503"/>
                    <a:pt x="23" y="475"/>
                    <a:pt x="35" y="413"/>
                  </a:cubicBezTo>
                  <a:cubicBezTo>
                    <a:pt x="43" y="374"/>
                    <a:pt x="55" y="333"/>
                    <a:pt x="69" y="292"/>
                  </a:cubicBezTo>
                  <a:cubicBezTo>
                    <a:pt x="76" y="295"/>
                    <a:pt x="83" y="297"/>
                    <a:pt x="90" y="298"/>
                  </a:cubicBezTo>
                  <a:cubicBezTo>
                    <a:pt x="100" y="300"/>
                    <a:pt x="111" y="300"/>
                    <a:pt x="121" y="297"/>
                  </a:cubicBezTo>
                  <a:cubicBezTo>
                    <a:pt x="148" y="291"/>
                    <a:pt x="168" y="272"/>
                    <a:pt x="186" y="251"/>
                  </a:cubicBezTo>
                  <a:cubicBezTo>
                    <a:pt x="186" y="251"/>
                    <a:pt x="185" y="250"/>
                    <a:pt x="185" y="250"/>
                  </a:cubicBezTo>
                  <a:cubicBezTo>
                    <a:pt x="184" y="251"/>
                    <a:pt x="184" y="251"/>
                    <a:pt x="184" y="251"/>
                  </a:cubicBezTo>
                  <a:cubicBezTo>
                    <a:pt x="174" y="248"/>
                    <a:pt x="163" y="248"/>
                    <a:pt x="152" y="247"/>
                  </a:cubicBezTo>
                  <a:cubicBezTo>
                    <a:pt x="142" y="247"/>
                    <a:pt x="131" y="247"/>
                    <a:pt x="121" y="249"/>
                  </a:cubicBezTo>
                  <a:cubicBezTo>
                    <a:pt x="104" y="252"/>
                    <a:pt x="91" y="261"/>
                    <a:pt x="77" y="269"/>
                  </a:cubicBezTo>
                  <a:cubicBezTo>
                    <a:pt x="85" y="247"/>
                    <a:pt x="94" y="226"/>
                    <a:pt x="104" y="204"/>
                  </a:cubicBezTo>
                  <a:cubicBezTo>
                    <a:pt x="112" y="209"/>
                    <a:pt x="122" y="211"/>
                    <a:pt x="130" y="212"/>
                  </a:cubicBezTo>
                  <a:cubicBezTo>
                    <a:pt x="141" y="214"/>
                    <a:pt x="151" y="214"/>
                    <a:pt x="162" y="211"/>
                  </a:cubicBezTo>
                  <a:cubicBezTo>
                    <a:pt x="189" y="204"/>
                    <a:pt x="208" y="185"/>
                    <a:pt x="225" y="164"/>
                  </a:cubicBezTo>
                  <a:cubicBezTo>
                    <a:pt x="225" y="163"/>
                    <a:pt x="225" y="162"/>
                    <a:pt x="224" y="163"/>
                  </a:cubicBezTo>
                  <a:cubicBezTo>
                    <a:pt x="223" y="163"/>
                    <a:pt x="223" y="163"/>
                    <a:pt x="223" y="163"/>
                  </a:cubicBezTo>
                  <a:cubicBezTo>
                    <a:pt x="213" y="160"/>
                    <a:pt x="202" y="161"/>
                    <a:pt x="192" y="161"/>
                  </a:cubicBezTo>
                  <a:cubicBezTo>
                    <a:pt x="181" y="160"/>
                    <a:pt x="170" y="160"/>
                    <a:pt x="160" y="163"/>
                  </a:cubicBezTo>
                  <a:cubicBezTo>
                    <a:pt x="141" y="166"/>
                    <a:pt x="128" y="177"/>
                    <a:pt x="112" y="187"/>
                  </a:cubicBezTo>
                  <a:cubicBezTo>
                    <a:pt x="123" y="163"/>
                    <a:pt x="135" y="141"/>
                    <a:pt x="147" y="119"/>
                  </a:cubicBezTo>
                  <a:cubicBezTo>
                    <a:pt x="152" y="121"/>
                    <a:pt x="158" y="123"/>
                    <a:pt x="163" y="125"/>
                  </a:cubicBezTo>
                  <a:close/>
                </a:path>
              </a:pathLst>
            </a:custGeom>
            <a:solidFill>
              <a:srgbClr val="91CD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a:off x="4662488" y="1778000"/>
              <a:ext cx="557213" cy="511175"/>
            </a:xfrm>
            <a:custGeom>
              <a:avLst/>
              <a:gdLst>
                <a:gd name="T0" fmla="*/ 140 w 148"/>
                <a:gd name="T1" fmla="*/ 68 h 136"/>
                <a:gd name="T2" fmla="*/ 136 w 148"/>
                <a:gd name="T3" fmla="*/ 51 h 136"/>
                <a:gd name="T4" fmla="*/ 137 w 148"/>
                <a:gd name="T5" fmla="*/ 48 h 136"/>
                <a:gd name="T6" fmla="*/ 134 w 148"/>
                <a:gd name="T7" fmla="*/ 37 h 136"/>
                <a:gd name="T8" fmla="*/ 122 w 148"/>
                <a:gd name="T9" fmla="*/ 29 h 136"/>
                <a:gd name="T10" fmla="*/ 121 w 148"/>
                <a:gd name="T11" fmla="*/ 29 h 136"/>
                <a:gd name="T12" fmla="*/ 108 w 148"/>
                <a:gd name="T13" fmla="*/ 13 h 136"/>
                <a:gd name="T14" fmla="*/ 101 w 148"/>
                <a:gd name="T15" fmla="*/ 14 h 136"/>
                <a:gd name="T16" fmla="*/ 101 w 148"/>
                <a:gd name="T17" fmla="*/ 13 h 136"/>
                <a:gd name="T18" fmla="*/ 88 w 148"/>
                <a:gd name="T19" fmla="*/ 4 h 136"/>
                <a:gd name="T20" fmla="*/ 78 w 148"/>
                <a:gd name="T21" fmla="*/ 7 h 136"/>
                <a:gd name="T22" fmla="*/ 66 w 148"/>
                <a:gd name="T23" fmla="*/ 0 h 136"/>
                <a:gd name="T24" fmla="*/ 51 w 148"/>
                <a:gd name="T25" fmla="*/ 12 h 136"/>
                <a:gd name="T26" fmla="*/ 41 w 148"/>
                <a:gd name="T27" fmla="*/ 9 h 136"/>
                <a:gd name="T28" fmla="*/ 23 w 148"/>
                <a:gd name="T29" fmla="*/ 25 h 136"/>
                <a:gd name="T30" fmla="*/ 22 w 148"/>
                <a:gd name="T31" fmla="*/ 25 h 136"/>
                <a:gd name="T32" fmla="*/ 12 w 148"/>
                <a:gd name="T33" fmla="*/ 56 h 136"/>
                <a:gd name="T34" fmla="*/ 13 w 148"/>
                <a:gd name="T35" fmla="*/ 82 h 136"/>
                <a:gd name="T36" fmla="*/ 13 w 148"/>
                <a:gd name="T37" fmla="*/ 85 h 136"/>
                <a:gd name="T38" fmla="*/ 20 w 148"/>
                <a:gd name="T39" fmla="*/ 97 h 136"/>
                <a:gd name="T40" fmla="*/ 31 w 148"/>
                <a:gd name="T41" fmla="*/ 113 h 136"/>
                <a:gd name="T42" fmla="*/ 34 w 148"/>
                <a:gd name="T43" fmla="*/ 113 h 136"/>
                <a:gd name="T44" fmla="*/ 47 w 148"/>
                <a:gd name="T45" fmla="*/ 127 h 136"/>
                <a:gd name="T46" fmla="*/ 51 w 148"/>
                <a:gd name="T47" fmla="*/ 126 h 136"/>
                <a:gd name="T48" fmla="*/ 64 w 148"/>
                <a:gd name="T49" fmla="*/ 136 h 136"/>
                <a:gd name="T50" fmla="*/ 77 w 148"/>
                <a:gd name="T51" fmla="*/ 129 h 136"/>
                <a:gd name="T52" fmla="*/ 86 w 148"/>
                <a:gd name="T53" fmla="*/ 133 h 136"/>
                <a:gd name="T54" fmla="*/ 98 w 148"/>
                <a:gd name="T55" fmla="*/ 123 h 136"/>
                <a:gd name="T56" fmla="*/ 108 w 148"/>
                <a:gd name="T57" fmla="*/ 128 h 136"/>
                <a:gd name="T58" fmla="*/ 123 w 148"/>
                <a:gd name="T59" fmla="*/ 114 h 136"/>
                <a:gd name="T60" fmla="*/ 127 w 148"/>
                <a:gd name="T61" fmla="*/ 115 h 136"/>
                <a:gd name="T62" fmla="*/ 141 w 148"/>
                <a:gd name="T63" fmla="*/ 93 h 136"/>
                <a:gd name="T64" fmla="*/ 140 w 148"/>
                <a:gd name="T65"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36">
                  <a:moveTo>
                    <a:pt x="140" y="68"/>
                  </a:moveTo>
                  <a:cubicBezTo>
                    <a:pt x="142" y="62"/>
                    <a:pt x="140" y="55"/>
                    <a:pt x="136" y="51"/>
                  </a:cubicBezTo>
                  <a:cubicBezTo>
                    <a:pt x="136" y="50"/>
                    <a:pt x="136" y="49"/>
                    <a:pt x="137" y="48"/>
                  </a:cubicBezTo>
                  <a:cubicBezTo>
                    <a:pt x="137" y="44"/>
                    <a:pt x="136" y="41"/>
                    <a:pt x="134" y="37"/>
                  </a:cubicBezTo>
                  <a:cubicBezTo>
                    <a:pt x="133" y="33"/>
                    <a:pt x="127" y="29"/>
                    <a:pt x="122" y="29"/>
                  </a:cubicBezTo>
                  <a:cubicBezTo>
                    <a:pt x="121" y="29"/>
                    <a:pt x="121" y="29"/>
                    <a:pt x="121" y="29"/>
                  </a:cubicBezTo>
                  <a:cubicBezTo>
                    <a:pt x="122" y="21"/>
                    <a:pt x="118" y="13"/>
                    <a:pt x="108" y="13"/>
                  </a:cubicBezTo>
                  <a:cubicBezTo>
                    <a:pt x="105" y="13"/>
                    <a:pt x="103" y="14"/>
                    <a:pt x="101" y="14"/>
                  </a:cubicBezTo>
                  <a:cubicBezTo>
                    <a:pt x="101" y="14"/>
                    <a:pt x="101" y="14"/>
                    <a:pt x="101" y="13"/>
                  </a:cubicBezTo>
                  <a:cubicBezTo>
                    <a:pt x="98" y="8"/>
                    <a:pt x="93" y="5"/>
                    <a:pt x="88" y="4"/>
                  </a:cubicBezTo>
                  <a:cubicBezTo>
                    <a:pt x="84" y="4"/>
                    <a:pt x="81" y="5"/>
                    <a:pt x="78" y="7"/>
                  </a:cubicBezTo>
                  <a:cubicBezTo>
                    <a:pt x="76" y="3"/>
                    <a:pt x="72" y="0"/>
                    <a:pt x="66" y="0"/>
                  </a:cubicBezTo>
                  <a:cubicBezTo>
                    <a:pt x="58" y="0"/>
                    <a:pt x="53" y="6"/>
                    <a:pt x="51" y="12"/>
                  </a:cubicBezTo>
                  <a:cubicBezTo>
                    <a:pt x="49" y="10"/>
                    <a:pt x="45" y="9"/>
                    <a:pt x="41" y="9"/>
                  </a:cubicBezTo>
                  <a:cubicBezTo>
                    <a:pt x="30" y="9"/>
                    <a:pt x="24" y="17"/>
                    <a:pt x="23" y="25"/>
                  </a:cubicBezTo>
                  <a:cubicBezTo>
                    <a:pt x="23" y="25"/>
                    <a:pt x="22" y="25"/>
                    <a:pt x="22" y="25"/>
                  </a:cubicBezTo>
                  <a:cubicBezTo>
                    <a:pt x="4" y="25"/>
                    <a:pt x="0" y="49"/>
                    <a:pt x="12" y="56"/>
                  </a:cubicBezTo>
                  <a:cubicBezTo>
                    <a:pt x="2" y="62"/>
                    <a:pt x="2" y="79"/>
                    <a:pt x="13" y="82"/>
                  </a:cubicBezTo>
                  <a:cubicBezTo>
                    <a:pt x="13" y="83"/>
                    <a:pt x="13" y="84"/>
                    <a:pt x="13" y="85"/>
                  </a:cubicBezTo>
                  <a:cubicBezTo>
                    <a:pt x="13" y="90"/>
                    <a:pt x="16" y="95"/>
                    <a:pt x="20" y="97"/>
                  </a:cubicBezTo>
                  <a:cubicBezTo>
                    <a:pt x="18" y="104"/>
                    <a:pt x="21" y="113"/>
                    <a:pt x="31" y="113"/>
                  </a:cubicBezTo>
                  <a:cubicBezTo>
                    <a:pt x="32" y="113"/>
                    <a:pt x="33" y="113"/>
                    <a:pt x="34" y="113"/>
                  </a:cubicBezTo>
                  <a:cubicBezTo>
                    <a:pt x="34" y="120"/>
                    <a:pt x="38" y="127"/>
                    <a:pt x="47" y="127"/>
                  </a:cubicBezTo>
                  <a:cubicBezTo>
                    <a:pt x="48" y="127"/>
                    <a:pt x="50" y="127"/>
                    <a:pt x="51" y="126"/>
                  </a:cubicBezTo>
                  <a:cubicBezTo>
                    <a:pt x="53" y="132"/>
                    <a:pt x="57" y="136"/>
                    <a:pt x="64" y="136"/>
                  </a:cubicBezTo>
                  <a:cubicBezTo>
                    <a:pt x="70" y="136"/>
                    <a:pt x="74" y="133"/>
                    <a:pt x="77" y="129"/>
                  </a:cubicBezTo>
                  <a:cubicBezTo>
                    <a:pt x="79" y="131"/>
                    <a:pt x="82" y="133"/>
                    <a:pt x="86" y="133"/>
                  </a:cubicBezTo>
                  <a:cubicBezTo>
                    <a:pt x="92" y="133"/>
                    <a:pt x="97" y="128"/>
                    <a:pt x="98" y="123"/>
                  </a:cubicBezTo>
                  <a:cubicBezTo>
                    <a:pt x="100" y="126"/>
                    <a:pt x="104" y="128"/>
                    <a:pt x="108" y="128"/>
                  </a:cubicBezTo>
                  <a:cubicBezTo>
                    <a:pt x="118" y="128"/>
                    <a:pt x="123" y="121"/>
                    <a:pt x="123" y="114"/>
                  </a:cubicBezTo>
                  <a:cubicBezTo>
                    <a:pt x="124" y="114"/>
                    <a:pt x="126" y="115"/>
                    <a:pt x="127" y="115"/>
                  </a:cubicBezTo>
                  <a:cubicBezTo>
                    <a:pt x="140" y="115"/>
                    <a:pt x="145" y="101"/>
                    <a:pt x="141" y="93"/>
                  </a:cubicBezTo>
                  <a:cubicBezTo>
                    <a:pt x="148" y="86"/>
                    <a:pt x="148" y="73"/>
                    <a:pt x="140" y="68"/>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4752975" y="1841500"/>
              <a:ext cx="365125" cy="195263"/>
            </a:xfrm>
            <a:custGeom>
              <a:avLst/>
              <a:gdLst>
                <a:gd name="T0" fmla="*/ 35 w 97"/>
                <a:gd name="T1" fmla="*/ 6 h 52"/>
                <a:gd name="T2" fmla="*/ 34 w 97"/>
                <a:gd name="T3" fmla="*/ 8 h 52"/>
                <a:gd name="T4" fmla="*/ 29 w 97"/>
                <a:gd name="T5" fmla="*/ 8 h 52"/>
                <a:gd name="T6" fmla="*/ 20 w 97"/>
                <a:gd name="T7" fmla="*/ 13 h 52"/>
                <a:gd name="T8" fmla="*/ 16 w 97"/>
                <a:gd name="T9" fmla="*/ 18 h 52"/>
                <a:gd name="T10" fmla="*/ 11 w 97"/>
                <a:gd name="T11" fmla="*/ 21 h 52"/>
                <a:gd name="T12" fmla="*/ 5 w 97"/>
                <a:gd name="T13" fmla="*/ 37 h 52"/>
                <a:gd name="T14" fmla="*/ 3 w 97"/>
                <a:gd name="T15" fmla="*/ 39 h 52"/>
                <a:gd name="T16" fmla="*/ 3 w 97"/>
                <a:gd name="T17" fmla="*/ 49 h 52"/>
                <a:gd name="T18" fmla="*/ 8 w 97"/>
                <a:gd name="T19" fmla="*/ 52 h 52"/>
                <a:gd name="T20" fmla="*/ 14 w 97"/>
                <a:gd name="T21" fmla="*/ 48 h 52"/>
                <a:gd name="T22" fmla="*/ 22 w 97"/>
                <a:gd name="T23" fmla="*/ 51 h 52"/>
                <a:gd name="T24" fmla="*/ 29 w 97"/>
                <a:gd name="T25" fmla="*/ 35 h 52"/>
                <a:gd name="T26" fmla="*/ 34 w 97"/>
                <a:gd name="T27" fmla="*/ 40 h 52"/>
                <a:gd name="T28" fmla="*/ 39 w 97"/>
                <a:gd name="T29" fmla="*/ 38 h 52"/>
                <a:gd name="T30" fmla="*/ 46 w 97"/>
                <a:gd name="T31" fmla="*/ 41 h 52"/>
                <a:gd name="T32" fmla="*/ 49 w 97"/>
                <a:gd name="T33" fmla="*/ 40 h 52"/>
                <a:gd name="T34" fmla="*/ 52 w 97"/>
                <a:gd name="T35" fmla="*/ 38 h 52"/>
                <a:gd name="T36" fmla="*/ 56 w 97"/>
                <a:gd name="T37" fmla="*/ 30 h 52"/>
                <a:gd name="T38" fmla="*/ 57 w 97"/>
                <a:gd name="T39" fmla="*/ 27 h 52"/>
                <a:gd name="T40" fmla="*/ 60 w 97"/>
                <a:gd name="T41" fmla="*/ 33 h 52"/>
                <a:gd name="T42" fmla="*/ 60 w 97"/>
                <a:gd name="T43" fmla="*/ 33 h 52"/>
                <a:gd name="T44" fmla="*/ 62 w 97"/>
                <a:gd name="T45" fmla="*/ 34 h 52"/>
                <a:gd name="T46" fmla="*/ 64 w 97"/>
                <a:gd name="T47" fmla="*/ 34 h 52"/>
                <a:gd name="T48" fmla="*/ 68 w 97"/>
                <a:gd name="T49" fmla="*/ 35 h 52"/>
                <a:gd name="T50" fmla="*/ 79 w 97"/>
                <a:gd name="T51" fmla="*/ 36 h 52"/>
                <a:gd name="T52" fmla="*/ 80 w 97"/>
                <a:gd name="T53" fmla="*/ 35 h 52"/>
                <a:gd name="T54" fmla="*/ 82 w 97"/>
                <a:gd name="T55" fmla="*/ 36 h 52"/>
                <a:gd name="T56" fmla="*/ 89 w 97"/>
                <a:gd name="T57" fmla="*/ 40 h 52"/>
                <a:gd name="T58" fmla="*/ 95 w 97"/>
                <a:gd name="T59" fmla="*/ 28 h 52"/>
                <a:gd name="T60" fmla="*/ 85 w 97"/>
                <a:gd name="T61" fmla="*/ 20 h 52"/>
                <a:gd name="T62" fmla="*/ 83 w 97"/>
                <a:gd name="T63" fmla="*/ 11 h 52"/>
                <a:gd name="T64" fmla="*/ 75 w 97"/>
                <a:gd name="T65" fmla="*/ 5 h 52"/>
                <a:gd name="T66" fmla="*/ 67 w 97"/>
                <a:gd name="T67" fmla="*/ 8 h 52"/>
                <a:gd name="T68" fmla="*/ 59 w 97"/>
                <a:gd name="T69" fmla="*/ 4 h 52"/>
                <a:gd name="T70" fmla="*/ 50 w 97"/>
                <a:gd name="T71" fmla="*/ 5 h 52"/>
                <a:gd name="T72" fmla="*/ 43 w 97"/>
                <a:gd name="T7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52">
                  <a:moveTo>
                    <a:pt x="43" y="0"/>
                  </a:moveTo>
                  <a:cubicBezTo>
                    <a:pt x="39" y="0"/>
                    <a:pt x="36" y="3"/>
                    <a:pt x="35" y="6"/>
                  </a:cubicBezTo>
                  <a:cubicBezTo>
                    <a:pt x="35" y="6"/>
                    <a:pt x="35" y="6"/>
                    <a:pt x="35" y="6"/>
                  </a:cubicBezTo>
                  <a:cubicBezTo>
                    <a:pt x="34" y="7"/>
                    <a:pt x="34" y="7"/>
                    <a:pt x="34" y="8"/>
                  </a:cubicBezTo>
                  <a:cubicBezTo>
                    <a:pt x="34" y="8"/>
                    <a:pt x="34" y="9"/>
                    <a:pt x="33" y="10"/>
                  </a:cubicBezTo>
                  <a:cubicBezTo>
                    <a:pt x="32" y="9"/>
                    <a:pt x="31" y="8"/>
                    <a:pt x="29" y="8"/>
                  </a:cubicBezTo>
                  <a:cubicBezTo>
                    <a:pt x="29" y="8"/>
                    <a:pt x="28" y="8"/>
                    <a:pt x="28" y="8"/>
                  </a:cubicBezTo>
                  <a:cubicBezTo>
                    <a:pt x="25" y="8"/>
                    <a:pt x="21" y="10"/>
                    <a:pt x="20" y="13"/>
                  </a:cubicBezTo>
                  <a:cubicBezTo>
                    <a:pt x="18" y="15"/>
                    <a:pt x="18" y="17"/>
                    <a:pt x="18" y="19"/>
                  </a:cubicBezTo>
                  <a:cubicBezTo>
                    <a:pt x="17" y="19"/>
                    <a:pt x="17" y="19"/>
                    <a:pt x="16" y="18"/>
                  </a:cubicBezTo>
                  <a:cubicBezTo>
                    <a:pt x="16" y="18"/>
                    <a:pt x="15" y="18"/>
                    <a:pt x="15" y="18"/>
                  </a:cubicBezTo>
                  <a:cubicBezTo>
                    <a:pt x="13" y="18"/>
                    <a:pt x="12" y="20"/>
                    <a:pt x="11" y="21"/>
                  </a:cubicBezTo>
                  <a:cubicBezTo>
                    <a:pt x="6" y="23"/>
                    <a:pt x="3" y="26"/>
                    <a:pt x="3" y="31"/>
                  </a:cubicBezTo>
                  <a:cubicBezTo>
                    <a:pt x="3" y="33"/>
                    <a:pt x="3" y="35"/>
                    <a:pt x="5" y="37"/>
                  </a:cubicBezTo>
                  <a:cubicBezTo>
                    <a:pt x="4" y="38"/>
                    <a:pt x="4" y="38"/>
                    <a:pt x="4" y="38"/>
                  </a:cubicBezTo>
                  <a:cubicBezTo>
                    <a:pt x="4" y="38"/>
                    <a:pt x="3" y="39"/>
                    <a:pt x="3" y="39"/>
                  </a:cubicBezTo>
                  <a:cubicBezTo>
                    <a:pt x="3" y="39"/>
                    <a:pt x="3" y="39"/>
                    <a:pt x="3" y="39"/>
                  </a:cubicBezTo>
                  <a:cubicBezTo>
                    <a:pt x="0" y="41"/>
                    <a:pt x="0" y="46"/>
                    <a:pt x="3" y="49"/>
                  </a:cubicBezTo>
                  <a:cubicBezTo>
                    <a:pt x="3" y="50"/>
                    <a:pt x="5" y="51"/>
                    <a:pt x="6" y="51"/>
                  </a:cubicBezTo>
                  <a:cubicBezTo>
                    <a:pt x="6" y="52"/>
                    <a:pt x="7" y="52"/>
                    <a:pt x="8" y="52"/>
                  </a:cubicBezTo>
                  <a:cubicBezTo>
                    <a:pt x="8" y="52"/>
                    <a:pt x="9" y="52"/>
                    <a:pt x="10" y="51"/>
                  </a:cubicBezTo>
                  <a:cubicBezTo>
                    <a:pt x="12" y="51"/>
                    <a:pt x="13" y="50"/>
                    <a:pt x="14" y="48"/>
                  </a:cubicBezTo>
                  <a:cubicBezTo>
                    <a:pt x="15" y="47"/>
                    <a:pt x="15" y="47"/>
                    <a:pt x="15" y="47"/>
                  </a:cubicBezTo>
                  <a:cubicBezTo>
                    <a:pt x="16" y="50"/>
                    <a:pt x="18" y="51"/>
                    <a:pt x="22" y="51"/>
                  </a:cubicBezTo>
                  <a:cubicBezTo>
                    <a:pt x="31" y="51"/>
                    <a:pt x="34" y="39"/>
                    <a:pt x="27" y="35"/>
                  </a:cubicBezTo>
                  <a:cubicBezTo>
                    <a:pt x="28" y="35"/>
                    <a:pt x="28" y="35"/>
                    <a:pt x="29" y="35"/>
                  </a:cubicBezTo>
                  <a:cubicBezTo>
                    <a:pt x="29" y="35"/>
                    <a:pt x="29" y="35"/>
                    <a:pt x="29" y="35"/>
                  </a:cubicBezTo>
                  <a:cubicBezTo>
                    <a:pt x="29" y="38"/>
                    <a:pt x="31" y="40"/>
                    <a:pt x="34" y="40"/>
                  </a:cubicBezTo>
                  <a:cubicBezTo>
                    <a:pt x="34" y="40"/>
                    <a:pt x="34" y="40"/>
                    <a:pt x="34" y="40"/>
                  </a:cubicBezTo>
                  <a:cubicBezTo>
                    <a:pt x="36" y="40"/>
                    <a:pt x="38" y="39"/>
                    <a:pt x="39" y="38"/>
                  </a:cubicBezTo>
                  <a:cubicBezTo>
                    <a:pt x="40" y="40"/>
                    <a:pt x="42" y="41"/>
                    <a:pt x="44" y="41"/>
                  </a:cubicBezTo>
                  <a:cubicBezTo>
                    <a:pt x="45" y="41"/>
                    <a:pt x="45" y="41"/>
                    <a:pt x="46" y="41"/>
                  </a:cubicBezTo>
                  <a:cubicBezTo>
                    <a:pt x="46" y="41"/>
                    <a:pt x="46" y="41"/>
                    <a:pt x="47" y="41"/>
                  </a:cubicBezTo>
                  <a:cubicBezTo>
                    <a:pt x="47" y="40"/>
                    <a:pt x="48" y="40"/>
                    <a:pt x="49" y="40"/>
                  </a:cubicBezTo>
                  <a:cubicBezTo>
                    <a:pt x="49" y="40"/>
                    <a:pt x="49" y="39"/>
                    <a:pt x="50" y="39"/>
                  </a:cubicBezTo>
                  <a:cubicBezTo>
                    <a:pt x="51" y="39"/>
                    <a:pt x="52" y="38"/>
                    <a:pt x="52" y="38"/>
                  </a:cubicBezTo>
                  <a:cubicBezTo>
                    <a:pt x="53" y="37"/>
                    <a:pt x="54" y="37"/>
                    <a:pt x="54" y="36"/>
                  </a:cubicBezTo>
                  <a:cubicBezTo>
                    <a:pt x="56" y="35"/>
                    <a:pt x="57" y="32"/>
                    <a:pt x="56" y="30"/>
                  </a:cubicBezTo>
                  <a:cubicBezTo>
                    <a:pt x="57" y="29"/>
                    <a:pt x="57" y="28"/>
                    <a:pt x="56" y="27"/>
                  </a:cubicBezTo>
                  <a:cubicBezTo>
                    <a:pt x="57" y="27"/>
                    <a:pt x="57" y="27"/>
                    <a:pt x="57" y="27"/>
                  </a:cubicBezTo>
                  <a:cubicBezTo>
                    <a:pt x="57" y="27"/>
                    <a:pt x="57" y="27"/>
                    <a:pt x="57" y="27"/>
                  </a:cubicBezTo>
                  <a:cubicBezTo>
                    <a:pt x="56" y="29"/>
                    <a:pt x="57" y="32"/>
                    <a:pt x="60" y="33"/>
                  </a:cubicBezTo>
                  <a:cubicBezTo>
                    <a:pt x="60" y="33"/>
                    <a:pt x="60" y="33"/>
                    <a:pt x="60" y="33"/>
                  </a:cubicBezTo>
                  <a:cubicBezTo>
                    <a:pt x="60" y="33"/>
                    <a:pt x="60" y="33"/>
                    <a:pt x="60" y="33"/>
                  </a:cubicBezTo>
                  <a:cubicBezTo>
                    <a:pt x="60" y="33"/>
                    <a:pt x="61" y="33"/>
                    <a:pt x="61" y="33"/>
                  </a:cubicBezTo>
                  <a:cubicBezTo>
                    <a:pt x="61" y="33"/>
                    <a:pt x="62" y="34"/>
                    <a:pt x="62" y="34"/>
                  </a:cubicBezTo>
                  <a:cubicBezTo>
                    <a:pt x="62" y="34"/>
                    <a:pt x="62" y="34"/>
                    <a:pt x="62" y="34"/>
                  </a:cubicBezTo>
                  <a:cubicBezTo>
                    <a:pt x="62" y="34"/>
                    <a:pt x="63" y="34"/>
                    <a:pt x="64" y="34"/>
                  </a:cubicBezTo>
                  <a:cubicBezTo>
                    <a:pt x="64" y="34"/>
                    <a:pt x="64" y="34"/>
                    <a:pt x="64" y="34"/>
                  </a:cubicBezTo>
                  <a:cubicBezTo>
                    <a:pt x="66" y="35"/>
                    <a:pt x="67" y="35"/>
                    <a:pt x="68" y="35"/>
                  </a:cubicBezTo>
                  <a:cubicBezTo>
                    <a:pt x="70" y="37"/>
                    <a:pt x="72" y="38"/>
                    <a:pt x="74" y="38"/>
                  </a:cubicBezTo>
                  <a:cubicBezTo>
                    <a:pt x="76" y="38"/>
                    <a:pt x="77" y="38"/>
                    <a:pt x="79" y="36"/>
                  </a:cubicBezTo>
                  <a:cubicBezTo>
                    <a:pt x="79" y="36"/>
                    <a:pt x="79" y="36"/>
                    <a:pt x="79" y="36"/>
                  </a:cubicBezTo>
                  <a:cubicBezTo>
                    <a:pt x="80" y="35"/>
                    <a:pt x="80" y="35"/>
                    <a:pt x="80" y="35"/>
                  </a:cubicBezTo>
                  <a:cubicBezTo>
                    <a:pt x="81" y="35"/>
                    <a:pt x="81" y="35"/>
                    <a:pt x="81" y="35"/>
                  </a:cubicBezTo>
                  <a:cubicBezTo>
                    <a:pt x="81" y="35"/>
                    <a:pt x="82" y="36"/>
                    <a:pt x="82" y="36"/>
                  </a:cubicBezTo>
                  <a:cubicBezTo>
                    <a:pt x="83" y="36"/>
                    <a:pt x="83" y="37"/>
                    <a:pt x="83" y="37"/>
                  </a:cubicBezTo>
                  <a:cubicBezTo>
                    <a:pt x="85" y="39"/>
                    <a:pt x="87" y="40"/>
                    <a:pt x="89" y="40"/>
                  </a:cubicBezTo>
                  <a:cubicBezTo>
                    <a:pt x="90" y="40"/>
                    <a:pt x="92" y="39"/>
                    <a:pt x="93" y="38"/>
                  </a:cubicBezTo>
                  <a:cubicBezTo>
                    <a:pt x="96" y="35"/>
                    <a:pt x="97" y="31"/>
                    <a:pt x="95" y="28"/>
                  </a:cubicBezTo>
                  <a:cubicBezTo>
                    <a:pt x="93" y="25"/>
                    <a:pt x="91" y="24"/>
                    <a:pt x="89" y="23"/>
                  </a:cubicBezTo>
                  <a:cubicBezTo>
                    <a:pt x="88" y="22"/>
                    <a:pt x="87" y="21"/>
                    <a:pt x="85" y="20"/>
                  </a:cubicBezTo>
                  <a:cubicBezTo>
                    <a:pt x="84" y="19"/>
                    <a:pt x="83" y="19"/>
                    <a:pt x="82" y="19"/>
                  </a:cubicBezTo>
                  <a:cubicBezTo>
                    <a:pt x="84" y="16"/>
                    <a:pt x="84" y="13"/>
                    <a:pt x="83" y="11"/>
                  </a:cubicBezTo>
                  <a:cubicBezTo>
                    <a:pt x="81" y="8"/>
                    <a:pt x="78" y="5"/>
                    <a:pt x="75" y="5"/>
                  </a:cubicBezTo>
                  <a:cubicBezTo>
                    <a:pt x="75" y="5"/>
                    <a:pt x="75" y="5"/>
                    <a:pt x="75" y="5"/>
                  </a:cubicBezTo>
                  <a:cubicBezTo>
                    <a:pt x="72" y="5"/>
                    <a:pt x="69" y="6"/>
                    <a:pt x="68" y="7"/>
                  </a:cubicBezTo>
                  <a:cubicBezTo>
                    <a:pt x="67" y="8"/>
                    <a:pt x="67" y="8"/>
                    <a:pt x="67" y="8"/>
                  </a:cubicBezTo>
                  <a:cubicBezTo>
                    <a:pt x="67" y="8"/>
                    <a:pt x="67" y="8"/>
                    <a:pt x="67" y="8"/>
                  </a:cubicBezTo>
                  <a:cubicBezTo>
                    <a:pt x="65" y="6"/>
                    <a:pt x="63" y="4"/>
                    <a:pt x="59" y="4"/>
                  </a:cubicBezTo>
                  <a:cubicBezTo>
                    <a:pt x="55" y="4"/>
                    <a:pt x="53" y="6"/>
                    <a:pt x="51" y="8"/>
                  </a:cubicBezTo>
                  <a:cubicBezTo>
                    <a:pt x="51" y="7"/>
                    <a:pt x="50" y="6"/>
                    <a:pt x="50" y="5"/>
                  </a:cubicBezTo>
                  <a:cubicBezTo>
                    <a:pt x="49" y="2"/>
                    <a:pt x="46" y="0"/>
                    <a:pt x="43" y="0"/>
                  </a:cubicBezTo>
                  <a:cubicBezTo>
                    <a:pt x="43" y="0"/>
                    <a:pt x="43" y="0"/>
                    <a:pt x="43"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4179888" y="4491038"/>
            <a:ext cx="4086225" cy="387350"/>
            <a:chOff x="4351338" y="4700588"/>
            <a:chExt cx="4086225" cy="387350"/>
          </a:xfrm>
        </p:grpSpPr>
        <p:sp>
          <p:nvSpPr>
            <p:cNvPr id="13" name="Freeform 11"/>
            <p:cNvSpPr/>
            <p:nvPr/>
          </p:nvSpPr>
          <p:spPr bwMode="auto">
            <a:xfrm>
              <a:off x="4351338" y="4700588"/>
              <a:ext cx="415925" cy="387350"/>
            </a:xfrm>
            <a:custGeom>
              <a:avLst/>
              <a:gdLst>
                <a:gd name="T0" fmla="*/ 33 w 111"/>
                <a:gd name="T1" fmla="*/ 83 h 103"/>
                <a:gd name="T2" fmla="*/ 13 w 111"/>
                <a:gd name="T3" fmla="*/ 74 h 103"/>
                <a:gd name="T4" fmla="*/ 13 w 111"/>
                <a:gd name="T5" fmla="*/ 68 h 103"/>
                <a:gd name="T6" fmla="*/ 20 w 111"/>
                <a:gd name="T7" fmla="*/ 62 h 103"/>
                <a:gd name="T8" fmla="*/ 17 w 111"/>
                <a:gd name="T9" fmla="*/ 61 h 103"/>
                <a:gd name="T10" fmla="*/ 16 w 111"/>
                <a:gd name="T11" fmla="*/ 61 h 103"/>
                <a:gd name="T12" fmla="*/ 3 w 111"/>
                <a:gd name="T13" fmla="*/ 51 h 103"/>
                <a:gd name="T14" fmla="*/ 4 w 111"/>
                <a:gd name="T15" fmla="*/ 41 h 103"/>
                <a:gd name="T16" fmla="*/ 20 w 111"/>
                <a:gd name="T17" fmla="*/ 36 h 103"/>
                <a:gd name="T18" fmla="*/ 24 w 111"/>
                <a:gd name="T19" fmla="*/ 22 h 103"/>
                <a:gd name="T20" fmla="*/ 31 w 111"/>
                <a:gd name="T21" fmla="*/ 19 h 103"/>
                <a:gd name="T22" fmla="*/ 38 w 111"/>
                <a:gd name="T23" fmla="*/ 22 h 103"/>
                <a:gd name="T24" fmla="*/ 37 w 111"/>
                <a:gd name="T25" fmla="*/ 11 h 103"/>
                <a:gd name="T26" fmla="*/ 46 w 111"/>
                <a:gd name="T27" fmla="*/ 3 h 103"/>
                <a:gd name="T28" fmla="*/ 59 w 111"/>
                <a:gd name="T29" fmla="*/ 13 h 103"/>
                <a:gd name="T30" fmla="*/ 73 w 111"/>
                <a:gd name="T31" fmla="*/ 23 h 103"/>
                <a:gd name="T32" fmla="*/ 76 w 111"/>
                <a:gd name="T33" fmla="*/ 14 h 103"/>
                <a:gd name="T34" fmla="*/ 88 w 111"/>
                <a:gd name="T35" fmla="*/ 16 h 103"/>
                <a:gd name="T36" fmla="*/ 87 w 111"/>
                <a:gd name="T37" fmla="*/ 35 h 103"/>
                <a:gd name="T38" fmla="*/ 102 w 111"/>
                <a:gd name="T39" fmla="*/ 29 h 103"/>
                <a:gd name="T40" fmla="*/ 106 w 111"/>
                <a:gd name="T41" fmla="*/ 42 h 103"/>
                <a:gd name="T42" fmla="*/ 93 w 111"/>
                <a:gd name="T43" fmla="*/ 52 h 103"/>
                <a:gd name="T44" fmla="*/ 91 w 111"/>
                <a:gd name="T45" fmla="*/ 53 h 103"/>
                <a:gd name="T46" fmla="*/ 92 w 111"/>
                <a:gd name="T47" fmla="*/ 53 h 103"/>
                <a:gd name="T48" fmla="*/ 107 w 111"/>
                <a:gd name="T49" fmla="*/ 59 h 103"/>
                <a:gd name="T50" fmla="*/ 107 w 111"/>
                <a:gd name="T51" fmla="*/ 69 h 103"/>
                <a:gd name="T52" fmla="*/ 92 w 111"/>
                <a:gd name="T53" fmla="*/ 76 h 103"/>
                <a:gd name="T54" fmla="*/ 87 w 111"/>
                <a:gd name="T55" fmla="*/ 91 h 103"/>
                <a:gd name="T56" fmla="*/ 76 w 111"/>
                <a:gd name="T57" fmla="*/ 94 h 103"/>
                <a:gd name="T58" fmla="*/ 67 w 111"/>
                <a:gd name="T59" fmla="*/ 83 h 103"/>
                <a:gd name="T60" fmla="*/ 65 w 111"/>
                <a:gd name="T61" fmla="*/ 94 h 103"/>
                <a:gd name="T62" fmla="*/ 51 w 111"/>
                <a:gd name="T63" fmla="*/ 97 h 103"/>
                <a:gd name="T64" fmla="*/ 48 w 111"/>
                <a:gd name="T65" fmla="*/ 88 h 103"/>
                <a:gd name="T66" fmla="*/ 45 w 111"/>
                <a:gd name="T67" fmla="*/ 91 h 103"/>
                <a:gd name="T68" fmla="*/ 35 w 111"/>
                <a:gd name="T69" fmla="*/ 90 h 103"/>
                <a:gd name="T70" fmla="*/ 33 w 111"/>
                <a:gd name="T71"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03">
                  <a:moveTo>
                    <a:pt x="33" y="83"/>
                  </a:moveTo>
                  <a:cubicBezTo>
                    <a:pt x="25" y="82"/>
                    <a:pt x="18" y="81"/>
                    <a:pt x="13" y="74"/>
                  </a:cubicBezTo>
                  <a:cubicBezTo>
                    <a:pt x="11" y="73"/>
                    <a:pt x="11" y="69"/>
                    <a:pt x="13" y="68"/>
                  </a:cubicBezTo>
                  <a:cubicBezTo>
                    <a:pt x="15" y="66"/>
                    <a:pt x="18" y="64"/>
                    <a:pt x="20" y="62"/>
                  </a:cubicBezTo>
                  <a:cubicBezTo>
                    <a:pt x="19" y="62"/>
                    <a:pt x="18" y="62"/>
                    <a:pt x="17" y="61"/>
                  </a:cubicBezTo>
                  <a:cubicBezTo>
                    <a:pt x="17" y="61"/>
                    <a:pt x="16" y="61"/>
                    <a:pt x="16" y="61"/>
                  </a:cubicBezTo>
                  <a:cubicBezTo>
                    <a:pt x="11" y="60"/>
                    <a:pt x="6" y="55"/>
                    <a:pt x="3" y="51"/>
                  </a:cubicBezTo>
                  <a:cubicBezTo>
                    <a:pt x="0" y="48"/>
                    <a:pt x="0" y="43"/>
                    <a:pt x="4" y="41"/>
                  </a:cubicBezTo>
                  <a:cubicBezTo>
                    <a:pt x="9" y="38"/>
                    <a:pt x="14" y="36"/>
                    <a:pt x="20" y="36"/>
                  </a:cubicBezTo>
                  <a:cubicBezTo>
                    <a:pt x="18" y="31"/>
                    <a:pt x="20" y="26"/>
                    <a:pt x="24" y="22"/>
                  </a:cubicBezTo>
                  <a:cubicBezTo>
                    <a:pt x="25" y="19"/>
                    <a:pt x="28" y="18"/>
                    <a:pt x="31" y="19"/>
                  </a:cubicBezTo>
                  <a:cubicBezTo>
                    <a:pt x="34" y="20"/>
                    <a:pt x="36" y="21"/>
                    <a:pt x="38" y="22"/>
                  </a:cubicBezTo>
                  <a:cubicBezTo>
                    <a:pt x="37" y="19"/>
                    <a:pt x="37" y="15"/>
                    <a:pt x="37" y="11"/>
                  </a:cubicBezTo>
                  <a:cubicBezTo>
                    <a:pt x="36" y="6"/>
                    <a:pt x="40" y="0"/>
                    <a:pt x="46" y="3"/>
                  </a:cubicBezTo>
                  <a:cubicBezTo>
                    <a:pt x="51" y="5"/>
                    <a:pt x="55" y="8"/>
                    <a:pt x="59" y="13"/>
                  </a:cubicBezTo>
                  <a:cubicBezTo>
                    <a:pt x="64" y="15"/>
                    <a:pt x="69" y="19"/>
                    <a:pt x="73" y="23"/>
                  </a:cubicBezTo>
                  <a:cubicBezTo>
                    <a:pt x="73" y="20"/>
                    <a:pt x="74" y="17"/>
                    <a:pt x="76" y="14"/>
                  </a:cubicBezTo>
                  <a:cubicBezTo>
                    <a:pt x="79" y="9"/>
                    <a:pt x="87" y="10"/>
                    <a:pt x="88" y="16"/>
                  </a:cubicBezTo>
                  <a:cubicBezTo>
                    <a:pt x="90" y="22"/>
                    <a:pt x="88" y="29"/>
                    <a:pt x="87" y="35"/>
                  </a:cubicBezTo>
                  <a:cubicBezTo>
                    <a:pt x="91" y="31"/>
                    <a:pt x="95" y="29"/>
                    <a:pt x="102" y="29"/>
                  </a:cubicBezTo>
                  <a:cubicBezTo>
                    <a:pt x="108" y="29"/>
                    <a:pt x="111" y="38"/>
                    <a:pt x="106" y="42"/>
                  </a:cubicBezTo>
                  <a:cubicBezTo>
                    <a:pt x="102" y="46"/>
                    <a:pt x="97" y="49"/>
                    <a:pt x="93" y="52"/>
                  </a:cubicBezTo>
                  <a:cubicBezTo>
                    <a:pt x="92" y="52"/>
                    <a:pt x="92" y="53"/>
                    <a:pt x="91" y="53"/>
                  </a:cubicBezTo>
                  <a:cubicBezTo>
                    <a:pt x="92" y="53"/>
                    <a:pt x="92" y="53"/>
                    <a:pt x="92" y="53"/>
                  </a:cubicBezTo>
                  <a:cubicBezTo>
                    <a:pt x="98" y="52"/>
                    <a:pt x="103" y="55"/>
                    <a:pt x="107" y="59"/>
                  </a:cubicBezTo>
                  <a:cubicBezTo>
                    <a:pt x="110" y="62"/>
                    <a:pt x="109" y="66"/>
                    <a:pt x="107" y="69"/>
                  </a:cubicBezTo>
                  <a:cubicBezTo>
                    <a:pt x="103" y="73"/>
                    <a:pt x="97" y="75"/>
                    <a:pt x="92" y="76"/>
                  </a:cubicBezTo>
                  <a:cubicBezTo>
                    <a:pt x="92" y="81"/>
                    <a:pt x="90" y="87"/>
                    <a:pt x="87" y="91"/>
                  </a:cubicBezTo>
                  <a:cubicBezTo>
                    <a:pt x="84" y="95"/>
                    <a:pt x="79" y="97"/>
                    <a:pt x="76" y="94"/>
                  </a:cubicBezTo>
                  <a:cubicBezTo>
                    <a:pt x="72" y="91"/>
                    <a:pt x="69" y="88"/>
                    <a:pt x="67" y="83"/>
                  </a:cubicBezTo>
                  <a:cubicBezTo>
                    <a:pt x="66" y="87"/>
                    <a:pt x="65" y="90"/>
                    <a:pt x="65" y="94"/>
                  </a:cubicBezTo>
                  <a:cubicBezTo>
                    <a:pt x="65" y="101"/>
                    <a:pt x="55" y="103"/>
                    <a:pt x="51" y="97"/>
                  </a:cubicBezTo>
                  <a:cubicBezTo>
                    <a:pt x="50" y="94"/>
                    <a:pt x="49" y="91"/>
                    <a:pt x="48" y="88"/>
                  </a:cubicBezTo>
                  <a:cubicBezTo>
                    <a:pt x="47" y="89"/>
                    <a:pt x="46" y="90"/>
                    <a:pt x="45" y="91"/>
                  </a:cubicBezTo>
                  <a:cubicBezTo>
                    <a:pt x="42" y="93"/>
                    <a:pt x="37" y="94"/>
                    <a:pt x="35" y="90"/>
                  </a:cubicBezTo>
                  <a:cubicBezTo>
                    <a:pt x="34" y="87"/>
                    <a:pt x="33" y="85"/>
                    <a:pt x="33" y="83"/>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p:nvPr/>
          </p:nvSpPr>
          <p:spPr bwMode="auto">
            <a:xfrm>
              <a:off x="4478338" y="4832350"/>
              <a:ext cx="112713" cy="98425"/>
            </a:xfrm>
            <a:custGeom>
              <a:avLst/>
              <a:gdLst>
                <a:gd name="T0" fmla="*/ 6 w 30"/>
                <a:gd name="T1" fmla="*/ 14 h 26"/>
                <a:gd name="T2" fmla="*/ 7 w 30"/>
                <a:gd name="T3" fmla="*/ 15 h 26"/>
                <a:gd name="T4" fmla="*/ 10 w 30"/>
                <a:gd name="T5" fmla="*/ 14 h 26"/>
                <a:gd name="T6" fmla="*/ 12 w 30"/>
                <a:gd name="T7" fmla="*/ 16 h 26"/>
                <a:gd name="T8" fmla="*/ 12 w 30"/>
                <a:gd name="T9" fmla="*/ 18 h 26"/>
                <a:gd name="T10" fmla="*/ 13 w 30"/>
                <a:gd name="T11" fmla="*/ 17 h 26"/>
                <a:gd name="T12" fmla="*/ 14 w 30"/>
                <a:gd name="T13" fmla="*/ 17 h 26"/>
                <a:gd name="T14" fmla="*/ 12 w 30"/>
                <a:gd name="T15" fmla="*/ 13 h 26"/>
                <a:gd name="T16" fmla="*/ 16 w 30"/>
                <a:gd name="T17" fmla="*/ 10 h 26"/>
                <a:gd name="T18" fmla="*/ 16 w 30"/>
                <a:gd name="T19" fmla="*/ 11 h 26"/>
                <a:gd name="T20" fmla="*/ 20 w 30"/>
                <a:gd name="T21" fmla="*/ 12 h 26"/>
                <a:gd name="T22" fmla="*/ 21 w 30"/>
                <a:gd name="T23" fmla="*/ 12 h 26"/>
                <a:gd name="T24" fmla="*/ 21 w 30"/>
                <a:gd name="T25" fmla="*/ 7 h 26"/>
                <a:gd name="T26" fmla="*/ 25 w 30"/>
                <a:gd name="T27" fmla="*/ 7 h 26"/>
                <a:gd name="T28" fmla="*/ 25 w 30"/>
                <a:gd name="T29" fmla="*/ 6 h 26"/>
                <a:gd name="T30" fmla="*/ 25 w 30"/>
                <a:gd name="T31" fmla="*/ 3 h 26"/>
                <a:gd name="T32" fmla="*/ 29 w 30"/>
                <a:gd name="T33" fmla="*/ 3 h 26"/>
                <a:gd name="T34" fmla="*/ 29 w 30"/>
                <a:gd name="T35" fmla="*/ 7 h 26"/>
                <a:gd name="T36" fmla="*/ 26 w 30"/>
                <a:gd name="T37" fmla="*/ 9 h 26"/>
                <a:gd name="T38" fmla="*/ 26 w 30"/>
                <a:gd name="T39" fmla="*/ 9 h 26"/>
                <a:gd name="T40" fmla="*/ 26 w 30"/>
                <a:gd name="T41" fmla="*/ 12 h 26"/>
                <a:gd name="T42" fmla="*/ 26 w 30"/>
                <a:gd name="T43" fmla="*/ 12 h 26"/>
                <a:gd name="T44" fmla="*/ 28 w 30"/>
                <a:gd name="T45" fmla="*/ 16 h 26"/>
                <a:gd name="T46" fmla="*/ 28 w 30"/>
                <a:gd name="T47" fmla="*/ 17 h 26"/>
                <a:gd name="T48" fmla="*/ 27 w 30"/>
                <a:gd name="T49" fmla="*/ 21 h 26"/>
                <a:gd name="T50" fmla="*/ 27 w 30"/>
                <a:gd name="T51" fmla="*/ 21 h 26"/>
                <a:gd name="T52" fmla="*/ 26 w 30"/>
                <a:gd name="T53" fmla="*/ 22 h 26"/>
                <a:gd name="T54" fmla="*/ 25 w 30"/>
                <a:gd name="T55" fmla="*/ 23 h 26"/>
                <a:gd name="T56" fmla="*/ 21 w 30"/>
                <a:gd name="T57" fmla="*/ 25 h 26"/>
                <a:gd name="T58" fmla="*/ 21 w 30"/>
                <a:gd name="T59" fmla="*/ 24 h 26"/>
                <a:gd name="T60" fmla="*/ 20 w 30"/>
                <a:gd name="T61" fmla="*/ 24 h 26"/>
                <a:gd name="T62" fmla="*/ 17 w 30"/>
                <a:gd name="T63" fmla="*/ 24 h 26"/>
                <a:gd name="T64" fmla="*/ 15 w 30"/>
                <a:gd name="T65" fmla="*/ 21 h 26"/>
                <a:gd name="T66" fmla="*/ 15 w 30"/>
                <a:gd name="T67" fmla="*/ 20 h 26"/>
                <a:gd name="T68" fmla="*/ 13 w 30"/>
                <a:gd name="T69" fmla="*/ 21 h 26"/>
                <a:gd name="T70" fmla="*/ 13 w 30"/>
                <a:gd name="T71" fmla="*/ 23 h 26"/>
                <a:gd name="T72" fmla="*/ 11 w 30"/>
                <a:gd name="T73" fmla="*/ 25 h 26"/>
                <a:gd name="T74" fmla="*/ 3 w 30"/>
                <a:gd name="T75" fmla="*/ 19 h 26"/>
                <a:gd name="T76" fmla="*/ 6 w 30"/>
                <a:gd name="T7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26">
                  <a:moveTo>
                    <a:pt x="6" y="14"/>
                  </a:moveTo>
                  <a:cubicBezTo>
                    <a:pt x="6" y="14"/>
                    <a:pt x="7" y="14"/>
                    <a:pt x="7" y="15"/>
                  </a:cubicBezTo>
                  <a:cubicBezTo>
                    <a:pt x="8" y="14"/>
                    <a:pt x="9" y="14"/>
                    <a:pt x="10" y="14"/>
                  </a:cubicBezTo>
                  <a:cubicBezTo>
                    <a:pt x="11" y="14"/>
                    <a:pt x="12" y="15"/>
                    <a:pt x="12" y="16"/>
                  </a:cubicBezTo>
                  <a:cubicBezTo>
                    <a:pt x="13" y="16"/>
                    <a:pt x="13" y="17"/>
                    <a:pt x="12" y="18"/>
                  </a:cubicBezTo>
                  <a:cubicBezTo>
                    <a:pt x="13" y="17"/>
                    <a:pt x="13" y="17"/>
                    <a:pt x="13" y="17"/>
                  </a:cubicBezTo>
                  <a:cubicBezTo>
                    <a:pt x="14" y="17"/>
                    <a:pt x="14" y="17"/>
                    <a:pt x="14" y="17"/>
                  </a:cubicBezTo>
                  <a:cubicBezTo>
                    <a:pt x="13" y="16"/>
                    <a:pt x="12" y="15"/>
                    <a:pt x="12" y="13"/>
                  </a:cubicBezTo>
                  <a:cubicBezTo>
                    <a:pt x="12" y="11"/>
                    <a:pt x="14" y="10"/>
                    <a:pt x="16" y="10"/>
                  </a:cubicBezTo>
                  <a:cubicBezTo>
                    <a:pt x="16" y="11"/>
                    <a:pt x="16" y="11"/>
                    <a:pt x="16" y="11"/>
                  </a:cubicBezTo>
                  <a:cubicBezTo>
                    <a:pt x="17" y="9"/>
                    <a:pt x="20" y="11"/>
                    <a:pt x="20" y="12"/>
                  </a:cubicBezTo>
                  <a:cubicBezTo>
                    <a:pt x="20" y="12"/>
                    <a:pt x="21" y="12"/>
                    <a:pt x="21" y="12"/>
                  </a:cubicBezTo>
                  <a:cubicBezTo>
                    <a:pt x="20" y="11"/>
                    <a:pt x="19" y="9"/>
                    <a:pt x="21" y="7"/>
                  </a:cubicBezTo>
                  <a:cubicBezTo>
                    <a:pt x="22" y="7"/>
                    <a:pt x="23" y="6"/>
                    <a:pt x="25" y="7"/>
                  </a:cubicBezTo>
                  <a:cubicBezTo>
                    <a:pt x="25" y="6"/>
                    <a:pt x="25" y="6"/>
                    <a:pt x="25" y="6"/>
                  </a:cubicBezTo>
                  <a:cubicBezTo>
                    <a:pt x="25" y="5"/>
                    <a:pt x="25" y="4"/>
                    <a:pt x="25" y="3"/>
                  </a:cubicBezTo>
                  <a:cubicBezTo>
                    <a:pt x="26" y="0"/>
                    <a:pt x="29" y="0"/>
                    <a:pt x="29" y="3"/>
                  </a:cubicBezTo>
                  <a:cubicBezTo>
                    <a:pt x="29" y="4"/>
                    <a:pt x="29" y="6"/>
                    <a:pt x="29" y="7"/>
                  </a:cubicBezTo>
                  <a:cubicBezTo>
                    <a:pt x="29" y="9"/>
                    <a:pt x="27" y="9"/>
                    <a:pt x="26" y="9"/>
                  </a:cubicBezTo>
                  <a:cubicBezTo>
                    <a:pt x="26" y="9"/>
                    <a:pt x="26" y="9"/>
                    <a:pt x="26" y="9"/>
                  </a:cubicBezTo>
                  <a:cubicBezTo>
                    <a:pt x="27" y="10"/>
                    <a:pt x="26" y="12"/>
                    <a:pt x="26" y="12"/>
                  </a:cubicBezTo>
                  <a:cubicBezTo>
                    <a:pt x="26" y="12"/>
                    <a:pt x="26" y="12"/>
                    <a:pt x="26" y="12"/>
                  </a:cubicBezTo>
                  <a:cubicBezTo>
                    <a:pt x="28" y="11"/>
                    <a:pt x="30" y="14"/>
                    <a:pt x="28" y="16"/>
                  </a:cubicBezTo>
                  <a:cubicBezTo>
                    <a:pt x="28" y="17"/>
                    <a:pt x="28" y="17"/>
                    <a:pt x="28" y="17"/>
                  </a:cubicBezTo>
                  <a:cubicBezTo>
                    <a:pt x="28" y="18"/>
                    <a:pt x="28" y="20"/>
                    <a:pt x="27" y="21"/>
                  </a:cubicBezTo>
                  <a:cubicBezTo>
                    <a:pt x="27" y="21"/>
                    <a:pt x="27" y="21"/>
                    <a:pt x="27" y="21"/>
                  </a:cubicBezTo>
                  <a:cubicBezTo>
                    <a:pt x="26" y="22"/>
                    <a:pt x="26" y="22"/>
                    <a:pt x="26" y="22"/>
                  </a:cubicBezTo>
                  <a:cubicBezTo>
                    <a:pt x="26" y="23"/>
                    <a:pt x="25" y="23"/>
                    <a:pt x="25" y="23"/>
                  </a:cubicBezTo>
                  <a:cubicBezTo>
                    <a:pt x="24" y="25"/>
                    <a:pt x="23" y="26"/>
                    <a:pt x="21" y="25"/>
                  </a:cubicBezTo>
                  <a:cubicBezTo>
                    <a:pt x="21" y="24"/>
                    <a:pt x="21" y="24"/>
                    <a:pt x="21" y="24"/>
                  </a:cubicBezTo>
                  <a:cubicBezTo>
                    <a:pt x="20" y="24"/>
                    <a:pt x="20" y="24"/>
                    <a:pt x="20" y="24"/>
                  </a:cubicBezTo>
                  <a:cubicBezTo>
                    <a:pt x="20" y="25"/>
                    <a:pt x="18" y="25"/>
                    <a:pt x="17" y="24"/>
                  </a:cubicBezTo>
                  <a:cubicBezTo>
                    <a:pt x="16" y="23"/>
                    <a:pt x="16" y="22"/>
                    <a:pt x="15" y="21"/>
                  </a:cubicBezTo>
                  <a:cubicBezTo>
                    <a:pt x="15" y="20"/>
                    <a:pt x="15" y="20"/>
                    <a:pt x="15" y="20"/>
                  </a:cubicBezTo>
                  <a:cubicBezTo>
                    <a:pt x="14" y="21"/>
                    <a:pt x="14" y="21"/>
                    <a:pt x="13" y="21"/>
                  </a:cubicBezTo>
                  <a:cubicBezTo>
                    <a:pt x="13" y="22"/>
                    <a:pt x="13" y="22"/>
                    <a:pt x="13" y="23"/>
                  </a:cubicBezTo>
                  <a:cubicBezTo>
                    <a:pt x="14" y="24"/>
                    <a:pt x="12" y="25"/>
                    <a:pt x="11" y="25"/>
                  </a:cubicBezTo>
                  <a:cubicBezTo>
                    <a:pt x="7" y="24"/>
                    <a:pt x="6" y="21"/>
                    <a:pt x="3" y="19"/>
                  </a:cubicBezTo>
                  <a:cubicBezTo>
                    <a:pt x="0" y="18"/>
                    <a:pt x="3" y="12"/>
                    <a:pt x="6" y="1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p:nvPr/>
          </p:nvSpPr>
          <p:spPr bwMode="auto">
            <a:xfrm>
              <a:off x="4583113" y="4854575"/>
              <a:ext cx="84138" cy="79375"/>
            </a:xfrm>
            <a:custGeom>
              <a:avLst/>
              <a:gdLst>
                <a:gd name="T0" fmla="*/ 1 w 22"/>
                <a:gd name="T1" fmla="*/ 15 h 21"/>
                <a:gd name="T2" fmla="*/ 1 w 22"/>
                <a:gd name="T3" fmla="*/ 13 h 21"/>
                <a:gd name="T4" fmla="*/ 1 w 22"/>
                <a:gd name="T5" fmla="*/ 13 h 21"/>
                <a:gd name="T6" fmla="*/ 1 w 22"/>
                <a:gd name="T7" fmla="*/ 10 h 21"/>
                <a:gd name="T8" fmla="*/ 1 w 22"/>
                <a:gd name="T9" fmla="*/ 7 h 21"/>
                <a:gd name="T10" fmla="*/ 1 w 22"/>
                <a:gd name="T11" fmla="*/ 2 h 21"/>
                <a:gd name="T12" fmla="*/ 6 w 22"/>
                <a:gd name="T13" fmla="*/ 2 h 21"/>
                <a:gd name="T14" fmla="*/ 10 w 22"/>
                <a:gd name="T15" fmla="*/ 2 h 21"/>
                <a:gd name="T16" fmla="*/ 11 w 22"/>
                <a:gd name="T17" fmla="*/ 7 h 21"/>
                <a:gd name="T18" fmla="*/ 11 w 22"/>
                <a:gd name="T19" fmla="*/ 7 h 21"/>
                <a:gd name="T20" fmla="*/ 12 w 22"/>
                <a:gd name="T21" fmla="*/ 7 h 21"/>
                <a:gd name="T22" fmla="*/ 14 w 22"/>
                <a:gd name="T23" fmla="*/ 7 h 21"/>
                <a:gd name="T24" fmla="*/ 15 w 22"/>
                <a:gd name="T25" fmla="*/ 7 h 21"/>
                <a:gd name="T26" fmla="*/ 15 w 22"/>
                <a:gd name="T27" fmla="*/ 7 h 21"/>
                <a:gd name="T28" fmla="*/ 16 w 22"/>
                <a:gd name="T29" fmla="*/ 5 h 21"/>
                <a:gd name="T30" fmla="*/ 21 w 22"/>
                <a:gd name="T31" fmla="*/ 8 h 21"/>
                <a:gd name="T32" fmla="*/ 21 w 22"/>
                <a:gd name="T33" fmla="*/ 9 h 21"/>
                <a:gd name="T34" fmla="*/ 20 w 22"/>
                <a:gd name="T35" fmla="*/ 10 h 21"/>
                <a:gd name="T36" fmla="*/ 19 w 22"/>
                <a:gd name="T37" fmla="*/ 11 h 21"/>
                <a:gd name="T38" fmla="*/ 15 w 22"/>
                <a:gd name="T39" fmla="*/ 12 h 21"/>
                <a:gd name="T40" fmla="*/ 14 w 22"/>
                <a:gd name="T41" fmla="*/ 12 h 21"/>
                <a:gd name="T42" fmla="*/ 13 w 22"/>
                <a:gd name="T43" fmla="*/ 12 h 21"/>
                <a:gd name="T44" fmla="*/ 13 w 22"/>
                <a:gd name="T45" fmla="*/ 14 h 21"/>
                <a:gd name="T46" fmla="*/ 9 w 22"/>
                <a:gd name="T47" fmla="*/ 15 h 21"/>
                <a:gd name="T48" fmla="*/ 9 w 22"/>
                <a:gd name="T49" fmla="*/ 15 h 21"/>
                <a:gd name="T50" fmla="*/ 6 w 22"/>
                <a:gd name="T51" fmla="*/ 19 h 21"/>
                <a:gd name="T52" fmla="*/ 5 w 22"/>
                <a:gd name="T53" fmla="*/ 19 h 21"/>
                <a:gd name="T54" fmla="*/ 5 w 22"/>
                <a:gd name="T55" fmla="*/ 19 h 21"/>
                <a:gd name="T56" fmla="*/ 3 w 22"/>
                <a:gd name="T57" fmla="*/ 18 h 21"/>
                <a:gd name="T58" fmla="*/ 1 w 22"/>
                <a:gd name="T5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1">
                  <a:moveTo>
                    <a:pt x="1" y="15"/>
                  </a:moveTo>
                  <a:cubicBezTo>
                    <a:pt x="1" y="15"/>
                    <a:pt x="1" y="14"/>
                    <a:pt x="1" y="13"/>
                  </a:cubicBezTo>
                  <a:cubicBezTo>
                    <a:pt x="1" y="13"/>
                    <a:pt x="1" y="13"/>
                    <a:pt x="1" y="13"/>
                  </a:cubicBezTo>
                  <a:cubicBezTo>
                    <a:pt x="0" y="12"/>
                    <a:pt x="0" y="11"/>
                    <a:pt x="1" y="10"/>
                  </a:cubicBezTo>
                  <a:cubicBezTo>
                    <a:pt x="1" y="9"/>
                    <a:pt x="1" y="8"/>
                    <a:pt x="1" y="7"/>
                  </a:cubicBezTo>
                  <a:cubicBezTo>
                    <a:pt x="0" y="6"/>
                    <a:pt x="0" y="4"/>
                    <a:pt x="1" y="2"/>
                  </a:cubicBezTo>
                  <a:cubicBezTo>
                    <a:pt x="3" y="1"/>
                    <a:pt x="4" y="1"/>
                    <a:pt x="6" y="2"/>
                  </a:cubicBezTo>
                  <a:cubicBezTo>
                    <a:pt x="7" y="1"/>
                    <a:pt x="9" y="0"/>
                    <a:pt x="10" y="2"/>
                  </a:cubicBezTo>
                  <a:cubicBezTo>
                    <a:pt x="12" y="4"/>
                    <a:pt x="12" y="6"/>
                    <a:pt x="11" y="7"/>
                  </a:cubicBezTo>
                  <a:cubicBezTo>
                    <a:pt x="11" y="7"/>
                    <a:pt x="11" y="7"/>
                    <a:pt x="11" y="7"/>
                  </a:cubicBezTo>
                  <a:cubicBezTo>
                    <a:pt x="12" y="7"/>
                    <a:pt x="12" y="7"/>
                    <a:pt x="12" y="7"/>
                  </a:cubicBezTo>
                  <a:cubicBezTo>
                    <a:pt x="12" y="6"/>
                    <a:pt x="14" y="6"/>
                    <a:pt x="14" y="7"/>
                  </a:cubicBezTo>
                  <a:cubicBezTo>
                    <a:pt x="15" y="7"/>
                    <a:pt x="15" y="7"/>
                    <a:pt x="15" y="7"/>
                  </a:cubicBezTo>
                  <a:cubicBezTo>
                    <a:pt x="15" y="7"/>
                    <a:pt x="15" y="7"/>
                    <a:pt x="15" y="7"/>
                  </a:cubicBezTo>
                  <a:cubicBezTo>
                    <a:pt x="15" y="6"/>
                    <a:pt x="16" y="5"/>
                    <a:pt x="16" y="5"/>
                  </a:cubicBezTo>
                  <a:cubicBezTo>
                    <a:pt x="19" y="2"/>
                    <a:pt x="22" y="6"/>
                    <a:pt x="21" y="8"/>
                  </a:cubicBezTo>
                  <a:cubicBezTo>
                    <a:pt x="21" y="8"/>
                    <a:pt x="21" y="9"/>
                    <a:pt x="21" y="9"/>
                  </a:cubicBezTo>
                  <a:cubicBezTo>
                    <a:pt x="20" y="10"/>
                    <a:pt x="20" y="10"/>
                    <a:pt x="20" y="10"/>
                  </a:cubicBezTo>
                  <a:cubicBezTo>
                    <a:pt x="20" y="10"/>
                    <a:pt x="20" y="11"/>
                    <a:pt x="19" y="11"/>
                  </a:cubicBezTo>
                  <a:cubicBezTo>
                    <a:pt x="18" y="12"/>
                    <a:pt x="16" y="12"/>
                    <a:pt x="15" y="12"/>
                  </a:cubicBezTo>
                  <a:cubicBezTo>
                    <a:pt x="15" y="12"/>
                    <a:pt x="15" y="12"/>
                    <a:pt x="14" y="12"/>
                  </a:cubicBezTo>
                  <a:cubicBezTo>
                    <a:pt x="13" y="12"/>
                    <a:pt x="13" y="12"/>
                    <a:pt x="13" y="12"/>
                  </a:cubicBezTo>
                  <a:cubicBezTo>
                    <a:pt x="13" y="13"/>
                    <a:pt x="13" y="13"/>
                    <a:pt x="13" y="14"/>
                  </a:cubicBezTo>
                  <a:cubicBezTo>
                    <a:pt x="12" y="15"/>
                    <a:pt x="10" y="15"/>
                    <a:pt x="9" y="15"/>
                  </a:cubicBezTo>
                  <a:cubicBezTo>
                    <a:pt x="9" y="15"/>
                    <a:pt x="9" y="15"/>
                    <a:pt x="9" y="15"/>
                  </a:cubicBezTo>
                  <a:cubicBezTo>
                    <a:pt x="11" y="17"/>
                    <a:pt x="8" y="21"/>
                    <a:pt x="6" y="19"/>
                  </a:cubicBezTo>
                  <a:cubicBezTo>
                    <a:pt x="5" y="19"/>
                    <a:pt x="5" y="19"/>
                    <a:pt x="5" y="19"/>
                  </a:cubicBezTo>
                  <a:cubicBezTo>
                    <a:pt x="5" y="19"/>
                    <a:pt x="5" y="19"/>
                    <a:pt x="5" y="19"/>
                  </a:cubicBezTo>
                  <a:cubicBezTo>
                    <a:pt x="2" y="15"/>
                    <a:pt x="3" y="18"/>
                    <a:pt x="3" y="18"/>
                  </a:cubicBezTo>
                  <a:cubicBezTo>
                    <a:pt x="2" y="18"/>
                    <a:pt x="1" y="16"/>
                    <a:pt x="1"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p:nvPr/>
          </p:nvSpPr>
          <p:spPr bwMode="auto">
            <a:xfrm>
              <a:off x="4873625" y="4700588"/>
              <a:ext cx="387350" cy="379413"/>
            </a:xfrm>
            <a:custGeom>
              <a:avLst/>
              <a:gdLst>
                <a:gd name="T0" fmla="*/ 11 w 103"/>
                <a:gd name="T1" fmla="*/ 60 h 101"/>
                <a:gd name="T2" fmla="*/ 1 w 103"/>
                <a:gd name="T3" fmla="*/ 40 h 101"/>
                <a:gd name="T4" fmla="*/ 5 w 103"/>
                <a:gd name="T5" fmla="*/ 35 h 101"/>
                <a:gd name="T6" fmla="*/ 14 w 103"/>
                <a:gd name="T7" fmla="*/ 36 h 101"/>
                <a:gd name="T8" fmla="*/ 13 w 103"/>
                <a:gd name="T9" fmla="*/ 33 h 101"/>
                <a:gd name="T10" fmla="*/ 12 w 103"/>
                <a:gd name="T11" fmla="*/ 32 h 101"/>
                <a:gd name="T12" fmla="*/ 7 w 103"/>
                <a:gd name="T13" fmla="*/ 16 h 101"/>
                <a:gd name="T14" fmla="*/ 15 w 103"/>
                <a:gd name="T15" fmla="*/ 9 h 101"/>
                <a:gd name="T16" fmla="*/ 30 w 103"/>
                <a:gd name="T17" fmla="*/ 15 h 101"/>
                <a:gd name="T18" fmla="*/ 42 w 103"/>
                <a:gd name="T19" fmla="*/ 6 h 101"/>
                <a:gd name="T20" fmla="*/ 50 w 103"/>
                <a:gd name="T21" fmla="*/ 9 h 101"/>
                <a:gd name="T22" fmla="*/ 53 w 103"/>
                <a:gd name="T23" fmla="*/ 16 h 101"/>
                <a:gd name="T24" fmla="*/ 59 w 103"/>
                <a:gd name="T25" fmla="*/ 6 h 101"/>
                <a:gd name="T26" fmla="*/ 71 w 103"/>
                <a:gd name="T27" fmla="*/ 5 h 101"/>
                <a:gd name="T28" fmla="*/ 76 w 103"/>
                <a:gd name="T29" fmla="*/ 21 h 101"/>
                <a:gd name="T30" fmla="*/ 80 w 103"/>
                <a:gd name="T31" fmla="*/ 38 h 101"/>
                <a:gd name="T32" fmla="*/ 88 w 103"/>
                <a:gd name="T33" fmla="*/ 33 h 101"/>
                <a:gd name="T34" fmla="*/ 96 w 103"/>
                <a:gd name="T35" fmla="*/ 42 h 101"/>
                <a:gd name="T36" fmla="*/ 84 w 103"/>
                <a:gd name="T37" fmla="*/ 56 h 101"/>
                <a:gd name="T38" fmla="*/ 98 w 103"/>
                <a:gd name="T39" fmla="*/ 61 h 101"/>
                <a:gd name="T40" fmla="*/ 94 w 103"/>
                <a:gd name="T41" fmla="*/ 74 h 101"/>
                <a:gd name="T42" fmla="*/ 77 w 103"/>
                <a:gd name="T43" fmla="*/ 73 h 101"/>
                <a:gd name="T44" fmla="*/ 75 w 103"/>
                <a:gd name="T45" fmla="*/ 73 h 101"/>
                <a:gd name="T46" fmla="*/ 76 w 103"/>
                <a:gd name="T47" fmla="*/ 73 h 101"/>
                <a:gd name="T48" fmla="*/ 84 w 103"/>
                <a:gd name="T49" fmla="*/ 87 h 101"/>
                <a:gd name="T50" fmla="*/ 77 w 103"/>
                <a:gd name="T51" fmla="*/ 95 h 101"/>
                <a:gd name="T52" fmla="*/ 62 w 103"/>
                <a:gd name="T53" fmla="*/ 91 h 101"/>
                <a:gd name="T54" fmla="*/ 48 w 103"/>
                <a:gd name="T55" fmla="*/ 100 h 101"/>
                <a:gd name="T56" fmla="*/ 38 w 103"/>
                <a:gd name="T57" fmla="*/ 95 h 101"/>
                <a:gd name="T58" fmla="*/ 38 w 103"/>
                <a:gd name="T59" fmla="*/ 81 h 101"/>
                <a:gd name="T60" fmla="*/ 29 w 103"/>
                <a:gd name="T61" fmla="*/ 89 h 101"/>
                <a:gd name="T62" fmla="*/ 17 w 103"/>
                <a:gd name="T63" fmla="*/ 83 h 101"/>
                <a:gd name="T64" fmla="*/ 20 w 103"/>
                <a:gd name="T65" fmla="*/ 73 h 101"/>
                <a:gd name="T66" fmla="*/ 15 w 103"/>
                <a:gd name="T67" fmla="*/ 74 h 101"/>
                <a:gd name="T68" fmla="*/ 8 w 103"/>
                <a:gd name="T69" fmla="*/ 66 h 101"/>
                <a:gd name="T70" fmla="*/ 11 w 103"/>
                <a:gd name="T71"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 h="101">
                  <a:moveTo>
                    <a:pt x="11" y="60"/>
                  </a:moveTo>
                  <a:cubicBezTo>
                    <a:pt x="5" y="54"/>
                    <a:pt x="1" y="49"/>
                    <a:pt x="1" y="40"/>
                  </a:cubicBezTo>
                  <a:cubicBezTo>
                    <a:pt x="0" y="38"/>
                    <a:pt x="2" y="35"/>
                    <a:pt x="5" y="35"/>
                  </a:cubicBezTo>
                  <a:cubicBezTo>
                    <a:pt x="8" y="35"/>
                    <a:pt x="11" y="35"/>
                    <a:pt x="14" y="36"/>
                  </a:cubicBezTo>
                  <a:cubicBezTo>
                    <a:pt x="13" y="35"/>
                    <a:pt x="13" y="34"/>
                    <a:pt x="13" y="33"/>
                  </a:cubicBezTo>
                  <a:cubicBezTo>
                    <a:pt x="12" y="33"/>
                    <a:pt x="12" y="32"/>
                    <a:pt x="12" y="32"/>
                  </a:cubicBezTo>
                  <a:cubicBezTo>
                    <a:pt x="8" y="28"/>
                    <a:pt x="7" y="21"/>
                    <a:pt x="7" y="16"/>
                  </a:cubicBezTo>
                  <a:cubicBezTo>
                    <a:pt x="7" y="12"/>
                    <a:pt x="11" y="8"/>
                    <a:pt x="15" y="9"/>
                  </a:cubicBezTo>
                  <a:cubicBezTo>
                    <a:pt x="21" y="10"/>
                    <a:pt x="26" y="12"/>
                    <a:pt x="30" y="15"/>
                  </a:cubicBezTo>
                  <a:cubicBezTo>
                    <a:pt x="32" y="10"/>
                    <a:pt x="37" y="8"/>
                    <a:pt x="42" y="6"/>
                  </a:cubicBezTo>
                  <a:cubicBezTo>
                    <a:pt x="45" y="6"/>
                    <a:pt x="49" y="6"/>
                    <a:pt x="50" y="9"/>
                  </a:cubicBezTo>
                  <a:cubicBezTo>
                    <a:pt x="51" y="11"/>
                    <a:pt x="52" y="13"/>
                    <a:pt x="53" y="16"/>
                  </a:cubicBezTo>
                  <a:cubicBezTo>
                    <a:pt x="55" y="13"/>
                    <a:pt x="57" y="10"/>
                    <a:pt x="59" y="6"/>
                  </a:cubicBezTo>
                  <a:cubicBezTo>
                    <a:pt x="62" y="2"/>
                    <a:pt x="69" y="0"/>
                    <a:pt x="71" y="5"/>
                  </a:cubicBezTo>
                  <a:cubicBezTo>
                    <a:pt x="74" y="10"/>
                    <a:pt x="75" y="16"/>
                    <a:pt x="76" y="21"/>
                  </a:cubicBezTo>
                  <a:cubicBezTo>
                    <a:pt x="78" y="26"/>
                    <a:pt x="79" y="32"/>
                    <a:pt x="80" y="38"/>
                  </a:cubicBezTo>
                  <a:cubicBezTo>
                    <a:pt x="82" y="36"/>
                    <a:pt x="85" y="34"/>
                    <a:pt x="88" y="33"/>
                  </a:cubicBezTo>
                  <a:cubicBezTo>
                    <a:pt x="93" y="31"/>
                    <a:pt x="99" y="37"/>
                    <a:pt x="96" y="42"/>
                  </a:cubicBezTo>
                  <a:cubicBezTo>
                    <a:pt x="93" y="48"/>
                    <a:pt x="88" y="52"/>
                    <a:pt x="84" y="56"/>
                  </a:cubicBezTo>
                  <a:cubicBezTo>
                    <a:pt x="88" y="56"/>
                    <a:pt x="93" y="57"/>
                    <a:pt x="98" y="61"/>
                  </a:cubicBezTo>
                  <a:cubicBezTo>
                    <a:pt x="103" y="65"/>
                    <a:pt x="100" y="74"/>
                    <a:pt x="94" y="74"/>
                  </a:cubicBezTo>
                  <a:cubicBezTo>
                    <a:pt x="88" y="74"/>
                    <a:pt x="83" y="74"/>
                    <a:pt x="77" y="73"/>
                  </a:cubicBezTo>
                  <a:cubicBezTo>
                    <a:pt x="77" y="73"/>
                    <a:pt x="76" y="73"/>
                    <a:pt x="75" y="73"/>
                  </a:cubicBezTo>
                  <a:cubicBezTo>
                    <a:pt x="76" y="73"/>
                    <a:pt x="76" y="73"/>
                    <a:pt x="76" y="73"/>
                  </a:cubicBezTo>
                  <a:cubicBezTo>
                    <a:pt x="81" y="77"/>
                    <a:pt x="83" y="82"/>
                    <a:pt x="84" y="87"/>
                  </a:cubicBezTo>
                  <a:cubicBezTo>
                    <a:pt x="84" y="91"/>
                    <a:pt x="81" y="94"/>
                    <a:pt x="77" y="95"/>
                  </a:cubicBezTo>
                  <a:cubicBezTo>
                    <a:pt x="71" y="96"/>
                    <a:pt x="66" y="94"/>
                    <a:pt x="62" y="91"/>
                  </a:cubicBezTo>
                  <a:cubicBezTo>
                    <a:pt x="58" y="95"/>
                    <a:pt x="53" y="98"/>
                    <a:pt x="48" y="100"/>
                  </a:cubicBezTo>
                  <a:cubicBezTo>
                    <a:pt x="44" y="101"/>
                    <a:pt x="39" y="100"/>
                    <a:pt x="38" y="95"/>
                  </a:cubicBezTo>
                  <a:cubicBezTo>
                    <a:pt x="36" y="91"/>
                    <a:pt x="36" y="86"/>
                    <a:pt x="38" y="81"/>
                  </a:cubicBezTo>
                  <a:cubicBezTo>
                    <a:pt x="35" y="84"/>
                    <a:pt x="32" y="86"/>
                    <a:pt x="29" y="89"/>
                  </a:cubicBezTo>
                  <a:cubicBezTo>
                    <a:pt x="24" y="94"/>
                    <a:pt x="16" y="90"/>
                    <a:pt x="17" y="83"/>
                  </a:cubicBezTo>
                  <a:cubicBezTo>
                    <a:pt x="17" y="79"/>
                    <a:pt x="18" y="76"/>
                    <a:pt x="20" y="73"/>
                  </a:cubicBezTo>
                  <a:cubicBezTo>
                    <a:pt x="18" y="73"/>
                    <a:pt x="17" y="74"/>
                    <a:pt x="15" y="74"/>
                  </a:cubicBezTo>
                  <a:cubicBezTo>
                    <a:pt x="11" y="73"/>
                    <a:pt x="7" y="70"/>
                    <a:pt x="8" y="66"/>
                  </a:cubicBezTo>
                  <a:cubicBezTo>
                    <a:pt x="9" y="64"/>
                    <a:pt x="10" y="62"/>
                    <a:pt x="11" y="6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p:nvPr/>
          </p:nvSpPr>
          <p:spPr bwMode="auto">
            <a:xfrm>
              <a:off x="4989513" y="4829175"/>
              <a:ext cx="128588" cy="88900"/>
            </a:xfrm>
            <a:custGeom>
              <a:avLst/>
              <a:gdLst>
                <a:gd name="T0" fmla="*/ 7 w 34"/>
                <a:gd name="T1" fmla="*/ 3 h 24"/>
                <a:gd name="T2" fmla="*/ 7 w 34"/>
                <a:gd name="T3" fmla="*/ 5 h 24"/>
                <a:gd name="T4" fmla="*/ 10 w 34"/>
                <a:gd name="T5" fmla="*/ 6 h 24"/>
                <a:gd name="T6" fmla="*/ 11 w 34"/>
                <a:gd name="T7" fmla="*/ 9 h 24"/>
                <a:gd name="T8" fmla="*/ 9 w 34"/>
                <a:gd name="T9" fmla="*/ 11 h 24"/>
                <a:gd name="T10" fmla="*/ 11 w 34"/>
                <a:gd name="T11" fmla="*/ 11 h 24"/>
                <a:gd name="T12" fmla="*/ 11 w 34"/>
                <a:gd name="T13" fmla="*/ 11 h 24"/>
                <a:gd name="T14" fmla="*/ 12 w 34"/>
                <a:gd name="T15" fmla="*/ 7 h 24"/>
                <a:gd name="T16" fmla="*/ 17 w 34"/>
                <a:gd name="T17" fmla="*/ 7 h 24"/>
                <a:gd name="T18" fmla="*/ 17 w 34"/>
                <a:gd name="T19" fmla="*/ 7 h 24"/>
                <a:gd name="T20" fmla="*/ 19 w 34"/>
                <a:gd name="T21" fmla="*/ 11 h 24"/>
                <a:gd name="T22" fmla="*/ 20 w 34"/>
                <a:gd name="T23" fmla="*/ 12 h 24"/>
                <a:gd name="T24" fmla="*/ 23 w 34"/>
                <a:gd name="T25" fmla="*/ 8 h 24"/>
                <a:gd name="T26" fmla="*/ 26 w 34"/>
                <a:gd name="T27" fmla="*/ 10 h 24"/>
                <a:gd name="T28" fmla="*/ 26 w 34"/>
                <a:gd name="T29" fmla="*/ 10 h 24"/>
                <a:gd name="T30" fmla="*/ 29 w 34"/>
                <a:gd name="T31" fmla="*/ 7 h 24"/>
                <a:gd name="T32" fmla="*/ 32 w 34"/>
                <a:gd name="T33" fmla="*/ 10 h 24"/>
                <a:gd name="T34" fmla="*/ 29 w 34"/>
                <a:gd name="T35" fmla="*/ 13 h 24"/>
                <a:gd name="T36" fmla="*/ 26 w 34"/>
                <a:gd name="T37" fmla="*/ 12 h 24"/>
                <a:gd name="T38" fmla="*/ 26 w 34"/>
                <a:gd name="T39" fmla="*/ 14 h 24"/>
                <a:gd name="T40" fmla="*/ 23 w 34"/>
                <a:gd name="T41" fmla="*/ 18 h 24"/>
                <a:gd name="T42" fmla="*/ 23 w 34"/>
                <a:gd name="T43" fmla="*/ 18 h 24"/>
                <a:gd name="T44" fmla="*/ 23 w 34"/>
                <a:gd name="T45" fmla="*/ 21 h 24"/>
                <a:gd name="T46" fmla="*/ 22 w 34"/>
                <a:gd name="T47" fmla="*/ 21 h 24"/>
                <a:gd name="T48" fmla="*/ 19 w 34"/>
                <a:gd name="T49" fmla="*/ 23 h 24"/>
                <a:gd name="T50" fmla="*/ 19 w 34"/>
                <a:gd name="T51" fmla="*/ 22 h 24"/>
                <a:gd name="T52" fmla="*/ 18 w 34"/>
                <a:gd name="T53" fmla="*/ 23 h 24"/>
                <a:gd name="T54" fmla="*/ 16 w 34"/>
                <a:gd name="T55" fmla="*/ 23 h 24"/>
                <a:gd name="T56" fmla="*/ 12 w 34"/>
                <a:gd name="T57" fmla="*/ 22 h 24"/>
                <a:gd name="T58" fmla="*/ 12 w 34"/>
                <a:gd name="T59" fmla="*/ 21 h 24"/>
                <a:gd name="T60" fmla="*/ 12 w 34"/>
                <a:gd name="T61" fmla="*/ 21 h 24"/>
                <a:gd name="T62" fmla="*/ 10 w 34"/>
                <a:gd name="T63" fmla="*/ 19 h 24"/>
                <a:gd name="T64" fmla="*/ 10 w 34"/>
                <a:gd name="T65" fmla="*/ 15 h 24"/>
                <a:gd name="T66" fmla="*/ 10 w 34"/>
                <a:gd name="T67" fmla="*/ 14 h 24"/>
                <a:gd name="T68" fmla="*/ 8 w 34"/>
                <a:gd name="T69" fmla="*/ 14 h 24"/>
                <a:gd name="T70" fmla="*/ 7 w 34"/>
                <a:gd name="T71" fmla="*/ 15 h 24"/>
                <a:gd name="T72" fmla="*/ 4 w 34"/>
                <a:gd name="T73" fmla="*/ 15 h 24"/>
                <a:gd name="T74" fmla="*/ 2 w 34"/>
                <a:gd name="T75" fmla="*/ 6 h 24"/>
                <a:gd name="T76" fmla="*/ 7 w 34"/>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4">
                  <a:moveTo>
                    <a:pt x="7" y="3"/>
                  </a:moveTo>
                  <a:cubicBezTo>
                    <a:pt x="7" y="4"/>
                    <a:pt x="7" y="5"/>
                    <a:pt x="7" y="5"/>
                  </a:cubicBezTo>
                  <a:cubicBezTo>
                    <a:pt x="8" y="5"/>
                    <a:pt x="9" y="5"/>
                    <a:pt x="10" y="6"/>
                  </a:cubicBezTo>
                  <a:cubicBezTo>
                    <a:pt x="10" y="7"/>
                    <a:pt x="11" y="8"/>
                    <a:pt x="11" y="9"/>
                  </a:cubicBezTo>
                  <a:cubicBezTo>
                    <a:pt x="10" y="10"/>
                    <a:pt x="10" y="10"/>
                    <a:pt x="9" y="11"/>
                  </a:cubicBezTo>
                  <a:cubicBezTo>
                    <a:pt x="10" y="11"/>
                    <a:pt x="10" y="11"/>
                    <a:pt x="11" y="11"/>
                  </a:cubicBezTo>
                  <a:cubicBezTo>
                    <a:pt x="11" y="11"/>
                    <a:pt x="11" y="11"/>
                    <a:pt x="11" y="11"/>
                  </a:cubicBezTo>
                  <a:cubicBezTo>
                    <a:pt x="11" y="9"/>
                    <a:pt x="11" y="8"/>
                    <a:pt x="12" y="7"/>
                  </a:cubicBezTo>
                  <a:cubicBezTo>
                    <a:pt x="13" y="5"/>
                    <a:pt x="15" y="6"/>
                    <a:pt x="17" y="7"/>
                  </a:cubicBezTo>
                  <a:cubicBezTo>
                    <a:pt x="17" y="7"/>
                    <a:pt x="17" y="7"/>
                    <a:pt x="17" y="7"/>
                  </a:cubicBezTo>
                  <a:cubicBezTo>
                    <a:pt x="19" y="7"/>
                    <a:pt x="20" y="10"/>
                    <a:pt x="19" y="11"/>
                  </a:cubicBezTo>
                  <a:cubicBezTo>
                    <a:pt x="19" y="11"/>
                    <a:pt x="20" y="12"/>
                    <a:pt x="20" y="12"/>
                  </a:cubicBezTo>
                  <a:cubicBezTo>
                    <a:pt x="19" y="10"/>
                    <a:pt x="21" y="8"/>
                    <a:pt x="23" y="8"/>
                  </a:cubicBezTo>
                  <a:cubicBezTo>
                    <a:pt x="24" y="8"/>
                    <a:pt x="25" y="9"/>
                    <a:pt x="26" y="10"/>
                  </a:cubicBezTo>
                  <a:cubicBezTo>
                    <a:pt x="26" y="10"/>
                    <a:pt x="26" y="10"/>
                    <a:pt x="26" y="10"/>
                  </a:cubicBezTo>
                  <a:cubicBezTo>
                    <a:pt x="27" y="9"/>
                    <a:pt x="28" y="8"/>
                    <a:pt x="29" y="7"/>
                  </a:cubicBezTo>
                  <a:cubicBezTo>
                    <a:pt x="31" y="6"/>
                    <a:pt x="34" y="8"/>
                    <a:pt x="32" y="10"/>
                  </a:cubicBezTo>
                  <a:cubicBezTo>
                    <a:pt x="31" y="11"/>
                    <a:pt x="30" y="12"/>
                    <a:pt x="29" y="13"/>
                  </a:cubicBezTo>
                  <a:cubicBezTo>
                    <a:pt x="28" y="14"/>
                    <a:pt x="26" y="13"/>
                    <a:pt x="26" y="12"/>
                  </a:cubicBezTo>
                  <a:cubicBezTo>
                    <a:pt x="26" y="14"/>
                    <a:pt x="26" y="14"/>
                    <a:pt x="26" y="14"/>
                  </a:cubicBezTo>
                  <a:cubicBezTo>
                    <a:pt x="25" y="15"/>
                    <a:pt x="24" y="18"/>
                    <a:pt x="23" y="18"/>
                  </a:cubicBezTo>
                  <a:cubicBezTo>
                    <a:pt x="23" y="18"/>
                    <a:pt x="23" y="18"/>
                    <a:pt x="23" y="18"/>
                  </a:cubicBezTo>
                  <a:cubicBezTo>
                    <a:pt x="26" y="18"/>
                    <a:pt x="26" y="21"/>
                    <a:pt x="23" y="21"/>
                  </a:cubicBezTo>
                  <a:cubicBezTo>
                    <a:pt x="23" y="21"/>
                    <a:pt x="22" y="21"/>
                    <a:pt x="22" y="21"/>
                  </a:cubicBezTo>
                  <a:cubicBezTo>
                    <a:pt x="22" y="22"/>
                    <a:pt x="21" y="23"/>
                    <a:pt x="19" y="23"/>
                  </a:cubicBezTo>
                  <a:cubicBezTo>
                    <a:pt x="19" y="22"/>
                    <a:pt x="19" y="22"/>
                    <a:pt x="19" y="22"/>
                  </a:cubicBezTo>
                  <a:cubicBezTo>
                    <a:pt x="18" y="23"/>
                    <a:pt x="18" y="23"/>
                    <a:pt x="18" y="23"/>
                  </a:cubicBezTo>
                  <a:cubicBezTo>
                    <a:pt x="17" y="23"/>
                    <a:pt x="16" y="23"/>
                    <a:pt x="16" y="23"/>
                  </a:cubicBezTo>
                  <a:cubicBezTo>
                    <a:pt x="15" y="24"/>
                    <a:pt x="13" y="23"/>
                    <a:pt x="12" y="22"/>
                  </a:cubicBezTo>
                  <a:cubicBezTo>
                    <a:pt x="12" y="21"/>
                    <a:pt x="12" y="21"/>
                    <a:pt x="12" y="21"/>
                  </a:cubicBezTo>
                  <a:cubicBezTo>
                    <a:pt x="12" y="21"/>
                    <a:pt x="12" y="21"/>
                    <a:pt x="12" y="21"/>
                  </a:cubicBezTo>
                  <a:cubicBezTo>
                    <a:pt x="11" y="21"/>
                    <a:pt x="10" y="20"/>
                    <a:pt x="10" y="19"/>
                  </a:cubicBezTo>
                  <a:cubicBezTo>
                    <a:pt x="9" y="17"/>
                    <a:pt x="9" y="16"/>
                    <a:pt x="10" y="15"/>
                  </a:cubicBezTo>
                  <a:cubicBezTo>
                    <a:pt x="10" y="14"/>
                    <a:pt x="10" y="14"/>
                    <a:pt x="10" y="14"/>
                  </a:cubicBezTo>
                  <a:cubicBezTo>
                    <a:pt x="9" y="14"/>
                    <a:pt x="9" y="14"/>
                    <a:pt x="8" y="14"/>
                  </a:cubicBezTo>
                  <a:cubicBezTo>
                    <a:pt x="7" y="15"/>
                    <a:pt x="7" y="15"/>
                    <a:pt x="7" y="15"/>
                  </a:cubicBezTo>
                  <a:cubicBezTo>
                    <a:pt x="6" y="16"/>
                    <a:pt x="5" y="16"/>
                    <a:pt x="4" y="15"/>
                  </a:cubicBezTo>
                  <a:cubicBezTo>
                    <a:pt x="2" y="12"/>
                    <a:pt x="3" y="9"/>
                    <a:pt x="2" y="6"/>
                  </a:cubicBezTo>
                  <a:cubicBezTo>
                    <a:pt x="0" y="3"/>
                    <a:pt x="5" y="0"/>
                    <a:pt x="7" y="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p:nvPr/>
          </p:nvSpPr>
          <p:spPr bwMode="auto">
            <a:xfrm>
              <a:off x="5065713" y="4881563"/>
              <a:ext cx="85725" cy="71438"/>
            </a:xfrm>
            <a:custGeom>
              <a:avLst/>
              <a:gdLst>
                <a:gd name="T0" fmla="*/ 0 w 23"/>
                <a:gd name="T1" fmla="*/ 10 h 19"/>
                <a:gd name="T2" fmla="*/ 1 w 23"/>
                <a:gd name="T3" fmla="*/ 8 h 19"/>
                <a:gd name="T4" fmla="*/ 1 w 23"/>
                <a:gd name="T5" fmla="*/ 8 h 19"/>
                <a:gd name="T6" fmla="*/ 4 w 23"/>
                <a:gd name="T7" fmla="*/ 6 h 19"/>
                <a:gd name="T8" fmla="*/ 6 w 23"/>
                <a:gd name="T9" fmla="*/ 4 h 19"/>
                <a:gd name="T10" fmla="*/ 9 w 23"/>
                <a:gd name="T11" fmla="*/ 0 h 19"/>
                <a:gd name="T12" fmla="*/ 12 w 23"/>
                <a:gd name="T13" fmla="*/ 3 h 19"/>
                <a:gd name="T14" fmla="*/ 16 w 23"/>
                <a:gd name="T15" fmla="*/ 5 h 19"/>
                <a:gd name="T16" fmla="*/ 13 w 23"/>
                <a:gd name="T17" fmla="*/ 10 h 19"/>
                <a:gd name="T18" fmla="*/ 13 w 23"/>
                <a:gd name="T19" fmla="*/ 10 h 19"/>
                <a:gd name="T20" fmla="*/ 14 w 23"/>
                <a:gd name="T21" fmla="*/ 10 h 19"/>
                <a:gd name="T22" fmla="*/ 16 w 23"/>
                <a:gd name="T23" fmla="*/ 12 h 19"/>
                <a:gd name="T24" fmla="*/ 16 w 23"/>
                <a:gd name="T25" fmla="*/ 12 h 19"/>
                <a:gd name="T26" fmla="*/ 16 w 23"/>
                <a:gd name="T27" fmla="*/ 12 h 19"/>
                <a:gd name="T28" fmla="*/ 19 w 23"/>
                <a:gd name="T29" fmla="*/ 11 h 19"/>
                <a:gd name="T30" fmla="*/ 20 w 23"/>
                <a:gd name="T31" fmla="*/ 17 h 19"/>
                <a:gd name="T32" fmla="*/ 19 w 23"/>
                <a:gd name="T33" fmla="*/ 17 h 19"/>
                <a:gd name="T34" fmla="*/ 19 w 23"/>
                <a:gd name="T35" fmla="*/ 18 h 19"/>
                <a:gd name="T36" fmla="*/ 17 w 23"/>
                <a:gd name="T37" fmla="*/ 18 h 19"/>
                <a:gd name="T38" fmla="*/ 14 w 23"/>
                <a:gd name="T39" fmla="*/ 16 h 19"/>
                <a:gd name="T40" fmla="*/ 13 w 23"/>
                <a:gd name="T41" fmla="*/ 15 h 19"/>
                <a:gd name="T42" fmla="*/ 12 w 23"/>
                <a:gd name="T43" fmla="*/ 15 h 19"/>
                <a:gd name="T44" fmla="*/ 10 w 23"/>
                <a:gd name="T45" fmla="*/ 16 h 19"/>
                <a:gd name="T46" fmla="*/ 7 w 23"/>
                <a:gd name="T47" fmla="*/ 15 h 19"/>
                <a:gd name="T48" fmla="*/ 7 w 23"/>
                <a:gd name="T49" fmla="*/ 15 h 19"/>
                <a:gd name="T50" fmla="*/ 2 w 23"/>
                <a:gd name="T51" fmla="*/ 16 h 19"/>
                <a:gd name="T52" fmla="*/ 1 w 23"/>
                <a:gd name="T53" fmla="*/ 16 h 19"/>
                <a:gd name="T54" fmla="*/ 1 w 23"/>
                <a:gd name="T55" fmla="*/ 16 h 19"/>
                <a:gd name="T56" fmla="*/ 0 w 23"/>
                <a:gd name="T57" fmla="*/ 13 h 19"/>
                <a:gd name="T58" fmla="*/ 0 w 23"/>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19">
                  <a:moveTo>
                    <a:pt x="0" y="10"/>
                  </a:moveTo>
                  <a:cubicBezTo>
                    <a:pt x="0" y="9"/>
                    <a:pt x="1" y="9"/>
                    <a:pt x="1" y="8"/>
                  </a:cubicBezTo>
                  <a:cubicBezTo>
                    <a:pt x="1" y="8"/>
                    <a:pt x="1" y="8"/>
                    <a:pt x="1" y="8"/>
                  </a:cubicBezTo>
                  <a:cubicBezTo>
                    <a:pt x="2" y="6"/>
                    <a:pt x="3" y="6"/>
                    <a:pt x="4" y="6"/>
                  </a:cubicBezTo>
                  <a:cubicBezTo>
                    <a:pt x="4" y="5"/>
                    <a:pt x="5" y="4"/>
                    <a:pt x="6" y="4"/>
                  </a:cubicBezTo>
                  <a:cubicBezTo>
                    <a:pt x="6" y="2"/>
                    <a:pt x="6" y="0"/>
                    <a:pt x="9" y="0"/>
                  </a:cubicBezTo>
                  <a:cubicBezTo>
                    <a:pt x="11" y="0"/>
                    <a:pt x="12" y="1"/>
                    <a:pt x="12" y="3"/>
                  </a:cubicBezTo>
                  <a:cubicBezTo>
                    <a:pt x="14" y="2"/>
                    <a:pt x="16" y="3"/>
                    <a:pt x="16" y="5"/>
                  </a:cubicBezTo>
                  <a:cubicBezTo>
                    <a:pt x="16" y="8"/>
                    <a:pt x="15" y="9"/>
                    <a:pt x="13" y="10"/>
                  </a:cubicBezTo>
                  <a:cubicBezTo>
                    <a:pt x="13" y="10"/>
                    <a:pt x="13" y="10"/>
                    <a:pt x="13" y="10"/>
                  </a:cubicBezTo>
                  <a:cubicBezTo>
                    <a:pt x="14" y="10"/>
                    <a:pt x="14" y="10"/>
                    <a:pt x="14" y="10"/>
                  </a:cubicBezTo>
                  <a:cubicBezTo>
                    <a:pt x="15" y="10"/>
                    <a:pt x="16" y="11"/>
                    <a:pt x="16" y="12"/>
                  </a:cubicBezTo>
                  <a:cubicBezTo>
                    <a:pt x="16" y="12"/>
                    <a:pt x="16" y="12"/>
                    <a:pt x="16" y="12"/>
                  </a:cubicBezTo>
                  <a:cubicBezTo>
                    <a:pt x="16" y="12"/>
                    <a:pt x="16" y="12"/>
                    <a:pt x="16" y="12"/>
                  </a:cubicBezTo>
                  <a:cubicBezTo>
                    <a:pt x="17" y="12"/>
                    <a:pt x="18" y="11"/>
                    <a:pt x="19" y="11"/>
                  </a:cubicBezTo>
                  <a:cubicBezTo>
                    <a:pt x="22" y="11"/>
                    <a:pt x="23" y="16"/>
                    <a:pt x="20" y="17"/>
                  </a:cubicBezTo>
                  <a:cubicBezTo>
                    <a:pt x="19" y="17"/>
                    <a:pt x="19" y="17"/>
                    <a:pt x="19" y="17"/>
                  </a:cubicBezTo>
                  <a:cubicBezTo>
                    <a:pt x="19" y="18"/>
                    <a:pt x="19" y="18"/>
                    <a:pt x="19" y="18"/>
                  </a:cubicBezTo>
                  <a:cubicBezTo>
                    <a:pt x="18" y="18"/>
                    <a:pt x="18" y="18"/>
                    <a:pt x="17" y="18"/>
                  </a:cubicBezTo>
                  <a:cubicBezTo>
                    <a:pt x="15" y="18"/>
                    <a:pt x="14" y="17"/>
                    <a:pt x="14" y="16"/>
                  </a:cubicBezTo>
                  <a:cubicBezTo>
                    <a:pt x="13" y="16"/>
                    <a:pt x="13" y="16"/>
                    <a:pt x="13" y="15"/>
                  </a:cubicBezTo>
                  <a:cubicBezTo>
                    <a:pt x="12" y="15"/>
                    <a:pt x="12" y="15"/>
                    <a:pt x="12" y="15"/>
                  </a:cubicBezTo>
                  <a:cubicBezTo>
                    <a:pt x="12" y="16"/>
                    <a:pt x="11" y="16"/>
                    <a:pt x="10" y="16"/>
                  </a:cubicBezTo>
                  <a:cubicBezTo>
                    <a:pt x="9" y="16"/>
                    <a:pt x="8" y="15"/>
                    <a:pt x="7" y="15"/>
                  </a:cubicBezTo>
                  <a:cubicBezTo>
                    <a:pt x="7" y="15"/>
                    <a:pt x="7" y="15"/>
                    <a:pt x="7" y="15"/>
                  </a:cubicBezTo>
                  <a:cubicBezTo>
                    <a:pt x="7" y="18"/>
                    <a:pt x="2" y="19"/>
                    <a:pt x="2" y="16"/>
                  </a:cubicBezTo>
                  <a:cubicBezTo>
                    <a:pt x="1" y="16"/>
                    <a:pt x="1" y="16"/>
                    <a:pt x="1" y="16"/>
                  </a:cubicBezTo>
                  <a:cubicBezTo>
                    <a:pt x="1" y="16"/>
                    <a:pt x="1" y="16"/>
                    <a:pt x="1" y="16"/>
                  </a:cubicBezTo>
                  <a:cubicBezTo>
                    <a:pt x="1" y="8"/>
                    <a:pt x="1" y="14"/>
                    <a:pt x="0" y="13"/>
                  </a:cubicBezTo>
                  <a:cubicBezTo>
                    <a:pt x="0" y="13"/>
                    <a:pt x="0" y="10"/>
                    <a:pt x="0"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p:nvPr/>
          </p:nvSpPr>
          <p:spPr bwMode="auto">
            <a:xfrm>
              <a:off x="5410200" y="4700588"/>
              <a:ext cx="417513" cy="387350"/>
            </a:xfrm>
            <a:custGeom>
              <a:avLst/>
              <a:gdLst>
                <a:gd name="T0" fmla="*/ 33 w 111"/>
                <a:gd name="T1" fmla="*/ 83 h 103"/>
                <a:gd name="T2" fmla="*/ 12 w 111"/>
                <a:gd name="T3" fmla="*/ 74 h 103"/>
                <a:gd name="T4" fmla="*/ 12 w 111"/>
                <a:gd name="T5" fmla="*/ 68 h 103"/>
                <a:gd name="T6" fmla="*/ 20 w 111"/>
                <a:gd name="T7" fmla="*/ 62 h 103"/>
                <a:gd name="T8" fmla="*/ 17 w 111"/>
                <a:gd name="T9" fmla="*/ 61 h 103"/>
                <a:gd name="T10" fmla="*/ 15 w 111"/>
                <a:gd name="T11" fmla="*/ 61 h 103"/>
                <a:gd name="T12" fmla="*/ 2 w 111"/>
                <a:gd name="T13" fmla="*/ 51 h 103"/>
                <a:gd name="T14" fmla="*/ 4 w 111"/>
                <a:gd name="T15" fmla="*/ 41 h 103"/>
                <a:gd name="T16" fmla="*/ 19 w 111"/>
                <a:gd name="T17" fmla="*/ 36 h 103"/>
                <a:gd name="T18" fmla="*/ 23 w 111"/>
                <a:gd name="T19" fmla="*/ 22 h 103"/>
                <a:gd name="T20" fmla="*/ 31 w 111"/>
                <a:gd name="T21" fmla="*/ 19 h 103"/>
                <a:gd name="T22" fmla="*/ 37 w 111"/>
                <a:gd name="T23" fmla="*/ 22 h 103"/>
                <a:gd name="T24" fmla="*/ 37 w 111"/>
                <a:gd name="T25" fmla="*/ 11 h 103"/>
                <a:gd name="T26" fmla="*/ 46 w 111"/>
                <a:gd name="T27" fmla="*/ 3 h 103"/>
                <a:gd name="T28" fmla="*/ 59 w 111"/>
                <a:gd name="T29" fmla="*/ 13 h 103"/>
                <a:gd name="T30" fmla="*/ 73 w 111"/>
                <a:gd name="T31" fmla="*/ 23 h 103"/>
                <a:gd name="T32" fmla="*/ 76 w 111"/>
                <a:gd name="T33" fmla="*/ 14 h 103"/>
                <a:gd name="T34" fmla="*/ 88 w 111"/>
                <a:gd name="T35" fmla="*/ 16 h 103"/>
                <a:gd name="T36" fmla="*/ 87 w 111"/>
                <a:gd name="T37" fmla="*/ 35 h 103"/>
                <a:gd name="T38" fmla="*/ 101 w 111"/>
                <a:gd name="T39" fmla="*/ 29 h 103"/>
                <a:gd name="T40" fmla="*/ 106 w 111"/>
                <a:gd name="T41" fmla="*/ 42 h 103"/>
                <a:gd name="T42" fmla="*/ 93 w 111"/>
                <a:gd name="T43" fmla="*/ 52 h 103"/>
                <a:gd name="T44" fmla="*/ 91 w 111"/>
                <a:gd name="T45" fmla="*/ 53 h 103"/>
                <a:gd name="T46" fmla="*/ 92 w 111"/>
                <a:gd name="T47" fmla="*/ 53 h 103"/>
                <a:gd name="T48" fmla="*/ 107 w 111"/>
                <a:gd name="T49" fmla="*/ 59 h 103"/>
                <a:gd name="T50" fmla="*/ 106 w 111"/>
                <a:gd name="T51" fmla="*/ 69 h 103"/>
                <a:gd name="T52" fmla="*/ 92 w 111"/>
                <a:gd name="T53" fmla="*/ 76 h 103"/>
                <a:gd name="T54" fmla="*/ 86 w 111"/>
                <a:gd name="T55" fmla="*/ 91 h 103"/>
                <a:gd name="T56" fmla="*/ 76 w 111"/>
                <a:gd name="T57" fmla="*/ 94 h 103"/>
                <a:gd name="T58" fmla="*/ 67 w 111"/>
                <a:gd name="T59" fmla="*/ 83 h 103"/>
                <a:gd name="T60" fmla="*/ 65 w 111"/>
                <a:gd name="T61" fmla="*/ 94 h 103"/>
                <a:gd name="T62" fmla="*/ 51 w 111"/>
                <a:gd name="T63" fmla="*/ 97 h 103"/>
                <a:gd name="T64" fmla="*/ 48 w 111"/>
                <a:gd name="T65" fmla="*/ 88 h 103"/>
                <a:gd name="T66" fmla="*/ 44 w 111"/>
                <a:gd name="T67" fmla="*/ 91 h 103"/>
                <a:gd name="T68" fmla="*/ 34 w 111"/>
                <a:gd name="T69" fmla="*/ 90 h 103"/>
                <a:gd name="T70" fmla="*/ 33 w 111"/>
                <a:gd name="T71"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03">
                  <a:moveTo>
                    <a:pt x="33" y="83"/>
                  </a:moveTo>
                  <a:cubicBezTo>
                    <a:pt x="24" y="82"/>
                    <a:pt x="18" y="81"/>
                    <a:pt x="12" y="74"/>
                  </a:cubicBezTo>
                  <a:cubicBezTo>
                    <a:pt x="11" y="73"/>
                    <a:pt x="10" y="69"/>
                    <a:pt x="12" y="68"/>
                  </a:cubicBezTo>
                  <a:cubicBezTo>
                    <a:pt x="15" y="66"/>
                    <a:pt x="17" y="64"/>
                    <a:pt x="20" y="62"/>
                  </a:cubicBezTo>
                  <a:cubicBezTo>
                    <a:pt x="19" y="62"/>
                    <a:pt x="18" y="62"/>
                    <a:pt x="17" y="61"/>
                  </a:cubicBezTo>
                  <a:cubicBezTo>
                    <a:pt x="16" y="61"/>
                    <a:pt x="16" y="61"/>
                    <a:pt x="15" y="61"/>
                  </a:cubicBezTo>
                  <a:cubicBezTo>
                    <a:pt x="10" y="60"/>
                    <a:pt x="6" y="55"/>
                    <a:pt x="2" y="51"/>
                  </a:cubicBezTo>
                  <a:cubicBezTo>
                    <a:pt x="0" y="48"/>
                    <a:pt x="0" y="43"/>
                    <a:pt x="4" y="41"/>
                  </a:cubicBezTo>
                  <a:cubicBezTo>
                    <a:pt x="9" y="38"/>
                    <a:pt x="14" y="36"/>
                    <a:pt x="19" y="36"/>
                  </a:cubicBezTo>
                  <a:cubicBezTo>
                    <a:pt x="17" y="31"/>
                    <a:pt x="20" y="26"/>
                    <a:pt x="23" y="22"/>
                  </a:cubicBezTo>
                  <a:cubicBezTo>
                    <a:pt x="25" y="19"/>
                    <a:pt x="28" y="18"/>
                    <a:pt x="31" y="19"/>
                  </a:cubicBezTo>
                  <a:cubicBezTo>
                    <a:pt x="33" y="20"/>
                    <a:pt x="35" y="21"/>
                    <a:pt x="37" y="22"/>
                  </a:cubicBezTo>
                  <a:cubicBezTo>
                    <a:pt x="37" y="19"/>
                    <a:pt x="37" y="15"/>
                    <a:pt x="37" y="11"/>
                  </a:cubicBezTo>
                  <a:cubicBezTo>
                    <a:pt x="36" y="6"/>
                    <a:pt x="40" y="0"/>
                    <a:pt x="46" y="3"/>
                  </a:cubicBezTo>
                  <a:cubicBezTo>
                    <a:pt x="50" y="5"/>
                    <a:pt x="55" y="8"/>
                    <a:pt x="59" y="13"/>
                  </a:cubicBezTo>
                  <a:cubicBezTo>
                    <a:pt x="64" y="15"/>
                    <a:pt x="68" y="19"/>
                    <a:pt x="73" y="23"/>
                  </a:cubicBezTo>
                  <a:cubicBezTo>
                    <a:pt x="73" y="20"/>
                    <a:pt x="74" y="17"/>
                    <a:pt x="76" y="14"/>
                  </a:cubicBezTo>
                  <a:cubicBezTo>
                    <a:pt x="78" y="9"/>
                    <a:pt x="87" y="10"/>
                    <a:pt x="88" y="16"/>
                  </a:cubicBezTo>
                  <a:cubicBezTo>
                    <a:pt x="89" y="22"/>
                    <a:pt x="88" y="29"/>
                    <a:pt x="87" y="35"/>
                  </a:cubicBezTo>
                  <a:cubicBezTo>
                    <a:pt x="90" y="31"/>
                    <a:pt x="95" y="29"/>
                    <a:pt x="101" y="29"/>
                  </a:cubicBezTo>
                  <a:cubicBezTo>
                    <a:pt x="108" y="29"/>
                    <a:pt x="111" y="38"/>
                    <a:pt x="106" y="42"/>
                  </a:cubicBezTo>
                  <a:cubicBezTo>
                    <a:pt x="102" y="46"/>
                    <a:pt x="97" y="49"/>
                    <a:pt x="93" y="52"/>
                  </a:cubicBezTo>
                  <a:cubicBezTo>
                    <a:pt x="92" y="52"/>
                    <a:pt x="92" y="53"/>
                    <a:pt x="91" y="53"/>
                  </a:cubicBezTo>
                  <a:cubicBezTo>
                    <a:pt x="92" y="53"/>
                    <a:pt x="92" y="53"/>
                    <a:pt x="92" y="53"/>
                  </a:cubicBezTo>
                  <a:cubicBezTo>
                    <a:pt x="98" y="52"/>
                    <a:pt x="103" y="55"/>
                    <a:pt x="107" y="59"/>
                  </a:cubicBezTo>
                  <a:cubicBezTo>
                    <a:pt x="109" y="62"/>
                    <a:pt x="109" y="66"/>
                    <a:pt x="106" y="69"/>
                  </a:cubicBezTo>
                  <a:cubicBezTo>
                    <a:pt x="102" y="73"/>
                    <a:pt x="97" y="75"/>
                    <a:pt x="92" y="76"/>
                  </a:cubicBezTo>
                  <a:cubicBezTo>
                    <a:pt x="91" y="81"/>
                    <a:pt x="89" y="87"/>
                    <a:pt x="86" y="91"/>
                  </a:cubicBezTo>
                  <a:cubicBezTo>
                    <a:pt x="84" y="95"/>
                    <a:pt x="79" y="97"/>
                    <a:pt x="76" y="94"/>
                  </a:cubicBezTo>
                  <a:cubicBezTo>
                    <a:pt x="72" y="91"/>
                    <a:pt x="68" y="88"/>
                    <a:pt x="67" y="83"/>
                  </a:cubicBezTo>
                  <a:cubicBezTo>
                    <a:pt x="66" y="87"/>
                    <a:pt x="65" y="90"/>
                    <a:pt x="65" y="94"/>
                  </a:cubicBezTo>
                  <a:cubicBezTo>
                    <a:pt x="64" y="101"/>
                    <a:pt x="55" y="103"/>
                    <a:pt x="51" y="97"/>
                  </a:cubicBezTo>
                  <a:cubicBezTo>
                    <a:pt x="49" y="94"/>
                    <a:pt x="48" y="91"/>
                    <a:pt x="48" y="88"/>
                  </a:cubicBezTo>
                  <a:cubicBezTo>
                    <a:pt x="47" y="89"/>
                    <a:pt x="46" y="90"/>
                    <a:pt x="44" y="91"/>
                  </a:cubicBezTo>
                  <a:cubicBezTo>
                    <a:pt x="41" y="93"/>
                    <a:pt x="36" y="94"/>
                    <a:pt x="34" y="90"/>
                  </a:cubicBezTo>
                  <a:cubicBezTo>
                    <a:pt x="33" y="87"/>
                    <a:pt x="33" y="85"/>
                    <a:pt x="33" y="83"/>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p:nvPr/>
          </p:nvSpPr>
          <p:spPr bwMode="auto">
            <a:xfrm>
              <a:off x="5538788" y="4832350"/>
              <a:ext cx="112713" cy="98425"/>
            </a:xfrm>
            <a:custGeom>
              <a:avLst/>
              <a:gdLst>
                <a:gd name="T0" fmla="*/ 5 w 30"/>
                <a:gd name="T1" fmla="*/ 14 h 26"/>
                <a:gd name="T2" fmla="*/ 7 w 30"/>
                <a:gd name="T3" fmla="*/ 15 h 26"/>
                <a:gd name="T4" fmla="*/ 9 w 30"/>
                <a:gd name="T5" fmla="*/ 14 h 26"/>
                <a:gd name="T6" fmla="*/ 12 w 30"/>
                <a:gd name="T7" fmla="*/ 16 h 26"/>
                <a:gd name="T8" fmla="*/ 12 w 30"/>
                <a:gd name="T9" fmla="*/ 18 h 26"/>
                <a:gd name="T10" fmla="*/ 13 w 30"/>
                <a:gd name="T11" fmla="*/ 17 h 26"/>
                <a:gd name="T12" fmla="*/ 13 w 30"/>
                <a:gd name="T13" fmla="*/ 17 h 26"/>
                <a:gd name="T14" fmla="*/ 12 w 30"/>
                <a:gd name="T15" fmla="*/ 13 h 26"/>
                <a:gd name="T16" fmla="*/ 15 w 30"/>
                <a:gd name="T17" fmla="*/ 10 h 26"/>
                <a:gd name="T18" fmla="*/ 16 w 30"/>
                <a:gd name="T19" fmla="*/ 11 h 26"/>
                <a:gd name="T20" fmla="*/ 20 w 30"/>
                <a:gd name="T21" fmla="*/ 12 h 26"/>
                <a:gd name="T22" fmla="*/ 21 w 30"/>
                <a:gd name="T23" fmla="*/ 12 h 26"/>
                <a:gd name="T24" fmla="*/ 21 w 30"/>
                <a:gd name="T25" fmla="*/ 7 h 26"/>
                <a:gd name="T26" fmla="*/ 24 w 30"/>
                <a:gd name="T27" fmla="*/ 7 h 26"/>
                <a:gd name="T28" fmla="*/ 24 w 30"/>
                <a:gd name="T29" fmla="*/ 6 h 26"/>
                <a:gd name="T30" fmla="*/ 25 w 30"/>
                <a:gd name="T31" fmla="*/ 3 h 26"/>
                <a:gd name="T32" fmla="*/ 29 w 30"/>
                <a:gd name="T33" fmla="*/ 3 h 26"/>
                <a:gd name="T34" fmla="*/ 29 w 30"/>
                <a:gd name="T35" fmla="*/ 7 h 26"/>
                <a:gd name="T36" fmla="*/ 25 w 30"/>
                <a:gd name="T37" fmla="*/ 9 h 26"/>
                <a:gd name="T38" fmla="*/ 26 w 30"/>
                <a:gd name="T39" fmla="*/ 9 h 26"/>
                <a:gd name="T40" fmla="*/ 25 w 30"/>
                <a:gd name="T41" fmla="*/ 12 h 26"/>
                <a:gd name="T42" fmla="*/ 25 w 30"/>
                <a:gd name="T43" fmla="*/ 12 h 26"/>
                <a:gd name="T44" fmla="*/ 28 w 30"/>
                <a:gd name="T45" fmla="*/ 16 h 26"/>
                <a:gd name="T46" fmla="*/ 27 w 30"/>
                <a:gd name="T47" fmla="*/ 17 h 26"/>
                <a:gd name="T48" fmla="*/ 27 w 30"/>
                <a:gd name="T49" fmla="*/ 21 h 26"/>
                <a:gd name="T50" fmla="*/ 26 w 30"/>
                <a:gd name="T51" fmla="*/ 21 h 26"/>
                <a:gd name="T52" fmla="*/ 26 w 30"/>
                <a:gd name="T53" fmla="*/ 22 h 26"/>
                <a:gd name="T54" fmla="*/ 24 w 30"/>
                <a:gd name="T55" fmla="*/ 23 h 26"/>
                <a:gd name="T56" fmla="*/ 21 w 30"/>
                <a:gd name="T57" fmla="*/ 25 h 26"/>
                <a:gd name="T58" fmla="*/ 20 w 30"/>
                <a:gd name="T59" fmla="*/ 24 h 26"/>
                <a:gd name="T60" fmla="*/ 20 w 30"/>
                <a:gd name="T61" fmla="*/ 24 h 26"/>
                <a:gd name="T62" fmla="*/ 17 w 30"/>
                <a:gd name="T63" fmla="*/ 24 h 26"/>
                <a:gd name="T64" fmla="*/ 15 w 30"/>
                <a:gd name="T65" fmla="*/ 21 h 26"/>
                <a:gd name="T66" fmla="*/ 14 w 30"/>
                <a:gd name="T67" fmla="*/ 20 h 26"/>
                <a:gd name="T68" fmla="*/ 13 w 30"/>
                <a:gd name="T69" fmla="*/ 21 h 26"/>
                <a:gd name="T70" fmla="*/ 13 w 30"/>
                <a:gd name="T71" fmla="*/ 23 h 26"/>
                <a:gd name="T72" fmla="*/ 10 w 30"/>
                <a:gd name="T73" fmla="*/ 25 h 26"/>
                <a:gd name="T74" fmla="*/ 3 w 30"/>
                <a:gd name="T75" fmla="*/ 19 h 26"/>
                <a:gd name="T76" fmla="*/ 5 w 30"/>
                <a:gd name="T7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26">
                  <a:moveTo>
                    <a:pt x="5" y="14"/>
                  </a:moveTo>
                  <a:cubicBezTo>
                    <a:pt x="6" y="14"/>
                    <a:pt x="6" y="14"/>
                    <a:pt x="7" y="15"/>
                  </a:cubicBezTo>
                  <a:cubicBezTo>
                    <a:pt x="7" y="14"/>
                    <a:pt x="8" y="14"/>
                    <a:pt x="9" y="14"/>
                  </a:cubicBezTo>
                  <a:cubicBezTo>
                    <a:pt x="11" y="14"/>
                    <a:pt x="11" y="15"/>
                    <a:pt x="12" y="16"/>
                  </a:cubicBezTo>
                  <a:cubicBezTo>
                    <a:pt x="12" y="16"/>
                    <a:pt x="12" y="17"/>
                    <a:pt x="12" y="18"/>
                  </a:cubicBezTo>
                  <a:cubicBezTo>
                    <a:pt x="13" y="17"/>
                    <a:pt x="13" y="17"/>
                    <a:pt x="13" y="17"/>
                  </a:cubicBezTo>
                  <a:cubicBezTo>
                    <a:pt x="13" y="17"/>
                    <a:pt x="13" y="17"/>
                    <a:pt x="13" y="17"/>
                  </a:cubicBezTo>
                  <a:cubicBezTo>
                    <a:pt x="12" y="16"/>
                    <a:pt x="12" y="15"/>
                    <a:pt x="12" y="13"/>
                  </a:cubicBezTo>
                  <a:cubicBezTo>
                    <a:pt x="12" y="11"/>
                    <a:pt x="14" y="10"/>
                    <a:pt x="15" y="10"/>
                  </a:cubicBezTo>
                  <a:cubicBezTo>
                    <a:pt x="16" y="11"/>
                    <a:pt x="16" y="11"/>
                    <a:pt x="16" y="11"/>
                  </a:cubicBezTo>
                  <a:cubicBezTo>
                    <a:pt x="17" y="9"/>
                    <a:pt x="20" y="11"/>
                    <a:pt x="20" y="12"/>
                  </a:cubicBezTo>
                  <a:cubicBezTo>
                    <a:pt x="20" y="12"/>
                    <a:pt x="21" y="12"/>
                    <a:pt x="21" y="12"/>
                  </a:cubicBezTo>
                  <a:cubicBezTo>
                    <a:pt x="19" y="11"/>
                    <a:pt x="19" y="9"/>
                    <a:pt x="21" y="7"/>
                  </a:cubicBezTo>
                  <a:cubicBezTo>
                    <a:pt x="21" y="7"/>
                    <a:pt x="23" y="6"/>
                    <a:pt x="24" y="7"/>
                  </a:cubicBezTo>
                  <a:cubicBezTo>
                    <a:pt x="24" y="6"/>
                    <a:pt x="24" y="6"/>
                    <a:pt x="24" y="6"/>
                  </a:cubicBezTo>
                  <a:cubicBezTo>
                    <a:pt x="24" y="5"/>
                    <a:pt x="25" y="4"/>
                    <a:pt x="25" y="3"/>
                  </a:cubicBezTo>
                  <a:cubicBezTo>
                    <a:pt x="25" y="0"/>
                    <a:pt x="29" y="0"/>
                    <a:pt x="29" y="3"/>
                  </a:cubicBezTo>
                  <a:cubicBezTo>
                    <a:pt x="29" y="4"/>
                    <a:pt x="29" y="6"/>
                    <a:pt x="29" y="7"/>
                  </a:cubicBezTo>
                  <a:cubicBezTo>
                    <a:pt x="29" y="9"/>
                    <a:pt x="27" y="9"/>
                    <a:pt x="25" y="9"/>
                  </a:cubicBezTo>
                  <a:cubicBezTo>
                    <a:pt x="26" y="9"/>
                    <a:pt x="26" y="9"/>
                    <a:pt x="26" y="9"/>
                  </a:cubicBezTo>
                  <a:cubicBezTo>
                    <a:pt x="26" y="10"/>
                    <a:pt x="26" y="12"/>
                    <a:pt x="25" y="12"/>
                  </a:cubicBezTo>
                  <a:cubicBezTo>
                    <a:pt x="25" y="12"/>
                    <a:pt x="25" y="12"/>
                    <a:pt x="25" y="12"/>
                  </a:cubicBezTo>
                  <a:cubicBezTo>
                    <a:pt x="28" y="11"/>
                    <a:pt x="30" y="14"/>
                    <a:pt x="28" y="16"/>
                  </a:cubicBezTo>
                  <a:cubicBezTo>
                    <a:pt x="28" y="17"/>
                    <a:pt x="28" y="17"/>
                    <a:pt x="27" y="17"/>
                  </a:cubicBezTo>
                  <a:cubicBezTo>
                    <a:pt x="28" y="18"/>
                    <a:pt x="28" y="20"/>
                    <a:pt x="27" y="21"/>
                  </a:cubicBezTo>
                  <a:cubicBezTo>
                    <a:pt x="26" y="21"/>
                    <a:pt x="26" y="21"/>
                    <a:pt x="26" y="21"/>
                  </a:cubicBezTo>
                  <a:cubicBezTo>
                    <a:pt x="26" y="22"/>
                    <a:pt x="26" y="22"/>
                    <a:pt x="26" y="22"/>
                  </a:cubicBezTo>
                  <a:cubicBezTo>
                    <a:pt x="26" y="23"/>
                    <a:pt x="25" y="23"/>
                    <a:pt x="24" y="23"/>
                  </a:cubicBezTo>
                  <a:cubicBezTo>
                    <a:pt x="24" y="25"/>
                    <a:pt x="23" y="26"/>
                    <a:pt x="21" y="25"/>
                  </a:cubicBezTo>
                  <a:cubicBezTo>
                    <a:pt x="20" y="24"/>
                    <a:pt x="20" y="24"/>
                    <a:pt x="20" y="24"/>
                  </a:cubicBezTo>
                  <a:cubicBezTo>
                    <a:pt x="20" y="24"/>
                    <a:pt x="20" y="24"/>
                    <a:pt x="20" y="24"/>
                  </a:cubicBezTo>
                  <a:cubicBezTo>
                    <a:pt x="19" y="25"/>
                    <a:pt x="18" y="25"/>
                    <a:pt x="17" y="24"/>
                  </a:cubicBezTo>
                  <a:cubicBezTo>
                    <a:pt x="16" y="23"/>
                    <a:pt x="15" y="22"/>
                    <a:pt x="15" y="21"/>
                  </a:cubicBezTo>
                  <a:cubicBezTo>
                    <a:pt x="14" y="20"/>
                    <a:pt x="14" y="20"/>
                    <a:pt x="14" y="20"/>
                  </a:cubicBezTo>
                  <a:cubicBezTo>
                    <a:pt x="14" y="21"/>
                    <a:pt x="13" y="21"/>
                    <a:pt x="13" y="21"/>
                  </a:cubicBezTo>
                  <a:cubicBezTo>
                    <a:pt x="13" y="22"/>
                    <a:pt x="13" y="22"/>
                    <a:pt x="13" y="23"/>
                  </a:cubicBezTo>
                  <a:cubicBezTo>
                    <a:pt x="13" y="24"/>
                    <a:pt x="12" y="25"/>
                    <a:pt x="10" y="25"/>
                  </a:cubicBezTo>
                  <a:cubicBezTo>
                    <a:pt x="7" y="24"/>
                    <a:pt x="6" y="21"/>
                    <a:pt x="3" y="19"/>
                  </a:cubicBezTo>
                  <a:cubicBezTo>
                    <a:pt x="0" y="18"/>
                    <a:pt x="2" y="12"/>
                    <a:pt x="5" y="1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9"/>
            <p:cNvSpPr/>
            <p:nvPr/>
          </p:nvSpPr>
          <p:spPr bwMode="auto">
            <a:xfrm>
              <a:off x="5640388" y="4854575"/>
              <a:ext cx="85725" cy="79375"/>
            </a:xfrm>
            <a:custGeom>
              <a:avLst/>
              <a:gdLst>
                <a:gd name="T0" fmla="*/ 2 w 23"/>
                <a:gd name="T1" fmla="*/ 15 h 21"/>
                <a:gd name="T2" fmla="*/ 2 w 23"/>
                <a:gd name="T3" fmla="*/ 13 h 21"/>
                <a:gd name="T4" fmla="*/ 1 w 23"/>
                <a:gd name="T5" fmla="*/ 13 h 21"/>
                <a:gd name="T6" fmla="*/ 2 w 23"/>
                <a:gd name="T7" fmla="*/ 10 h 21"/>
                <a:gd name="T8" fmla="*/ 2 w 23"/>
                <a:gd name="T9" fmla="*/ 7 h 21"/>
                <a:gd name="T10" fmla="*/ 2 w 23"/>
                <a:gd name="T11" fmla="*/ 2 h 21"/>
                <a:gd name="T12" fmla="*/ 6 w 23"/>
                <a:gd name="T13" fmla="*/ 2 h 21"/>
                <a:gd name="T14" fmla="*/ 11 w 23"/>
                <a:gd name="T15" fmla="*/ 2 h 21"/>
                <a:gd name="T16" fmla="*/ 12 w 23"/>
                <a:gd name="T17" fmla="*/ 7 h 21"/>
                <a:gd name="T18" fmla="*/ 12 w 23"/>
                <a:gd name="T19" fmla="*/ 7 h 21"/>
                <a:gd name="T20" fmla="*/ 12 w 23"/>
                <a:gd name="T21" fmla="*/ 7 h 21"/>
                <a:gd name="T22" fmla="*/ 15 w 23"/>
                <a:gd name="T23" fmla="*/ 7 h 21"/>
                <a:gd name="T24" fmla="*/ 16 w 23"/>
                <a:gd name="T25" fmla="*/ 7 h 21"/>
                <a:gd name="T26" fmla="*/ 16 w 23"/>
                <a:gd name="T27" fmla="*/ 7 h 21"/>
                <a:gd name="T28" fmla="*/ 17 w 23"/>
                <a:gd name="T29" fmla="*/ 5 h 21"/>
                <a:gd name="T30" fmla="*/ 21 w 23"/>
                <a:gd name="T31" fmla="*/ 8 h 21"/>
                <a:gd name="T32" fmla="*/ 21 w 23"/>
                <a:gd name="T33" fmla="*/ 9 h 21"/>
                <a:gd name="T34" fmla="*/ 21 w 23"/>
                <a:gd name="T35" fmla="*/ 10 h 21"/>
                <a:gd name="T36" fmla="*/ 20 w 23"/>
                <a:gd name="T37" fmla="*/ 11 h 21"/>
                <a:gd name="T38" fmla="*/ 16 w 23"/>
                <a:gd name="T39" fmla="*/ 12 h 21"/>
                <a:gd name="T40" fmla="*/ 15 w 23"/>
                <a:gd name="T41" fmla="*/ 12 h 21"/>
                <a:gd name="T42" fmla="*/ 14 w 23"/>
                <a:gd name="T43" fmla="*/ 12 h 21"/>
                <a:gd name="T44" fmla="*/ 13 w 23"/>
                <a:gd name="T45" fmla="*/ 14 h 21"/>
                <a:gd name="T46" fmla="*/ 10 w 23"/>
                <a:gd name="T47" fmla="*/ 15 h 21"/>
                <a:gd name="T48" fmla="*/ 10 w 23"/>
                <a:gd name="T49" fmla="*/ 15 h 21"/>
                <a:gd name="T50" fmla="*/ 7 w 23"/>
                <a:gd name="T51" fmla="*/ 19 h 21"/>
                <a:gd name="T52" fmla="*/ 6 w 23"/>
                <a:gd name="T53" fmla="*/ 19 h 21"/>
                <a:gd name="T54" fmla="*/ 6 w 23"/>
                <a:gd name="T55" fmla="*/ 19 h 21"/>
                <a:gd name="T56" fmla="*/ 4 w 23"/>
                <a:gd name="T57" fmla="*/ 18 h 21"/>
                <a:gd name="T58" fmla="*/ 2 w 23"/>
                <a:gd name="T5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1">
                  <a:moveTo>
                    <a:pt x="2" y="15"/>
                  </a:moveTo>
                  <a:cubicBezTo>
                    <a:pt x="1" y="15"/>
                    <a:pt x="1" y="14"/>
                    <a:pt x="2" y="13"/>
                  </a:cubicBezTo>
                  <a:cubicBezTo>
                    <a:pt x="1" y="13"/>
                    <a:pt x="1" y="13"/>
                    <a:pt x="1" y="13"/>
                  </a:cubicBezTo>
                  <a:cubicBezTo>
                    <a:pt x="1" y="12"/>
                    <a:pt x="1" y="11"/>
                    <a:pt x="2" y="10"/>
                  </a:cubicBezTo>
                  <a:cubicBezTo>
                    <a:pt x="2" y="9"/>
                    <a:pt x="2" y="8"/>
                    <a:pt x="2" y="7"/>
                  </a:cubicBezTo>
                  <a:cubicBezTo>
                    <a:pt x="1" y="6"/>
                    <a:pt x="0" y="4"/>
                    <a:pt x="2" y="2"/>
                  </a:cubicBezTo>
                  <a:cubicBezTo>
                    <a:pt x="4" y="1"/>
                    <a:pt x="5" y="1"/>
                    <a:pt x="6" y="2"/>
                  </a:cubicBezTo>
                  <a:cubicBezTo>
                    <a:pt x="8" y="1"/>
                    <a:pt x="10" y="0"/>
                    <a:pt x="11" y="2"/>
                  </a:cubicBezTo>
                  <a:cubicBezTo>
                    <a:pt x="12" y="4"/>
                    <a:pt x="13" y="6"/>
                    <a:pt x="12" y="7"/>
                  </a:cubicBezTo>
                  <a:cubicBezTo>
                    <a:pt x="12" y="7"/>
                    <a:pt x="12" y="7"/>
                    <a:pt x="12" y="7"/>
                  </a:cubicBezTo>
                  <a:cubicBezTo>
                    <a:pt x="12" y="7"/>
                    <a:pt x="12" y="7"/>
                    <a:pt x="12" y="7"/>
                  </a:cubicBezTo>
                  <a:cubicBezTo>
                    <a:pt x="13" y="6"/>
                    <a:pt x="14" y="6"/>
                    <a:pt x="15" y="7"/>
                  </a:cubicBezTo>
                  <a:cubicBezTo>
                    <a:pt x="16" y="7"/>
                    <a:pt x="16" y="7"/>
                    <a:pt x="16" y="7"/>
                  </a:cubicBezTo>
                  <a:cubicBezTo>
                    <a:pt x="16" y="7"/>
                    <a:pt x="16" y="7"/>
                    <a:pt x="16" y="7"/>
                  </a:cubicBezTo>
                  <a:cubicBezTo>
                    <a:pt x="16" y="6"/>
                    <a:pt x="16" y="5"/>
                    <a:pt x="17" y="5"/>
                  </a:cubicBezTo>
                  <a:cubicBezTo>
                    <a:pt x="20" y="2"/>
                    <a:pt x="23" y="6"/>
                    <a:pt x="21" y="8"/>
                  </a:cubicBezTo>
                  <a:cubicBezTo>
                    <a:pt x="22" y="8"/>
                    <a:pt x="21" y="9"/>
                    <a:pt x="21" y="9"/>
                  </a:cubicBezTo>
                  <a:cubicBezTo>
                    <a:pt x="21" y="10"/>
                    <a:pt x="21" y="10"/>
                    <a:pt x="21" y="10"/>
                  </a:cubicBezTo>
                  <a:cubicBezTo>
                    <a:pt x="21" y="10"/>
                    <a:pt x="20" y="11"/>
                    <a:pt x="20" y="11"/>
                  </a:cubicBezTo>
                  <a:cubicBezTo>
                    <a:pt x="19" y="12"/>
                    <a:pt x="17" y="12"/>
                    <a:pt x="16" y="12"/>
                  </a:cubicBezTo>
                  <a:cubicBezTo>
                    <a:pt x="16" y="12"/>
                    <a:pt x="15" y="12"/>
                    <a:pt x="15" y="12"/>
                  </a:cubicBezTo>
                  <a:cubicBezTo>
                    <a:pt x="14" y="12"/>
                    <a:pt x="14" y="12"/>
                    <a:pt x="14" y="12"/>
                  </a:cubicBezTo>
                  <a:cubicBezTo>
                    <a:pt x="14" y="13"/>
                    <a:pt x="14" y="13"/>
                    <a:pt x="13" y="14"/>
                  </a:cubicBezTo>
                  <a:cubicBezTo>
                    <a:pt x="12" y="15"/>
                    <a:pt x="11" y="15"/>
                    <a:pt x="10" y="15"/>
                  </a:cubicBezTo>
                  <a:cubicBezTo>
                    <a:pt x="10" y="15"/>
                    <a:pt x="10" y="15"/>
                    <a:pt x="10" y="15"/>
                  </a:cubicBezTo>
                  <a:cubicBezTo>
                    <a:pt x="12" y="17"/>
                    <a:pt x="9" y="21"/>
                    <a:pt x="7" y="19"/>
                  </a:cubicBezTo>
                  <a:cubicBezTo>
                    <a:pt x="6" y="19"/>
                    <a:pt x="6" y="19"/>
                    <a:pt x="6" y="19"/>
                  </a:cubicBezTo>
                  <a:cubicBezTo>
                    <a:pt x="6" y="19"/>
                    <a:pt x="6" y="19"/>
                    <a:pt x="6" y="19"/>
                  </a:cubicBezTo>
                  <a:cubicBezTo>
                    <a:pt x="2" y="15"/>
                    <a:pt x="4" y="18"/>
                    <a:pt x="4" y="18"/>
                  </a:cubicBezTo>
                  <a:cubicBezTo>
                    <a:pt x="3" y="18"/>
                    <a:pt x="2" y="16"/>
                    <a:pt x="2"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0"/>
            <p:cNvSpPr/>
            <p:nvPr/>
          </p:nvSpPr>
          <p:spPr bwMode="auto">
            <a:xfrm>
              <a:off x="5934075" y="4700588"/>
              <a:ext cx="387350" cy="379413"/>
            </a:xfrm>
            <a:custGeom>
              <a:avLst/>
              <a:gdLst>
                <a:gd name="T0" fmla="*/ 11 w 103"/>
                <a:gd name="T1" fmla="*/ 60 h 101"/>
                <a:gd name="T2" fmla="*/ 0 w 103"/>
                <a:gd name="T3" fmla="*/ 40 h 101"/>
                <a:gd name="T4" fmla="*/ 5 w 103"/>
                <a:gd name="T5" fmla="*/ 35 h 101"/>
                <a:gd name="T6" fmla="*/ 14 w 103"/>
                <a:gd name="T7" fmla="*/ 36 h 101"/>
                <a:gd name="T8" fmla="*/ 12 w 103"/>
                <a:gd name="T9" fmla="*/ 33 h 101"/>
                <a:gd name="T10" fmla="*/ 11 w 103"/>
                <a:gd name="T11" fmla="*/ 32 h 101"/>
                <a:gd name="T12" fmla="*/ 7 w 103"/>
                <a:gd name="T13" fmla="*/ 16 h 101"/>
                <a:gd name="T14" fmla="*/ 15 w 103"/>
                <a:gd name="T15" fmla="*/ 9 h 101"/>
                <a:gd name="T16" fmla="*/ 30 w 103"/>
                <a:gd name="T17" fmla="*/ 15 h 101"/>
                <a:gd name="T18" fmla="*/ 42 w 103"/>
                <a:gd name="T19" fmla="*/ 6 h 101"/>
                <a:gd name="T20" fmla="*/ 50 w 103"/>
                <a:gd name="T21" fmla="*/ 9 h 101"/>
                <a:gd name="T22" fmla="*/ 53 w 103"/>
                <a:gd name="T23" fmla="*/ 16 h 101"/>
                <a:gd name="T24" fmla="*/ 59 w 103"/>
                <a:gd name="T25" fmla="*/ 6 h 101"/>
                <a:gd name="T26" fmla="*/ 71 w 103"/>
                <a:gd name="T27" fmla="*/ 5 h 101"/>
                <a:gd name="T28" fmla="*/ 75 w 103"/>
                <a:gd name="T29" fmla="*/ 21 h 101"/>
                <a:gd name="T30" fmla="*/ 79 w 103"/>
                <a:gd name="T31" fmla="*/ 38 h 101"/>
                <a:gd name="T32" fmla="*/ 87 w 103"/>
                <a:gd name="T33" fmla="*/ 33 h 101"/>
                <a:gd name="T34" fmla="*/ 96 w 103"/>
                <a:gd name="T35" fmla="*/ 42 h 101"/>
                <a:gd name="T36" fmla="*/ 83 w 103"/>
                <a:gd name="T37" fmla="*/ 56 h 101"/>
                <a:gd name="T38" fmla="*/ 98 w 103"/>
                <a:gd name="T39" fmla="*/ 61 h 101"/>
                <a:gd name="T40" fmla="*/ 94 w 103"/>
                <a:gd name="T41" fmla="*/ 74 h 101"/>
                <a:gd name="T42" fmla="*/ 77 w 103"/>
                <a:gd name="T43" fmla="*/ 73 h 101"/>
                <a:gd name="T44" fmla="*/ 75 w 103"/>
                <a:gd name="T45" fmla="*/ 73 h 101"/>
                <a:gd name="T46" fmla="*/ 76 w 103"/>
                <a:gd name="T47" fmla="*/ 73 h 101"/>
                <a:gd name="T48" fmla="*/ 84 w 103"/>
                <a:gd name="T49" fmla="*/ 87 h 101"/>
                <a:gd name="T50" fmla="*/ 77 w 103"/>
                <a:gd name="T51" fmla="*/ 95 h 101"/>
                <a:gd name="T52" fmla="*/ 61 w 103"/>
                <a:gd name="T53" fmla="*/ 91 h 101"/>
                <a:gd name="T54" fmla="*/ 47 w 103"/>
                <a:gd name="T55" fmla="*/ 100 h 101"/>
                <a:gd name="T56" fmla="*/ 37 w 103"/>
                <a:gd name="T57" fmla="*/ 95 h 101"/>
                <a:gd name="T58" fmla="*/ 38 w 103"/>
                <a:gd name="T59" fmla="*/ 81 h 101"/>
                <a:gd name="T60" fmla="*/ 29 w 103"/>
                <a:gd name="T61" fmla="*/ 89 h 101"/>
                <a:gd name="T62" fmla="*/ 16 w 103"/>
                <a:gd name="T63" fmla="*/ 83 h 101"/>
                <a:gd name="T64" fmla="*/ 20 w 103"/>
                <a:gd name="T65" fmla="*/ 73 h 101"/>
                <a:gd name="T66" fmla="*/ 15 w 103"/>
                <a:gd name="T67" fmla="*/ 74 h 101"/>
                <a:gd name="T68" fmla="*/ 8 w 103"/>
                <a:gd name="T69" fmla="*/ 66 h 101"/>
                <a:gd name="T70" fmla="*/ 11 w 103"/>
                <a:gd name="T71"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 h="101">
                  <a:moveTo>
                    <a:pt x="11" y="60"/>
                  </a:moveTo>
                  <a:cubicBezTo>
                    <a:pt x="5" y="54"/>
                    <a:pt x="1" y="49"/>
                    <a:pt x="0" y="40"/>
                  </a:cubicBezTo>
                  <a:cubicBezTo>
                    <a:pt x="0" y="38"/>
                    <a:pt x="2" y="35"/>
                    <a:pt x="5" y="35"/>
                  </a:cubicBezTo>
                  <a:cubicBezTo>
                    <a:pt x="8" y="35"/>
                    <a:pt x="11" y="35"/>
                    <a:pt x="14" y="36"/>
                  </a:cubicBezTo>
                  <a:cubicBezTo>
                    <a:pt x="13" y="35"/>
                    <a:pt x="13" y="34"/>
                    <a:pt x="12" y="33"/>
                  </a:cubicBezTo>
                  <a:cubicBezTo>
                    <a:pt x="12" y="33"/>
                    <a:pt x="12" y="32"/>
                    <a:pt x="11" y="32"/>
                  </a:cubicBezTo>
                  <a:cubicBezTo>
                    <a:pt x="8" y="28"/>
                    <a:pt x="7" y="21"/>
                    <a:pt x="7" y="16"/>
                  </a:cubicBezTo>
                  <a:cubicBezTo>
                    <a:pt x="7" y="12"/>
                    <a:pt x="11" y="8"/>
                    <a:pt x="15" y="9"/>
                  </a:cubicBezTo>
                  <a:cubicBezTo>
                    <a:pt x="21" y="10"/>
                    <a:pt x="25" y="12"/>
                    <a:pt x="30" y="15"/>
                  </a:cubicBezTo>
                  <a:cubicBezTo>
                    <a:pt x="31" y="10"/>
                    <a:pt x="37" y="8"/>
                    <a:pt x="42" y="6"/>
                  </a:cubicBezTo>
                  <a:cubicBezTo>
                    <a:pt x="45" y="6"/>
                    <a:pt x="48" y="6"/>
                    <a:pt x="50" y="9"/>
                  </a:cubicBezTo>
                  <a:cubicBezTo>
                    <a:pt x="51" y="11"/>
                    <a:pt x="52" y="13"/>
                    <a:pt x="53" y="16"/>
                  </a:cubicBezTo>
                  <a:cubicBezTo>
                    <a:pt x="55" y="13"/>
                    <a:pt x="57" y="10"/>
                    <a:pt x="59" y="6"/>
                  </a:cubicBezTo>
                  <a:cubicBezTo>
                    <a:pt x="62" y="2"/>
                    <a:pt x="68" y="0"/>
                    <a:pt x="71" y="5"/>
                  </a:cubicBezTo>
                  <a:cubicBezTo>
                    <a:pt x="74" y="10"/>
                    <a:pt x="75" y="16"/>
                    <a:pt x="75" y="21"/>
                  </a:cubicBezTo>
                  <a:cubicBezTo>
                    <a:pt x="77" y="26"/>
                    <a:pt x="79" y="32"/>
                    <a:pt x="79" y="38"/>
                  </a:cubicBezTo>
                  <a:cubicBezTo>
                    <a:pt x="82" y="36"/>
                    <a:pt x="85" y="34"/>
                    <a:pt x="87" y="33"/>
                  </a:cubicBezTo>
                  <a:cubicBezTo>
                    <a:pt x="93" y="31"/>
                    <a:pt x="99" y="37"/>
                    <a:pt x="96" y="42"/>
                  </a:cubicBezTo>
                  <a:cubicBezTo>
                    <a:pt x="93" y="48"/>
                    <a:pt x="88" y="52"/>
                    <a:pt x="83" y="56"/>
                  </a:cubicBezTo>
                  <a:cubicBezTo>
                    <a:pt x="88" y="56"/>
                    <a:pt x="93" y="57"/>
                    <a:pt x="98" y="61"/>
                  </a:cubicBezTo>
                  <a:cubicBezTo>
                    <a:pt x="103" y="65"/>
                    <a:pt x="100" y="74"/>
                    <a:pt x="94" y="74"/>
                  </a:cubicBezTo>
                  <a:cubicBezTo>
                    <a:pt x="88" y="74"/>
                    <a:pt x="83" y="74"/>
                    <a:pt x="77" y="73"/>
                  </a:cubicBezTo>
                  <a:cubicBezTo>
                    <a:pt x="76" y="73"/>
                    <a:pt x="76" y="73"/>
                    <a:pt x="75" y="73"/>
                  </a:cubicBezTo>
                  <a:cubicBezTo>
                    <a:pt x="76" y="73"/>
                    <a:pt x="76" y="73"/>
                    <a:pt x="76" y="73"/>
                  </a:cubicBezTo>
                  <a:cubicBezTo>
                    <a:pt x="81" y="77"/>
                    <a:pt x="83" y="82"/>
                    <a:pt x="84" y="87"/>
                  </a:cubicBezTo>
                  <a:cubicBezTo>
                    <a:pt x="84" y="91"/>
                    <a:pt x="81" y="94"/>
                    <a:pt x="77" y="95"/>
                  </a:cubicBezTo>
                  <a:cubicBezTo>
                    <a:pt x="71" y="96"/>
                    <a:pt x="66" y="94"/>
                    <a:pt x="61" y="91"/>
                  </a:cubicBezTo>
                  <a:cubicBezTo>
                    <a:pt x="58" y="95"/>
                    <a:pt x="53" y="98"/>
                    <a:pt x="47" y="100"/>
                  </a:cubicBezTo>
                  <a:cubicBezTo>
                    <a:pt x="44" y="101"/>
                    <a:pt x="39" y="100"/>
                    <a:pt x="37" y="95"/>
                  </a:cubicBezTo>
                  <a:cubicBezTo>
                    <a:pt x="36" y="91"/>
                    <a:pt x="36" y="86"/>
                    <a:pt x="38" y="81"/>
                  </a:cubicBezTo>
                  <a:cubicBezTo>
                    <a:pt x="34" y="84"/>
                    <a:pt x="31" y="86"/>
                    <a:pt x="29" y="89"/>
                  </a:cubicBezTo>
                  <a:cubicBezTo>
                    <a:pt x="24" y="94"/>
                    <a:pt x="16" y="90"/>
                    <a:pt x="16" y="83"/>
                  </a:cubicBezTo>
                  <a:cubicBezTo>
                    <a:pt x="17" y="79"/>
                    <a:pt x="18" y="76"/>
                    <a:pt x="20" y="73"/>
                  </a:cubicBezTo>
                  <a:cubicBezTo>
                    <a:pt x="18" y="73"/>
                    <a:pt x="16" y="74"/>
                    <a:pt x="15" y="74"/>
                  </a:cubicBezTo>
                  <a:cubicBezTo>
                    <a:pt x="11" y="73"/>
                    <a:pt x="7" y="70"/>
                    <a:pt x="8" y="66"/>
                  </a:cubicBezTo>
                  <a:cubicBezTo>
                    <a:pt x="9" y="64"/>
                    <a:pt x="10" y="62"/>
                    <a:pt x="11" y="6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1"/>
            <p:cNvSpPr/>
            <p:nvPr/>
          </p:nvSpPr>
          <p:spPr bwMode="auto">
            <a:xfrm>
              <a:off x="6049963" y="4829175"/>
              <a:ext cx="123825" cy="88900"/>
            </a:xfrm>
            <a:custGeom>
              <a:avLst/>
              <a:gdLst>
                <a:gd name="T0" fmla="*/ 6 w 33"/>
                <a:gd name="T1" fmla="*/ 3 h 24"/>
                <a:gd name="T2" fmla="*/ 7 w 33"/>
                <a:gd name="T3" fmla="*/ 5 h 24"/>
                <a:gd name="T4" fmla="*/ 9 w 33"/>
                <a:gd name="T5" fmla="*/ 6 h 24"/>
                <a:gd name="T6" fmla="*/ 10 w 33"/>
                <a:gd name="T7" fmla="*/ 9 h 24"/>
                <a:gd name="T8" fmla="*/ 9 w 33"/>
                <a:gd name="T9" fmla="*/ 11 h 24"/>
                <a:gd name="T10" fmla="*/ 10 w 33"/>
                <a:gd name="T11" fmla="*/ 11 h 24"/>
                <a:gd name="T12" fmla="*/ 11 w 33"/>
                <a:gd name="T13" fmla="*/ 11 h 24"/>
                <a:gd name="T14" fmla="*/ 12 w 33"/>
                <a:gd name="T15" fmla="*/ 7 h 24"/>
                <a:gd name="T16" fmla="*/ 16 w 33"/>
                <a:gd name="T17" fmla="*/ 7 h 24"/>
                <a:gd name="T18" fmla="*/ 16 w 33"/>
                <a:gd name="T19" fmla="*/ 7 h 24"/>
                <a:gd name="T20" fmla="*/ 19 w 33"/>
                <a:gd name="T21" fmla="*/ 11 h 24"/>
                <a:gd name="T22" fmla="*/ 20 w 33"/>
                <a:gd name="T23" fmla="*/ 12 h 24"/>
                <a:gd name="T24" fmla="*/ 22 w 33"/>
                <a:gd name="T25" fmla="*/ 8 h 24"/>
                <a:gd name="T26" fmla="*/ 25 w 33"/>
                <a:gd name="T27" fmla="*/ 10 h 24"/>
                <a:gd name="T28" fmla="*/ 26 w 33"/>
                <a:gd name="T29" fmla="*/ 10 h 24"/>
                <a:gd name="T30" fmla="*/ 28 w 33"/>
                <a:gd name="T31" fmla="*/ 7 h 24"/>
                <a:gd name="T32" fmla="*/ 31 w 33"/>
                <a:gd name="T33" fmla="*/ 10 h 24"/>
                <a:gd name="T34" fmla="*/ 29 w 33"/>
                <a:gd name="T35" fmla="*/ 13 h 24"/>
                <a:gd name="T36" fmla="*/ 25 w 33"/>
                <a:gd name="T37" fmla="*/ 12 h 24"/>
                <a:gd name="T38" fmla="*/ 25 w 33"/>
                <a:gd name="T39" fmla="*/ 14 h 24"/>
                <a:gd name="T40" fmla="*/ 23 w 33"/>
                <a:gd name="T41" fmla="*/ 18 h 24"/>
                <a:gd name="T42" fmla="*/ 23 w 33"/>
                <a:gd name="T43" fmla="*/ 18 h 24"/>
                <a:gd name="T44" fmla="*/ 23 w 33"/>
                <a:gd name="T45" fmla="*/ 21 h 24"/>
                <a:gd name="T46" fmla="*/ 21 w 33"/>
                <a:gd name="T47" fmla="*/ 21 h 24"/>
                <a:gd name="T48" fmla="*/ 19 w 33"/>
                <a:gd name="T49" fmla="*/ 23 h 24"/>
                <a:gd name="T50" fmla="*/ 18 w 33"/>
                <a:gd name="T51" fmla="*/ 22 h 24"/>
                <a:gd name="T52" fmla="*/ 18 w 33"/>
                <a:gd name="T53" fmla="*/ 23 h 24"/>
                <a:gd name="T54" fmla="*/ 15 w 33"/>
                <a:gd name="T55" fmla="*/ 23 h 24"/>
                <a:gd name="T56" fmla="*/ 12 w 33"/>
                <a:gd name="T57" fmla="*/ 22 h 24"/>
                <a:gd name="T58" fmla="*/ 12 w 33"/>
                <a:gd name="T59" fmla="*/ 21 h 24"/>
                <a:gd name="T60" fmla="*/ 12 w 33"/>
                <a:gd name="T61" fmla="*/ 21 h 24"/>
                <a:gd name="T62" fmla="*/ 9 w 33"/>
                <a:gd name="T63" fmla="*/ 19 h 24"/>
                <a:gd name="T64" fmla="*/ 9 w 33"/>
                <a:gd name="T65" fmla="*/ 15 h 24"/>
                <a:gd name="T66" fmla="*/ 9 w 33"/>
                <a:gd name="T67" fmla="*/ 14 h 24"/>
                <a:gd name="T68" fmla="*/ 8 w 33"/>
                <a:gd name="T69" fmla="*/ 14 h 24"/>
                <a:gd name="T70" fmla="*/ 7 w 33"/>
                <a:gd name="T71" fmla="*/ 15 h 24"/>
                <a:gd name="T72" fmla="*/ 3 w 33"/>
                <a:gd name="T73" fmla="*/ 15 h 24"/>
                <a:gd name="T74" fmla="*/ 1 w 33"/>
                <a:gd name="T75" fmla="*/ 6 h 24"/>
                <a:gd name="T76" fmla="*/ 6 w 33"/>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4">
                  <a:moveTo>
                    <a:pt x="6" y="3"/>
                  </a:moveTo>
                  <a:cubicBezTo>
                    <a:pt x="7" y="4"/>
                    <a:pt x="7" y="5"/>
                    <a:pt x="7" y="5"/>
                  </a:cubicBezTo>
                  <a:cubicBezTo>
                    <a:pt x="8" y="5"/>
                    <a:pt x="9" y="5"/>
                    <a:pt x="9" y="6"/>
                  </a:cubicBezTo>
                  <a:cubicBezTo>
                    <a:pt x="10" y="7"/>
                    <a:pt x="10" y="8"/>
                    <a:pt x="10" y="9"/>
                  </a:cubicBezTo>
                  <a:cubicBezTo>
                    <a:pt x="10" y="10"/>
                    <a:pt x="10" y="10"/>
                    <a:pt x="9" y="11"/>
                  </a:cubicBezTo>
                  <a:cubicBezTo>
                    <a:pt x="10" y="11"/>
                    <a:pt x="10" y="11"/>
                    <a:pt x="10" y="11"/>
                  </a:cubicBezTo>
                  <a:cubicBezTo>
                    <a:pt x="11" y="11"/>
                    <a:pt x="11" y="11"/>
                    <a:pt x="11" y="11"/>
                  </a:cubicBezTo>
                  <a:cubicBezTo>
                    <a:pt x="10" y="9"/>
                    <a:pt x="11" y="8"/>
                    <a:pt x="12" y="7"/>
                  </a:cubicBezTo>
                  <a:cubicBezTo>
                    <a:pt x="13" y="5"/>
                    <a:pt x="15" y="6"/>
                    <a:pt x="16" y="7"/>
                  </a:cubicBezTo>
                  <a:cubicBezTo>
                    <a:pt x="16" y="7"/>
                    <a:pt x="16" y="7"/>
                    <a:pt x="16" y="7"/>
                  </a:cubicBezTo>
                  <a:cubicBezTo>
                    <a:pt x="18" y="7"/>
                    <a:pt x="20" y="10"/>
                    <a:pt x="19" y="11"/>
                  </a:cubicBezTo>
                  <a:cubicBezTo>
                    <a:pt x="19" y="11"/>
                    <a:pt x="19" y="12"/>
                    <a:pt x="20" y="12"/>
                  </a:cubicBezTo>
                  <a:cubicBezTo>
                    <a:pt x="19" y="10"/>
                    <a:pt x="20" y="8"/>
                    <a:pt x="22" y="8"/>
                  </a:cubicBezTo>
                  <a:cubicBezTo>
                    <a:pt x="24" y="8"/>
                    <a:pt x="25" y="9"/>
                    <a:pt x="25" y="10"/>
                  </a:cubicBezTo>
                  <a:cubicBezTo>
                    <a:pt x="26" y="10"/>
                    <a:pt x="26" y="10"/>
                    <a:pt x="26" y="10"/>
                  </a:cubicBezTo>
                  <a:cubicBezTo>
                    <a:pt x="27" y="9"/>
                    <a:pt x="27" y="8"/>
                    <a:pt x="28" y="7"/>
                  </a:cubicBezTo>
                  <a:cubicBezTo>
                    <a:pt x="30" y="6"/>
                    <a:pt x="33" y="8"/>
                    <a:pt x="31" y="10"/>
                  </a:cubicBezTo>
                  <a:cubicBezTo>
                    <a:pt x="31" y="11"/>
                    <a:pt x="30" y="12"/>
                    <a:pt x="29" y="13"/>
                  </a:cubicBezTo>
                  <a:cubicBezTo>
                    <a:pt x="28" y="14"/>
                    <a:pt x="26" y="13"/>
                    <a:pt x="25" y="12"/>
                  </a:cubicBezTo>
                  <a:cubicBezTo>
                    <a:pt x="25" y="14"/>
                    <a:pt x="25" y="14"/>
                    <a:pt x="25" y="14"/>
                  </a:cubicBezTo>
                  <a:cubicBezTo>
                    <a:pt x="25" y="15"/>
                    <a:pt x="24" y="18"/>
                    <a:pt x="23" y="18"/>
                  </a:cubicBezTo>
                  <a:cubicBezTo>
                    <a:pt x="23" y="18"/>
                    <a:pt x="23" y="18"/>
                    <a:pt x="23" y="18"/>
                  </a:cubicBezTo>
                  <a:cubicBezTo>
                    <a:pt x="26" y="18"/>
                    <a:pt x="25" y="21"/>
                    <a:pt x="23" y="21"/>
                  </a:cubicBezTo>
                  <a:cubicBezTo>
                    <a:pt x="22" y="21"/>
                    <a:pt x="22" y="21"/>
                    <a:pt x="21" y="21"/>
                  </a:cubicBezTo>
                  <a:cubicBezTo>
                    <a:pt x="21" y="22"/>
                    <a:pt x="21" y="23"/>
                    <a:pt x="19" y="23"/>
                  </a:cubicBezTo>
                  <a:cubicBezTo>
                    <a:pt x="18" y="22"/>
                    <a:pt x="18" y="22"/>
                    <a:pt x="18" y="22"/>
                  </a:cubicBezTo>
                  <a:cubicBezTo>
                    <a:pt x="18" y="23"/>
                    <a:pt x="18" y="23"/>
                    <a:pt x="18" y="23"/>
                  </a:cubicBezTo>
                  <a:cubicBezTo>
                    <a:pt x="17" y="23"/>
                    <a:pt x="16" y="23"/>
                    <a:pt x="15" y="23"/>
                  </a:cubicBezTo>
                  <a:cubicBezTo>
                    <a:pt x="14" y="24"/>
                    <a:pt x="12" y="23"/>
                    <a:pt x="12" y="22"/>
                  </a:cubicBezTo>
                  <a:cubicBezTo>
                    <a:pt x="12" y="21"/>
                    <a:pt x="12" y="21"/>
                    <a:pt x="12" y="21"/>
                  </a:cubicBezTo>
                  <a:cubicBezTo>
                    <a:pt x="12" y="21"/>
                    <a:pt x="12" y="21"/>
                    <a:pt x="12" y="21"/>
                  </a:cubicBezTo>
                  <a:cubicBezTo>
                    <a:pt x="11" y="21"/>
                    <a:pt x="9" y="20"/>
                    <a:pt x="9" y="19"/>
                  </a:cubicBezTo>
                  <a:cubicBezTo>
                    <a:pt x="9" y="17"/>
                    <a:pt x="9" y="16"/>
                    <a:pt x="9" y="15"/>
                  </a:cubicBezTo>
                  <a:cubicBezTo>
                    <a:pt x="9" y="14"/>
                    <a:pt x="9" y="14"/>
                    <a:pt x="9" y="14"/>
                  </a:cubicBezTo>
                  <a:cubicBezTo>
                    <a:pt x="9" y="14"/>
                    <a:pt x="8" y="14"/>
                    <a:pt x="8" y="14"/>
                  </a:cubicBezTo>
                  <a:cubicBezTo>
                    <a:pt x="7" y="15"/>
                    <a:pt x="7" y="15"/>
                    <a:pt x="7" y="15"/>
                  </a:cubicBezTo>
                  <a:cubicBezTo>
                    <a:pt x="6" y="16"/>
                    <a:pt x="4" y="16"/>
                    <a:pt x="3" y="15"/>
                  </a:cubicBezTo>
                  <a:cubicBezTo>
                    <a:pt x="1" y="12"/>
                    <a:pt x="2" y="9"/>
                    <a:pt x="1" y="6"/>
                  </a:cubicBezTo>
                  <a:cubicBezTo>
                    <a:pt x="0" y="3"/>
                    <a:pt x="5" y="0"/>
                    <a:pt x="6" y="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
            <p:cNvSpPr/>
            <p:nvPr/>
          </p:nvSpPr>
          <p:spPr bwMode="auto">
            <a:xfrm>
              <a:off x="6124575" y="4881563"/>
              <a:ext cx="87313" cy="71438"/>
            </a:xfrm>
            <a:custGeom>
              <a:avLst/>
              <a:gdLst>
                <a:gd name="T0" fmla="*/ 0 w 23"/>
                <a:gd name="T1" fmla="*/ 10 h 19"/>
                <a:gd name="T2" fmla="*/ 1 w 23"/>
                <a:gd name="T3" fmla="*/ 8 h 19"/>
                <a:gd name="T4" fmla="*/ 1 w 23"/>
                <a:gd name="T5" fmla="*/ 8 h 19"/>
                <a:gd name="T6" fmla="*/ 3 w 23"/>
                <a:gd name="T7" fmla="*/ 6 h 19"/>
                <a:gd name="T8" fmla="*/ 6 w 23"/>
                <a:gd name="T9" fmla="*/ 4 h 19"/>
                <a:gd name="T10" fmla="*/ 8 w 23"/>
                <a:gd name="T11" fmla="*/ 0 h 19"/>
                <a:gd name="T12" fmla="*/ 12 w 23"/>
                <a:gd name="T13" fmla="*/ 3 h 19"/>
                <a:gd name="T14" fmla="*/ 16 w 23"/>
                <a:gd name="T15" fmla="*/ 5 h 19"/>
                <a:gd name="T16" fmla="*/ 13 w 23"/>
                <a:gd name="T17" fmla="*/ 10 h 19"/>
                <a:gd name="T18" fmla="*/ 13 w 23"/>
                <a:gd name="T19" fmla="*/ 10 h 19"/>
                <a:gd name="T20" fmla="*/ 13 w 23"/>
                <a:gd name="T21" fmla="*/ 10 h 19"/>
                <a:gd name="T22" fmla="*/ 16 w 23"/>
                <a:gd name="T23" fmla="*/ 12 h 19"/>
                <a:gd name="T24" fmla="*/ 16 w 23"/>
                <a:gd name="T25" fmla="*/ 12 h 19"/>
                <a:gd name="T26" fmla="*/ 16 w 23"/>
                <a:gd name="T27" fmla="*/ 12 h 19"/>
                <a:gd name="T28" fmla="*/ 18 w 23"/>
                <a:gd name="T29" fmla="*/ 11 h 19"/>
                <a:gd name="T30" fmla="*/ 20 w 23"/>
                <a:gd name="T31" fmla="*/ 17 h 19"/>
                <a:gd name="T32" fmla="*/ 19 w 23"/>
                <a:gd name="T33" fmla="*/ 17 h 19"/>
                <a:gd name="T34" fmla="*/ 19 w 23"/>
                <a:gd name="T35" fmla="*/ 18 h 19"/>
                <a:gd name="T36" fmla="*/ 16 w 23"/>
                <a:gd name="T37" fmla="*/ 18 h 19"/>
                <a:gd name="T38" fmla="*/ 14 w 23"/>
                <a:gd name="T39" fmla="*/ 16 h 19"/>
                <a:gd name="T40" fmla="*/ 12 w 23"/>
                <a:gd name="T41" fmla="*/ 15 h 19"/>
                <a:gd name="T42" fmla="*/ 12 w 23"/>
                <a:gd name="T43" fmla="*/ 15 h 19"/>
                <a:gd name="T44" fmla="*/ 10 w 23"/>
                <a:gd name="T45" fmla="*/ 16 h 19"/>
                <a:gd name="T46" fmla="*/ 7 w 23"/>
                <a:gd name="T47" fmla="*/ 15 h 19"/>
                <a:gd name="T48" fmla="*/ 7 w 23"/>
                <a:gd name="T49" fmla="*/ 15 h 19"/>
                <a:gd name="T50" fmla="*/ 1 w 23"/>
                <a:gd name="T51" fmla="*/ 16 h 19"/>
                <a:gd name="T52" fmla="*/ 1 w 23"/>
                <a:gd name="T53" fmla="*/ 16 h 19"/>
                <a:gd name="T54" fmla="*/ 1 w 23"/>
                <a:gd name="T55" fmla="*/ 16 h 19"/>
                <a:gd name="T56" fmla="*/ 0 w 23"/>
                <a:gd name="T57" fmla="*/ 13 h 19"/>
                <a:gd name="T58" fmla="*/ 0 w 23"/>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19">
                  <a:moveTo>
                    <a:pt x="0" y="10"/>
                  </a:moveTo>
                  <a:cubicBezTo>
                    <a:pt x="0" y="9"/>
                    <a:pt x="1" y="9"/>
                    <a:pt x="1" y="8"/>
                  </a:cubicBezTo>
                  <a:cubicBezTo>
                    <a:pt x="1" y="8"/>
                    <a:pt x="1" y="8"/>
                    <a:pt x="1" y="8"/>
                  </a:cubicBezTo>
                  <a:cubicBezTo>
                    <a:pt x="1" y="6"/>
                    <a:pt x="2" y="6"/>
                    <a:pt x="3" y="6"/>
                  </a:cubicBezTo>
                  <a:cubicBezTo>
                    <a:pt x="4" y="5"/>
                    <a:pt x="5" y="4"/>
                    <a:pt x="6" y="4"/>
                  </a:cubicBezTo>
                  <a:cubicBezTo>
                    <a:pt x="5" y="2"/>
                    <a:pt x="6" y="0"/>
                    <a:pt x="8" y="0"/>
                  </a:cubicBezTo>
                  <a:cubicBezTo>
                    <a:pt x="10" y="0"/>
                    <a:pt x="11" y="1"/>
                    <a:pt x="12" y="3"/>
                  </a:cubicBezTo>
                  <a:cubicBezTo>
                    <a:pt x="14" y="2"/>
                    <a:pt x="16" y="3"/>
                    <a:pt x="16" y="5"/>
                  </a:cubicBezTo>
                  <a:cubicBezTo>
                    <a:pt x="16" y="8"/>
                    <a:pt x="14" y="9"/>
                    <a:pt x="13" y="10"/>
                  </a:cubicBezTo>
                  <a:cubicBezTo>
                    <a:pt x="13" y="10"/>
                    <a:pt x="13" y="10"/>
                    <a:pt x="13" y="10"/>
                  </a:cubicBezTo>
                  <a:cubicBezTo>
                    <a:pt x="13" y="10"/>
                    <a:pt x="13" y="10"/>
                    <a:pt x="13" y="10"/>
                  </a:cubicBezTo>
                  <a:cubicBezTo>
                    <a:pt x="14" y="10"/>
                    <a:pt x="15" y="11"/>
                    <a:pt x="16" y="12"/>
                  </a:cubicBezTo>
                  <a:cubicBezTo>
                    <a:pt x="16" y="12"/>
                    <a:pt x="16" y="12"/>
                    <a:pt x="16" y="12"/>
                  </a:cubicBezTo>
                  <a:cubicBezTo>
                    <a:pt x="16" y="12"/>
                    <a:pt x="16" y="12"/>
                    <a:pt x="16" y="12"/>
                  </a:cubicBezTo>
                  <a:cubicBezTo>
                    <a:pt x="17" y="12"/>
                    <a:pt x="18" y="11"/>
                    <a:pt x="18" y="11"/>
                  </a:cubicBezTo>
                  <a:cubicBezTo>
                    <a:pt x="22" y="11"/>
                    <a:pt x="23" y="16"/>
                    <a:pt x="20" y="17"/>
                  </a:cubicBezTo>
                  <a:cubicBezTo>
                    <a:pt x="19" y="17"/>
                    <a:pt x="19" y="17"/>
                    <a:pt x="19" y="17"/>
                  </a:cubicBezTo>
                  <a:cubicBezTo>
                    <a:pt x="19" y="18"/>
                    <a:pt x="19" y="18"/>
                    <a:pt x="19" y="18"/>
                  </a:cubicBezTo>
                  <a:cubicBezTo>
                    <a:pt x="18" y="18"/>
                    <a:pt x="17" y="18"/>
                    <a:pt x="16" y="18"/>
                  </a:cubicBezTo>
                  <a:cubicBezTo>
                    <a:pt x="15" y="18"/>
                    <a:pt x="14" y="17"/>
                    <a:pt x="14" y="16"/>
                  </a:cubicBezTo>
                  <a:cubicBezTo>
                    <a:pt x="13" y="16"/>
                    <a:pt x="13" y="16"/>
                    <a:pt x="12" y="15"/>
                  </a:cubicBezTo>
                  <a:cubicBezTo>
                    <a:pt x="12" y="15"/>
                    <a:pt x="12" y="15"/>
                    <a:pt x="12" y="15"/>
                  </a:cubicBezTo>
                  <a:cubicBezTo>
                    <a:pt x="11" y="16"/>
                    <a:pt x="11" y="16"/>
                    <a:pt x="10" y="16"/>
                  </a:cubicBezTo>
                  <a:cubicBezTo>
                    <a:pt x="9" y="16"/>
                    <a:pt x="7" y="15"/>
                    <a:pt x="7" y="15"/>
                  </a:cubicBezTo>
                  <a:cubicBezTo>
                    <a:pt x="7" y="15"/>
                    <a:pt x="7" y="15"/>
                    <a:pt x="7" y="15"/>
                  </a:cubicBezTo>
                  <a:cubicBezTo>
                    <a:pt x="7" y="18"/>
                    <a:pt x="1" y="19"/>
                    <a:pt x="1" y="16"/>
                  </a:cubicBezTo>
                  <a:cubicBezTo>
                    <a:pt x="1" y="16"/>
                    <a:pt x="1" y="16"/>
                    <a:pt x="1" y="16"/>
                  </a:cubicBezTo>
                  <a:cubicBezTo>
                    <a:pt x="1" y="16"/>
                    <a:pt x="1" y="16"/>
                    <a:pt x="1" y="16"/>
                  </a:cubicBezTo>
                  <a:cubicBezTo>
                    <a:pt x="1" y="8"/>
                    <a:pt x="0" y="14"/>
                    <a:pt x="0" y="13"/>
                  </a:cubicBezTo>
                  <a:cubicBezTo>
                    <a:pt x="0" y="13"/>
                    <a:pt x="0" y="10"/>
                    <a:pt x="0"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3"/>
            <p:cNvSpPr/>
            <p:nvPr/>
          </p:nvSpPr>
          <p:spPr bwMode="auto">
            <a:xfrm>
              <a:off x="6467475" y="4700588"/>
              <a:ext cx="417513" cy="387350"/>
            </a:xfrm>
            <a:custGeom>
              <a:avLst/>
              <a:gdLst>
                <a:gd name="T0" fmla="*/ 33 w 111"/>
                <a:gd name="T1" fmla="*/ 83 h 103"/>
                <a:gd name="T2" fmla="*/ 13 w 111"/>
                <a:gd name="T3" fmla="*/ 74 h 103"/>
                <a:gd name="T4" fmla="*/ 13 w 111"/>
                <a:gd name="T5" fmla="*/ 68 h 103"/>
                <a:gd name="T6" fmla="*/ 21 w 111"/>
                <a:gd name="T7" fmla="*/ 62 h 103"/>
                <a:gd name="T8" fmla="*/ 18 w 111"/>
                <a:gd name="T9" fmla="*/ 61 h 103"/>
                <a:gd name="T10" fmla="*/ 16 w 111"/>
                <a:gd name="T11" fmla="*/ 61 h 103"/>
                <a:gd name="T12" fmla="*/ 3 w 111"/>
                <a:gd name="T13" fmla="*/ 51 h 103"/>
                <a:gd name="T14" fmla="*/ 5 w 111"/>
                <a:gd name="T15" fmla="*/ 41 h 103"/>
                <a:gd name="T16" fmla="*/ 20 w 111"/>
                <a:gd name="T17" fmla="*/ 36 h 103"/>
                <a:gd name="T18" fmla="*/ 24 w 111"/>
                <a:gd name="T19" fmla="*/ 22 h 103"/>
                <a:gd name="T20" fmla="*/ 32 w 111"/>
                <a:gd name="T21" fmla="*/ 19 h 103"/>
                <a:gd name="T22" fmla="*/ 38 w 111"/>
                <a:gd name="T23" fmla="*/ 22 h 103"/>
                <a:gd name="T24" fmla="*/ 37 w 111"/>
                <a:gd name="T25" fmla="*/ 11 h 103"/>
                <a:gd name="T26" fmla="*/ 46 w 111"/>
                <a:gd name="T27" fmla="*/ 3 h 103"/>
                <a:gd name="T28" fmla="*/ 60 w 111"/>
                <a:gd name="T29" fmla="*/ 13 h 103"/>
                <a:gd name="T30" fmla="*/ 73 w 111"/>
                <a:gd name="T31" fmla="*/ 23 h 103"/>
                <a:gd name="T32" fmla="*/ 76 w 111"/>
                <a:gd name="T33" fmla="*/ 14 h 103"/>
                <a:gd name="T34" fmla="*/ 89 w 111"/>
                <a:gd name="T35" fmla="*/ 16 h 103"/>
                <a:gd name="T36" fmla="*/ 88 w 111"/>
                <a:gd name="T37" fmla="*/ 35 h 103"/>
                <a:gd name="T38" fmla="*/ 102 w 111"/>
                <a:gd name="T39" fmla="*/ 29 h 103"/>
                <a:gd name="T40" fmla="*/ 107 w 111"/>
                <a:gd name="T41" fmla="*/ 42 h 103"/>
                <a:gd name="T42" fmla="*/ 93 w 111"/>
                <a:gd name="T43" fmla="*/ 52 h 103"/>
                <a:gd name="T44" fmla="*/ 92 w 111"/>
                <a:gd name="T45" fmla="*/ 53 h 103"/>
                <a:gd name="T46" fmla="*/ 92 w 111"/>
                <a:gd name="T47" fmla="*/ 53 h 103"/>
                <a:gd name="T48" fmla="*/ 107 w 111"/>
                <a:gd name="T49" fmla="*/ 59 h 103"/>
                <a:gd name="T50" fmla="*/ 107 w 111"/>
                <a:gd name="T51" fmla="*/ 69 h 103"/>
                <a:gd name="T52" fmla="*/ 92 w 111"/>
                <a:gd name="T53" fmla="*/ 76 h 103"/>
                <a:gd name="T54" fmla="*/ 87 w 111"/>
                <a:gd name="T55" fmla="*/ 91 h 103"/>
                <a:gd name="T56" fmla="*/ 76 w 111"/>
                <a:gd name="T57" fmla="*/ 94 h 103"/>
                <a:gd name="T58" fmla="*/ 68 w 111"/>
                <a:gd name="T59" fmla="*/ 83 h 103"/>
                <a:gd name="T60" fmla="*/ 66 w 111"/>
                <a:gd name="T61" fmla="*/ 94 h 103"/>
                <a:gd name="T62" fmla="*/ 52 w 111"/>
                <a:gd name="T63" fmla="*/ 97 h 103"/>
                <a:gd name="T64" fmla="*/ 48 w 111"/>
                <a:gd name="T65" fmla="*/ 88 h 103"/>
                <a:gd name="T66" fmla="*/ 45 w 111"/>
                <a:gd name="T67" fmla="*/ 91 h 103"/>
                <a:gd name="T68" fmla="*/ 35 w 111"/>
                <a:gd name="T69" fmla="*/ 90 h 103"/>
                <a:gd name="T70" fmla="*/ 33 w 111"/>
                <a:gd name="T71"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03">
                  <a:moveTo>
                    <a:pt x="33" y="83"/>
                  </a:moveTo>
                  <a:cubicBezTo>
                    <a:pt x="25" y="82"/>
                    <a:pt x="19" y="81"/>
                    <a:pt x="13" y="74"/>
                  </a:cubicBezTo>
                  <a:cubicBezTo>
                    <a:pt x="11" y="73"/>
                    <a:pt x="11" y="69"/>
                    <a:pt x="13" y="68"/>
                  </a:cubicBezTo>
                  <a:cubicBezTo>
                    <a:pt x="16" y="66"/>
                    <a:pt x="18" y="64"/>
                    <a:pt x="21" y="62"/>
                  </a:cubicBezTo>
                  <a:cubicBezTo>
                    <a:pt x="20" y="62"/>
                    <a:pt x="19" y="62"/>
                    <a:pt x="18" y="61"/>
                  </a:cubicBezTo>
                  <a:cubicBezTo>
                    <a:pt x="17" y="61"/>
                    <a:pt x="17" y="61"/>
                    <a:pt x="16" y="61"/>
                  </a:cubicBezTo>
                  <a:cubicBezTo>
                    <a:pt x="11" y="60"/>
                    <a:pt x="6" y="55"/>
                    <a:pt x="3" y="51"/>
                  </a:cubicBezTo>
                  <a:cubicBezTo>
                    <a:pt x="0" y="48"/>
                    <a:pt x="1" y="43"/>
                    <a:pt x="5" y="41"/>
                  </a:cubicBezTo>
                  <a:cubicBezTo>
                    <a:pt x="10" y="38"/>
                    <a:pt x="15" y="36"/>
                    <a:pt x="20" y="36"/>
                  </a:cubicBezTo>
                  <a:cubicBezTo>
                    <a:pt x="18" y="31"/>
                    <a:pt x="21" y="26"/>
                    <a:pt x="24" y="22"/>
                  </a:cubicBezTo>
                  <a:cubicBezTo>
                    <a:pt x="26" y="19"/>
                    <a:pt x="29" y="18"/>
                    <a:pt x="32" y="19"/>
                  </a:cubicBezTo>
                  <a:cubicBezTo>
                    <a:pt x="34" y="20"/>
                    <a:pt x="36" y="21"/>
                    <a:pt x="38" y="22"/>
                  </a:cubicBezTo>
                  <a:cubicBezTo>
                    <a:pt x="38" y="19"/>
                    <a:pt x="38" y="15"/>
                    <a:pt x="37" y="11"/>
                  </a:cubicBezTo>
                  <a:cubicBezTo>
                    <a:pt x="37" y="6"/>
                    <a:pt x="41" y="0"/>
                    <a:pt x="46" y="3"/>
                  </a:cubicBezTo>
                  <a:cubicBezTo>
                    <a:pt x="51" y="5"/>
                    <a:pt x="56" y="8"/>
                    <a:pt x="60" y="13"/>
                  </a:cubicBezTo>
                  <a:cubicBezTo>
                    <a:pt x="64" y="15"/>
                    <a:pt x="69" y="19"/>
                    <a:pt x="73" y="23"/>
                  </a:cubicBezTo>
                  <a:cubicBezTo>
                    <a:pt x="74" y="20"/>
                    <a:pt x="75" y="17"/>
                    <a:pt x="76" y="14"/>
                  </a:cubicBezTo>
                  <a:cubicBezTo>
                    <a:pt x="79" y="9"/>
                    <a:pt x="88" y="10"/>
                    <a:pt x="89" y="16"/>
                  </a:cubicBezTo>
                  <a:cubicBezTo>
                    <a:pt x="90" y="22"/>
                    <a:pt x="89" y="29"/>
                    <a:pt x="88" y="35"/>
                  </a:cubicBezTo>
                  <a:cubicBezTo>
                    <a:pt x="91" y="31"/>
                    <a:pt x="95" y="29"/>
                    <a:pt x="102" y="29"/>
                  </a:cubicBezTo>
                  <a:cubicBezTo>
                    <a:pt x="108" y="29"/>
                    <a:pt x="111" y="38"/>
                    <a:pt x="107" y="42"/>
                  </a:cubicBezTo>
                  <a:cubicBezTo>
                    <a:pt x="103" y="46"/>
                    <a:pt x="98" y="49"/>
                    <a:pt x="93" y="52"/>
                  </a:cubicBezTo>
                  <a:cubicBezTo>
                    <a:pt x="93" y="52"/>
                    <a:pt x="92" y="53"/>
                    <a:pt x="92" y="53"/>
                  </a:cubicBezTo>
                  <a:cubicBezTo>
                    <a:pt x="92" y="53"/>
                    <a:pt x="92" y="53"/>
                    <a:pt x="92" y="53"/>
                  </a:cubicBezTo>
                  <a:cubicBezTo>
                    <a:pt x="98" y="52"/>
                    <a:pt x="103" y="55"/>
                    <a:pt x="107" y="59"/>
                  </a:cubicBezTo>
                  <a:cubicBezTo>
                    <a:pt x="110" y="62"/>
                    <a:pt x="109" y="66"/>
                    <a:pt x="107" y="69"/>
                  </a:cubicBezTo>
                  <a:cubicBezTo>
                    <a:pt x="103" y="73"/>
                    <a:pt x="98" y="75"/>
                    <a:pt x="92" y="76"/>
                  </a:cubicBezTo>
                  <a:cubicBezTo>
                    <a:pt x="92" y="81"/>
                    <a:pt x="90" y="87"/>
                    <a:pt x="87" y="91"/>
                  </a:cubicBezTo>
                  <a:cubicBezTo>
                    <a:pt x="85" y="95"/>
                    <a:pt x="80" y="97"/>
                    <a:pt x="76" y="94"/>
                  </a:cubicBezTo>
                  <a:cubicBezTo>
                    <a:pt x="72" y="91"/>
                    <a:pt x="69" y="88"/>
                    <a:pt x="68" y="83"/>
                  </a:cubicBezTo>
                  <a:cubicBezTo>
                    <a:pt x="67" y="87"/>
                    <a:pt x="66" y="90"/>
                    <a:pt x="66" y="94"/>
                  </a:cubicBezTo>
                  <a:cubicBezTo>
                    <a:pt x="65" y="101"/>
                    <a:pt x="56" y="103"/>
                    <a:pt x="52" y="97"/>
                  </a:cubicBezTo>
                  <a:cubicBezTo>
                    <a:pt x="50" y="94"/>
                    <a:pt x="49" y="91"/>
                    <a:pt x="48" y="88"/>
                  </a:cubicBezTo>
                  <a:cubicBezTo>
                    <a:pt x="47" y="89"/>
                    <a:pt x="46" y="90"/>
                    <a:pt x="45" y="91"/>
                  </a:cubicBezTo>
                  <a:cubicBezTo>
                    <a:pt x="42" y="93"/>
                    <a:pt x="37" y="94"/>
                    <a:pt x="35" y="90"/>
                  </a:cubicBezTo>
                  <a:cubicBezTo>
                    <a:pt x="34" y="87"/>
                    <a:pt x="34" y="85"/>
                    <a:pt x="33" y="83"/>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4"/>
            <p:cNvSpPr/>
            <p:nvPr/>
          </p:nvSpPr>
          <p:spPr bwMode="auto">
            <a:xfrm>
              <a:off x="6599238" y="4832350"/>
              <a:ext cx="112713" cy="98425"/>
            </a:xfrm>
            <a:custGeom>
              <a:avLst/>
              <a:gdLst>
                <a:gd name="T0" fmla="*/ 5 w 30"/>
                <a:gd name="T1" fmla="*/ 14 h 26"/>
                <a:gd name="T2" fmla="*/ 7 w 30"/>
                <a:gd name="T3" fmla="*/ 15 h 26"/>
                <a:gd name="T4" fmla="*/ 9 w 30"/>
                <a:gd name="T5" fmla="*/ 14 h 26"/>
                <a:gd name="T6" fmla="*/ 12 w 30"/>
                <a:gd name="T7" fmla="*/ 16 h 26"/>
                <a:gd name="T8" fmla="*/ 12 w 30"/>
                <a:gd name="T9" fmla="*/ 18 h 26"/>
                <a:gd name="T10" fmla="*/ 13 w 30"/>
                <a:gd name="T11" fmla="*/ 17 h 26"/>
                <a:gd name="T12" fmla="*/ 13 w 30"/>
                <a:gd name="T13" fmla="*/ 17 h 26"/>
                <a:gd name="T14" fmla="*/ 11 w 30"/>
                <a:gd name="T15" fmla="*/ 13 h 26"/>
                <a:gd name="T16" fmla="*/ 15 w 30"/>
                <a:gd name="T17" fmla="*/ 10 h 26"/>
                <a:gd name="T18" fmla="*/ 15 w 30"/>
                <a:gd name="T19" fmla="*/ 11 h 26"/>
                <a:gd name="T20" fmla="*/ 19 w 30"/>
                <a:gd name="T21" fmla="*/ 12 h 26"/>
                <a:gd name="T22" fmla="*/ 21 w 30"/>
                <a:gd name="T23" fmla="*/ 12 h 26"/>
                <a:gd name="T24" fmla="*/ 20 w 30"/>
                <a:gd name="T25" fmla="*/ 7 h 26"/>
                <a:gd name="T26" fmla="*/ 24 w 30"/>
                <a:gd name="T27" fmla="*/ 7 h 26"/>
                <a:gd name="T28" fmla="*/ 24 w 30"/>
                <a:gd name="T29" fmla="*/ 6 h 26"/>
                <a:gd name="T30" fmla="*/ 25 w 30"/>
                <a:gd name="T31" fmla="*/ 3 h 26"/>
                <a:gd name="T32" fmla="*/ 29 w 30"/>
                <a:gd name="T33" fmla="*/ 3 h 26"/>
                <a:gd name="T34" fmla="*/ 28 w 30"/>
                <a:gd name="T35" fmla="*/ 7 h 26"/>
                <a:gd name="T36" fmla="*/ 25 w 30"/>
                <a:gd name="T37" fmla="*/ 9 h 26"/>
                <a:gd name="T38" fmla="*/ 26 w 30"/>
                <a:gd name="T39" fmla="*/ 9 h 26"/>
                <a:gd name="T40" fmla="*/ 25 w 30"/>
                <a:gd name="T41" fmla="*/ 12 h 26"/>
                <a:gd name="T42" fmla="*/ 25 w 30"/>
                <a:gd name="T43" fmla="*/ 12 h 26"/>
                <a:gd name="T44" fmla="*/ 28 w 30"/>
                <a:gd name="T45" fmla="*/ 16 h 26"/>
                <a:gd name="T46" fmla="*/ 27 w 30"/>
                <a:gd name="T47" fmla="*/ 17 h 26"/>
                <a:gd name="T48" fmla="*/ 27 w 30"/>
                <a:gd name="T49" fmla="*/ 21 h 26"/>
                <a:gd name="T50" fmla="*/ 26 w 30"/>
                <a:gd name="T51" fmla="*/ 21 h 26"/>
                <a:gd name="T52" fmla="*/ 26 w 30"/>
                <a:gd name="T53" fmla="*/ 22 h 26"/>
                <a:gd name="T54" fmla="*/ 24 w 30"/>
                <a:gd name="T55" fmla="*/ 23 h 26"/>
                <a:gd name="T56" fmla="*/ 21 w 30"/>
                <a:gd name="T57" fmla="*/ 25 h 26"/>
                <a:gd name="T58" fmla="*/ 20 w 30"/>
                <a:gd name="T59" fmla="*/ 24 h 26"/>
                <a:gd name="T60" fmla="*/ 20 w 30"/>
                <a:gd name="T61" fmla="*/ 24 h 26"/>
                <a:gd name="T62" fmla="*/ 17 w 30"/>
                <a:gd name="T63" fmla="*/ 24 h 26"/>
                <a:gd name="T64" fmla="*/ 14 w 30"/>
                <a:gd name="T65" fmla="*/ 21 h 26"/>
                <a:gd name="T66" fmla="*/ 14 w 30"/>
                <a:gd name="T67" fmla="*/ 20 h 26"/>
                <a:gd name="T68" fmla="*/ 13 w 30"/>
                <a:gd name="T69" fmla="*/ 21 h 26"/>
                <a:gd name="T70" fmla="*/ 13 w 30"/>
                <a:gd name="T71" fmla="*/ 23 h 26"/>
                <a:gd name="T72" fmla="*/ 10 w 30"/>
                <a:gd name="T73" fmla="*/ 25 h 26"/>
                <a:gd name="T74" fmla="*/ 3 w 30"/>
                <a:gd name="T75" fmla="*/ 19 h 26"/>
                <a:gd name="T76" fmla="*/ 5 w 30"/>
                <a:gd name="T7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26">
                  <a:moveTo>
                    <a:pt x="5" y="14"/>
                  </a:moveTo>
                  <a:cubicBezTo>
                    <a:pt x="6" y="14"/>
                    <a:pt x="6" y="14"/>
                    <a:pt x="7" y="15"/>
                  </a:cubicBezTo>
                  <a:cubicBezTo>
                    <a:pt x="7" y="14"/>
                    <a:pt x="8" y="14"/>
                    <a:pt x="9" y="14"/>
                  </a:cubicBezTo>
                  <a:cubicBezTo>
                    <a:pt x="10" y="14"/>
                    <a:pt x="11" y="15"/>
                    <a:pt x="12" y="16"/>
                  </a:cubicBezTo>
                  <a:cubicBezTo>
                    <a:pt x="12" y="16"/>
                    <a:pt x="12" y="17"/>
                    <a:pt x="12" y="18"/>
                  </a:cubicBezTo>
                  <a:cubicBezTo>
                    <a:pt x="13" y="17"/>
                    <a:pt x="13" y="17"/>
                    <a:pt x="13" y="17"/>
                  </a:cubicBezTo>
                  <a:cubicBezTo>
                    <a:pt x="13" y="17"/>
                    <a:pt x="13" y="17"/>
                    <a:pt x="13" y="17"/>
                  </a:cubicBezTo>
                  <a:cubicBezTo>
                    <a:pt x="12" y="16"/>
                    <a:pt x="11" y="15"/>
                    <a:pt x="11" y="13"/>
                  </a:cubicBezTo>
                  <a:cubicBezTo>
                    <a:pt x="11" y="11"/>
                    <a:pt x="13" y="10"/>
                    <a:pt x="15" y="10"/>
                  </a:cubicBezTo>
                  <a:cubicBezTo>
                    <a:pt x="15" y="11"/>
                    <a:pt x="15" y="11"/>
                    <a:pt x="15" y="11"/>
                  </a:cubicBezTo>
                  <a:cubicBezTo>
                    <a:pt x="17" y="9"/>
                    <a:pt x="19" y="11"/>
                    <a:pt x="19" y="12"/>
                  </a:cubicBezTo>
                  <a:cubicBezTo>
                    <a:pt x="20" y="12"/>
                    <a:pt x="20" y="12"/>
                    <a:pt x="21" y="12"/>
                  </a:cubicBezTo>
                  <a:cubicBezTo>
                    <a:pt x="19" y="11"/>
                    <a:pt x="19" y="9"/>
                    <a:pt x="20" y="7"/>
                  </a:cubicBezTo>
                  <a:cubicBezTo>
                    <a:pt x="21" y="7"/>
                    <a:pt x="23" y="6"/>
                    <a:pt x="24" y="7"/>
                  </a:cubicBezTo>
                  <a:cubicBezTo>
                    <a:pt x="24" y="6"/>
                    <a:pt x="24" y="6"/>
                    <a:pt x="24" y="6"/>
                  </a:cubicBezTo>
                  <a:cubicBezTo>
                    <a:pt x="24" y="5"/>
                    <a:pt x="24" y="4"/>
                    <a:pt x="25" y="3"/>
                  </a:cubicBezTo>
                  <a:cubicBezTo>
                    <a:pt x="25" y="0"/>
                    <a:pt x="29" y="0"/>
                    <a:pt x="29" y="3"/>
                  </a:cubicBezTo>
                  <a:cubicBezTo>
                    <a:pt x="29" y="4"/>
                    <a:pt x="29" y="6"/>
                    <a:pt x="28" y="7"/>
                  </a:cubicBezTo>
                  <a:cubicBezTo>
                    <a:pt x="28" y="9"/>
                    <a:pt x="26" y="9"/>
                    <a:pt x="25" y="9"/>
                  </a:cubicBezTo>
                  <a:cubicBezTo>
                    <a:pt x="26" y="9"/>
                    <a:pt x="26" y="9"/>
                    <a:pt x="26" y="9"/>
                  </a:cubicBezTo>
                  <a:cubicBezTo>
                    <a:pt x="26" y="10"/>
                    <a:pt x="26" y="12"/>
                    <a:pt x="25" y="12"/>
                  </a:cubicBezTo>
                  <a:cubicBezTo>
                    <a:pt x="25" y="12"/>
                    <a:pt x="25" y="12"/>
                    <a:pt x="25" y="12"/>
                  </a:cubicBezTo>
                  <a:cubicBezTo>
                    <a:pt x="27" y="11"/>
                    <a:pt x="30" y="14"/>
                    <a:pt x="28" y="16"/>
                  </a:cubicBezTo>
                  <a:cubicBezTo>
                    <a:pt x="27" y="17"/>
                    <a:pt x="27" y="17"/>
                    <a:pt x="27" y="17"/>
                  </a:cubicBezTo>
                  <a:cubicBezTo>
                    <a:pt x="28" y="18"/>
                    <a:pt x="28" y="20"/>
                    <a:pt x="27" y="21"/>
                  </a:cubicBezTo>
                  <a:cubicBezTo>
                    <a:pt x="26" y="21"/>
                    <a:pt x="26" y="21"/>
                    <a:pt x="26" y="21"/>
                  </a:cubicBezTo>
                  <a:cubicBezTo>
                    <a:pt x="26" y="22"/>
                    <a:pt x="26" y="22"/>
                    <a:pt x="26" y="22"/>
                  </a:cubicBezTo>
                  <a:cubicBezTo>
                    <a:pt x="25" y="23"/>
                    <a:pt x="25" y="23"/>
                    <a:pt x="24" y="23"/>
                  </a:cubicBezTo>
                  <a:cubicBezTo>
                    <a:pt x="24" y="25"/>
                    <a:pt x="22" y="26"/>
                    <a:pt x="21" y="25"/>
                  </a:cubicBezTo>
                  <a:cubicBezTo>
                    <a:pt x="20" y="24"/>
                    <a:pt x="20" y="24"/>
                    <a:pt x="20" y="24"/>
                  </a:cubicBezTo>
                  <a:cubicBezTo>
                    <a:pt x="20" y="24"/>
                    <a:pt x="20" y="24"/>
                    <a:pt x="20" y="24"/>
                  </a:cubicBezTo>
                  <a:cubicBezTo>
                    <a:pt x="19" y="25"/>
                    <a:pt x="18" y="25"/>
                    <a:pt x="17" y="24"/>
                  </a:cubicBezTo>
                  <a:cubicBezTo>
                    <a:pt x="16" y="23"/>
                    <a:pt x="15" y="22"/>
                    <a:pt x="14" y="21"/>
                  </a:cubicBezTo>
                  <a:cubicBezTo>
                    <a:pt x="14" y="20"/>
                    <a:pt x="14" y="20"/>
                    <a:pt x="14" y="20"/>
                  </a:cubicBezTo>
                  <a:cubicBezTo>
                    <a:pt x="14" y="21"/>
                    <a:pt x="13" y="21"/>
                    <a:pt x="13" y="21"/>
                  </a:cubicBezTo>
                  <a:cubicBezTo>
                    <a:pt x="13" y="22"/>
                    <a:pt x="13" y="22"/>
                    <a:pt x="13" y="23"/>
                  </a:cubicBezTo>
                  <a:cubicBezTo>
                    <a:pt x="13" y="24"/>
                    <a:pt x="11" y="25"/>
                    <a:pt x="10" y="25"/>
                  </a:cubicBezTo>
                  <a:cubicBezTo>
                    <a:pt x="7" y="24"/>
                    <a:pt x="5" y="21"/>
                    <a:pt x="3" y="19"/>
                  </a:cubicBezTo>
                  <a:cubicBezTo>
                    <a:pt x="0" y="18"/>
                    <a:pt x="2" y="12"/>
                    <a:pt x="5" y="1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5"/>
            <p:cNvSpPr/>
            <p:nvPr/>
          </p:nvSpPr>
          <p:spPr bwMode="auto">
            <a:xfrm>
              <a:off x="6700838" y="4854575"/>
              <a:ext cx="85725" cy="79375"/>
            </a:xfrm>
            <a:custGeom>
              <a:avLst/>
              <a:gdLst>
                <a:gd name="T0" fmla="*/ 1 w 23"/>
                <a:gd name="T1" fmla="*/ 15 h 21"/>
                <a:gd name="T2" fmla="*/ 1 w 23"/>
                <a:gd name="T3" fmla="*/ 13 h 21"/>
                <a:gd name="T4" fmla="*/ 1 w 23"/>
                <a:gd name="T5" fmla="*/ 13 h 21"/>
                <a:gd name="T6" fmla="*/ 1 w 23"/>
                <a:gd name="T7" fmla="*/ 10 h 21"/>
                <a:gd name="T8" fmla="*/ 2 w 23"/>
                <a:gd name="T9" fmla="*/ 7 h 21"/>
                <a:gd name="T10" fmla="*/ 2 w 23"/>
                <a:gd name="T11" fmla="*/ 2 h 21"/>
                <a:gd name="T12" fmla="*/ 6 w 23"/>
                <a:gd name="T13" fmla="*/ 2 h 21"/>
                <a:gd name="T14" fmla="*/ 11 w 23"/>
                <a:gd name="T15" fmla="*/ 2 h 21"/>
                <a:gd name="T16" fmla="*/ 11 w 23"/>
                <a:gd name="T17" fmla="*/ 7 h 21"/>
                <a:gd name="T18" fmla="*/ 12 w 23"/>
                <a:gd name="T19" fmla="*/ 7 h 21"/>
                <a:gd name="T20" fmla="*/ 12 w 23"/>
                <a:gd name="T21" fmla="*/ 7 h 21"/>
                <a:gd name="T22" fmla="*/ 15 w 23"/>
                <a:gd name="T23" fmla="*/ 7 h 21"/>
                <a:gd name="T24" fmla="*/ 15 w 23"/>
                <a:gd name="T25" fmla="*/ 7 h 21"/>
                <a:gd name="T26" fmla="*/ 15 w 23"/>
                <a:gd name="T27" fmla="*/ 7 h 21"/>
                <a:gd name="T28" fmla="*/ 17 w 23"/>
                <a:gd name="T29" fmla="*/ 5 h 21"/>
                <a:gd name="T30" fmla="*/ 21 w 23"/>
                <a:gd name="T31" fmla="*/ 8 h 21"/>
                <a:gd name="T32" fmla="*/ 21 w 23"/>
                <a:gd name="T33" fmla="*/ 9 h 21"/>
                <a:gd name="T34" fmla="*/ 21 w 23"/>
                <a:gd name="T35" fmla="*/ 10 h 21"/>
                <a:gd name="T36" fmla="*/ 20 w 23"/>
                <a:gd name="T37" fmla="*/ 11 h 21"/>
                <a:gd name="T38" fmla="*/ 16 w 23"/>
                <a:gd name="T39" fmla="*/ 12 h 21"/>
                <a:gd name="T40" fmla="*/ 14 w 23"/>
                <a:gd name="T41" fmla="*/ 12 h 21"/>
                <a:gd name="T42" fmla="*/ 14 w 23"/>
                <a:gd name="T43" fmla="*/ 12 h 21"/>
                <a:gd name="T44" fmla="*/ 13 w 23"/>
                <a:gd name="T45" fmla="*/ 14 h 21"/>
                <a:gd name="T46" fmla="*/ 10 w 23"/>
                <a:gd name="T47" fmla="*/ 15 h 21"/>
                <a:gd name="T48" fmla="*/ 10 w 23"/>
                <a:gd name="T49" fmla="*/ 15 h 21"/>
                <a:gd name="T50" fmla="*/ 6 w 23"/>
                <a:gd name="T51" fmla="*/ 19 h 21"/>
                <a:gd name="T52" fmla="*/ 6 w 23"/>
                <a:gd name="T53" fmla="*/ 19 h 21"/>
                <a:gd name="T54" fmla="*/ 6 w 23"/>
                <a:gd name="T55" fmla="*/ 19 h 21"/>
                <a:gd name="T56" fmla="*/ 3 w 23"/>
                <a:gd name="T57" fmla="*/ 18 h 21"/>
                <a:gd name="T58" fmla="*/ 1 w 23"/>
                <a:gd name="T5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1">
                  <a:moveTo>
                    <a:pt x="1" y="15"/>
                  </a:moveTo>
                  <a:cubicBezTo>
                    <a:pt x="1" y="15"/>
                    <a:pt x="1" y="14"/>
                    <a:pt x="1" y="13"/>
                  </a:cubicBezTo>
                  <a:cubicBezTo>
                    <a:pt x="1" y="13"/>
                    <a:pt x="1" y="13"/>
                    <a:pt x="1" y="13"/>
                  </a:cubicBezTo>
                  <a:cubicBezTo>
                    <a:pt x="0" y="12"/>
                    <a:pt x="1" y="11"/>
                    <a:pt x="1" y="10"/>
                  </a:cubicBezTo>
                  <a:cubicBezTo>
                    <a:pt x="2" y="9"/>
                    <a:pt x="2" y="8"/>
                    <a:pt x="2" y="7"/>
                  </a:cubicBezTo>
                  <a:cubicBezTo>
                    <a:pt x="1" y="6"/>
                    <a:pt x="0" y="4"/>
                    <a:pt x="2" y="2"/>
                  </a:cubicBezTo>
                  <a:cubicBezTo>
                    <a:pt x="3" y="1"/>
                    <a:pt x="5" y="1"/>
                    <a:pt x="6" y="2"/>
                  </a:cubicBezTo>
                  <a:cubicBezTo>
                    <a:pt x="7" y="1"/>
                    <a:pt x="10" y="0"/>
                    <a:pt x="11" y="2"/>
                  </a:cubicBezTo>
                  <a:cubicBezTo>
                    <a:pt x="12" y="4"/>
                    <a:pt x="12" y="6"/>
                    <a:pt x="11" y="7"/>
                  </a:cubicBezTo>
                  <a:cubicBezTo>
                    <a:pt x="12" y="7"/>
                    <a:pt x="12" y="7"/>
                    <a:pt x="12" y="7"/>
                  </a:cubicBezTo>
                  <a:cubicBezTo>
                    <a:pt x="12" y="7"/>
                    <a:pt x="12" y="7"/>
                    <a:pt x="12" y="7"/>
                  </a:cubicBezTo>
                  <a:cubicBezTo>
                    <a:pt x="13" y="6"/>
                    <a:pt x="14" y="6"/>
                    <a:pt x="15" y="7"/>
                  </a:cubicBezTo>
                  <a:cubicBezTo>
                    <a:pt x="15" y="7"/>
                    <a:pt x="15" y="7"/>
                    <a:pt x="15" y="7"/>
                  </a:cubicBezTo>
                  <a:cubicBezTo>
                    <a:pt x="15" y="7"/>
                    <a:pt x="15" y="7"/>
                    <a:pt x="15" y="7"/>
                  </a:cubicBezTo>
                  <a:cubicBezTo>
                    <a:pt x="16" y="6"/>
                    <a:pt x="16" y="5"/>
                    <a:pt x="17" y="5"/>
                  </a:cubicBezTo>
                  <a:cubicBezTo>
                    <a:pt x="19" y="2"/>
                    <a:pt x="23" y="6"/>
                    <a:pt x="21" y="8"/>
                  </a:cubicBezTo>
                  <a:cubicBezTo>
                    <a:pt x="21" y="8"/>
                    <a:pt x="21" y="9"/>
                    <a:pt x="21" y="9"/>
                  </a:cubicBezTo>
                  <a:cubicBezTo>
                    <a:pt x="21" y="10"/>
                    <a:pt x="21" y="10"/>
                    <a:pt x="21" y="10"/>
                  </a:cubicBezTo>
                  <a:cubicBezTo>
                    <a:pt x="21" y="10"/>
                    <a:pt x="20" y="11"/>
                    <a:pt x="20" y="11"/>
                  </a:cubicBezTo>
                  <a:cubicBezTo>
                    <a:pt x="18" y="12"/>
                    <a:pt x="17" y="12"/>
                    <a:pt x="16" y="12"/>
                  </a:cubicBezTo>
                  <a:cubicBezTo>
                    <a:pt x="15" y="12"/>
                    <a:pt x="15" y="12"/>
                    <a:pt x="14" y="12"/>
                  </a:cubicBezTo>
                  <a:cubicBezTo>
                    <a:pt x="14" y="12"/>
                    <a:pt x="14" y="12"/>
                    <a:pt x="14" y="12"/>
                  </a:cubicBezTo>
                  <a:cubicBezTo>
                    <a:pt x="14" y="13"/>
                    <a:pt x="14" y="13"/>
                    <a:pt x="13" y="14"/>
                  </a:cubicBezTo>
                  <a:cubicBezTo>
                    <a:pt x="12" y="15"/>
                    <a:pt x="11" y="15"/>
                    <a:pt x="10" y="15"/>
                  </a:cubicBezTo>
                  <a:cubicBezTo>
                    <a:pt x="10" y="15"/>
                    <a:pt x="10" y="15"/>
                    <a:pt x="10" y="15"/>
                  </a:cubicBezTo>
                  <a:cubicBezTo>
                    <a:pt x="12" y="17"/>
                    <a:pt x="8" y="21"/>
                    <a:pt x="6" y="19"/>
                  </a:cubicBezTo>
                  <a:cubicBezTo>
                    <a:pt x="6" y="19"/>
                    <a:pt x="6" y="19"/>
                    <a:pt x="6" y="19"/>
                  </a:cubicBezTo>
                  <a:cubicBezTo>
                    <a:pt x="6" y="19"/>
                    <a:pt x="6" y="19"/>
                    <a:pt x="6" y="19"/>
                  </a:cubicBezTo>
                  <a:cubicBezTo>
                    <a:pt x="2" y="15"/>
                    <a:pt x="4" y="18"/>
                    <a:pt x="3" y="18"/>
                  </a:cubicBezTo>
                  <a:cubicBezTo>
                    <a:pt x="3" y="18"/>
                    <a:pt x="2" y="16"/>
                    <a:pt x="1"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6"/>
            <p:cNvSpPr/>
            <p:nvPr/>
          </p:nvSpPr>
          <p:spPr bwMode="auto">
            <a:xfrm>
              <a:off x="6994525" y="4700588"/>
              <a:ext cx="382588" cy="379413"/>
            </a:xfrm>
            <a:custGeom>
              <a:avLst/>
              <a:gdLst>
                <a:gd name="T0" fmla="*/ 11 w 102"/>
                <a:gd name="T1" fmla="*/ 60 h 101"/>
                <a:gd name="T2" fmla="*/ 0 w 102"/>
                <a:gd name="T3" fmla="*/ 40 h 101"/>
                <a:gd name="T4" fmla="*/ 4 w 102"/>
                <a:gd name="T5" fmla="*/ 35 h 101"/>
                <a:gd name="T6" fmla="*/ 14 w 102"/>
                <a:gd name="T7" fmla="*/ 36 h 101"/>
                <a:gd name="T8" fmla="*/ 12 w 102"/>
                <a:gd name="T9" fmla="*/ 33 h 101"/>
                <a:gd name="T10" fmla="*/ 11 w 102"/>
                <a:gd name="T11" fmla="*/ 32 h 101"/>
                <a:gd name="T12" fmla="*/ 7 w 102"/>
                <a:gd name="T13" fmla="*/ 16 h 101"/>
                <a:gd name="T14" fmla="*/ 15 w 102"/>
                <a:gd name="T15" fmla="*/ 9 h 101"/>
                <a:gd name="T16" fmla="*/ 30 w 102"/>
                <a:gd name="T17" fmla="*/ 15 h 101"/>
                <a:gd name="T18" fmla="*/ 42 w 102"/>
                <a:gd name="T19" fmla="*/ 6 h 101"/>
                <a:gd name="T20" fmla="*/ 49 w 102"/>
                <a:gd name="T21" fmla="*/ 9 h 101"/>
                <a:gd name="T22" fmla="*/ 52 w 102"/>
                <a:gd name="T23" fmla="*/ 16 h 101"/>
                <a:gd name="T24" fmla="*/ 59 w 102"/>
                <a:gd name="T25" fmla="*/ 6 h 101"/>
                <a:gd name="T26" fmla="*/ 71 w 102"/>
                <a:gd name="T27" fmla="*/ 5 h 101"/>
                <a:gd name="T28" fmla="*/ 75 w 102"/>
                <a:gd name="T29" fmla="*/ 21 h 101"/>
                <a:gd name="T30" fmla="*/ 79 w 102"/>
                <a:gd name="T31" fmla="*/ 38 h 101"/>
                <a:gd name="T32" fmla="*/ 87 w 102"/>
                <a:gd name="T33" fmla="*/ 33 h 101"/>
                <a:gd name="T34" fmla="*/ 96 w 102"/>
                <a:gd name="T35" fmla="*/ 42 h 101"/>
                <a:gd name="T36" fmla="*/ 83 w 102"/>
                <a:gd name="T37" fmla="*/ 56 h 101"/>
                <a:gd name="T38" fmla="*/ 98 w 102"/>
                <a:gd name="T39" fmla="*/ 61 h 101"/>
                <a:gd name="T40" fmla="*/ 93 w 102"/>
                <a:gd name="T41" fmla="*/ 74 h 101"/>
                <a:gd name="T42" fmla="*/ 77 w 102"/>
                <a:gd name="T43" fmla="*/ 73 h 101"/>
                <a:gd name="T44" fmla="*/ 75 w 102"/>
                <a:gd name="T45" fmla="*/ 73 h 101"/>
                <a:gd name="T46" fmla="*/ 75 w 102"/>
                <a:gd name="T47" fmla="*/ 73 h 101"/>
                <a:gd name="T48" fmla="*/ 83 w 102"/>
                <a:gd name="T49" fmla="*/ 87 h 101"/>
                <a:gd name="T50" fmla="*/ 77 w 102"/>
                <a:gd name="T51" fmla="*/ 95 h 101"/>
                <a:gd name="T52" fmla="*/ 61 w 102"/>
                <a:gd name="T53" fmla="*/ 91 h 101"/>
                <a:gd name="T54" fmla="*/ 47 w 102"/>
                <a:gd name="T55" fmla="*/ 100 h 101"/>
                <a:gd name="T56" fmla="*/ 37 w 102"/>
                <a:gd name="T57" fmla="*/ 95 h 101"/>
                <a:gd name="T58" fmla="*/ 37 w 102"/>
                <a:gd name="T59" fmla="*/ 81 h 101"/>
                <a:gd name="T60" fmla="*/ 29 w 102"/>
                <a:gd name="T61" fmla="*/ 89 h 101"/>
                <a:gd name="T62" fmla="*/ 16 w 102"/>
                <a:gd name="T63" fmla="*/ 83 h 101"/>
                <a:gd name="T64" fmla="*/ 19 w 102"/>
                <a:gd name="T65" fmla="*/ 73 h 101"/>
                <a:gd name="T66" fmla="*/ 15 w 102"/>
                <a:gd name="T67" fmla="*/ 74 h 101"/>
                <a:gd name="T68" fmla="*/ 8 w 102"/>
                <a:gd name="T69" fmla="*/ 66 h 101"/>
                <a:gd name="T70" fmla="*/ 11 w 102"/>
                <a:gd name="T71"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01">
                  <a:moveTo>
                    <a:pt x="11" y="60"/>
                  </a:moveTo>
                  <a:cubicBezTo>
                    <a:pt x="5" y="54"/>
                    <a:pt x="0" y="49"/>
                    <a:pt x="0" y="40"/>
                  </a:cubicBezTo>
                  <a:cubicBezTo>
                    <a:pt x="0" y="38"/>
                    <a:pt x="2" y="35"/>
                    <a:pt x="4" y="35"/>
                  </a:cubicBezTo>
                  <a:cubicBezTo>
                    <a:pt x="7" y="35"/>
                    <a:pt x="10" y="35"/>
                    <a:pt x="14" y="36"/>
                  </a:cubicBezTo>
                  <a:cubicBezTo>
                    <a:pt x="13" y="35"/>
                    <a:pt x="12" y="34"/>
                    <a:pt x="12" y="33"/>
                  </a:cubicBezTo>
                  <a:cubicBezTo>
                    <a:pt x="12" y="33"/>
                    <a:pt x="11" y="32"/>
                    <a:pt x="11" y="32"/>
                  </a:cubicBezTo>
                  <a:cubicBezTo>
                    <a:pt x="8" y="28"/>
                    <a:pt x="7" y="21"/>
                    <a:pt x="7" y="16"/>
                  </a:cubicBezTo>
                  <a:cubicBezTo>
                    <a:pt x="7" y="12"/>
                    <a:pt x="10" y="8"/>
                    <a:pt x="15" y="9"/>
                  </a:cubicBezTo>
                  <a:cubicBezTo>
                    <a:pt x="20" y="10"/>
                    <a:pt x="25" y="12"/>
                    <a:pt x="30" y="15"/>
                  </a:cubicBezTo>
                  <a:cubicBezTo>
                    <a:pt x="31" y="10"/>
                    <a:pt x="36" y="8"/>
                    <a:pt x="42" y="6"/>
                  </a:cubicBezTo>
                  <a:cubicBezTo>
                    <a:pt x="44" y="6"/>
                    <a:pt x="48" y="6"/>
                    <a:pt x="49" y="9"/>
                  </a:cubicBezTo>
                  <a:cubicBezTo>
                    <a:pt x="51" y="11"/>
                    <a:pt x="52" y="13"/>
                    <a:pt x="52" y="16"/>
                  </a:cubicBezTo>
                  <a:cubicBezTo>
                    <a:pt x="54" y="13"/>
                    <a:pt x="57" y="10"/>
                    <a:pt x="59" y="6"/>
                  </a:cubicBezTo>
                  <a:cubicBezTo>
                    <a:pt x="61" y="2"/>
                    <a:pt x="68" y="0"/>
                    <a:pt x="71" y="5"/>
                  </a:cubicBezTo>
                  <a:cubicBezTo>
                    <a:pt x="73" y="10"/>
                    <a:pt x="75" y="16"/>
                    <a:pt x="75" y="21"/>
                  </a:cubicBezTo>
                  <a:cubicBezTo>
                    <a:pt x="77" y="26"/>
                    <a:pt x="79" y="32"/>
                    <a:pt x="79" y="38"/>
                  </a:cubicBezTo>
                  <a:cubicBezTo>
                    <a:pt x="82" y="36"/>
                    <a:pt x="84" y="34"/>
                    <a:pt x="87" y="33"/>
                  </a:cubicBezTo>
                  <a:cubicBezTo>
                    <a:pt x="93" y="31"/>
                    <a:pt x="99" y="37"/>
                    <a:pt x="96" y="42"/>
                  </a:cubicBezTo>
                  <a:cubicBezTo>
                    <a:pt x="93" y="48"/>
                    <a:pt x="88" y="52"/>
                    <a:pt x="83" y="56"/>
                  </a:cubicBezTo>
                  <a:cubicBezTo>
                    <a:pt x="88" y="56"/>
                    <a:pt x="93" y="57"/>
                    <a:pt x="98" y="61"/>
                  </a:cubicBezTo>
                  <a:cubicBezTo>
                    <a:pt x="102" y="65"/>
                    <a:pt x="100" y="74"/>
                    <a:pt x="93" y="74"/>
                  </a:cubicBezTo>
                  <a:cubicBezTo>
                    <a:pt x="88" y="74"/>
                    <a:pt x="82" y="74"/>
                    <a:pt x="77" y="73"/>
                  </a:cubicBezTo>
                  <a:cubicBezTo>
                    <a:pt x="76" y="73"/>
                    <a:pt x="75" y="73"/>
                    <a:pt x="75" y="73"/>
                  </a:cubicBezTo>
                  <a:cubicBezTo>
                    <a:pt x="75" y="73"/>
                    <a:pt x="75" y="73"/>
                    <a:pt x="75" y="73"/>
                  </a:cubicBezTo>
                  <a:cubicBezTo>
                    <a:pt x="80" y="77"/>
                    <a:pt x="83" y="82"/>
                    <a:pt x="83" y="87"/>
                  </a:cubicBezTo>
                  <a:cubicBezTo>
                    <a:pt x="84" y="91"/>
                    <a:pt x="80" y="94"/>
                    <a:pt x="77" y="95"/>
                  </a:cubicBezTo>
                  <a:cubicBezTo>
                    <a:pt x="71" y="96"/>
                    <a:pt x="65" y="94"/>
                    <a:pt x="61" y="91"/>
                  </a:cubicBezTo>
                  <a:cubicBezTo>
                    <a:pt x="57" y="95"/>
                    <a:pt x="52" y="98"/>
                    <a:pt x="47" y="100"/>
                  </a:cubicBezTo>
                  <a:cubicBezTo>
                    <a:pt x="43" y="101"/>
                    <a:pt x="38" y="100"/>
                    <a:pt x="37" y="95"/>
                  </a:cubicBezTo>
                  <a:cubicBezTo>
                    <a:pt x="36" y="91"/>
                    <a:pt x="35" y="86"/>
                    <a:pt x="37" y="81"/>
                  </a:cubicBezTo>
                  <a:cubicBezTo>
                    <a:pt x="34" y="84"/>
                    <a:pt x="31" y="86"/>
                    <a:pt x="29" y="89"/>
                  </a:cubicBezTo>
                  <a:cubicBezTo>
                    <a:pt x="24" y="94"/>
                    <a:pt x="15" y="90"/>
                    <a:pt x="16" y="83"/>
                  </a:cubicBezTo>
                  <a:cubicBezTo>
                    <a:pt x="16" y="79"/>
                    <a:pt x="18" y="76"/>
                    <a:pt x="19" y="73"/>
                  </a:cubicBezTo>
                  <a:cubicBezTo>
                    <a:pt x="18" y="73"/>
                    <a:pt x="16" y="74"/>
                    <a:pt x="15" y="74"/>
                  </a:cubicBezTo>
                  <a:cubicBezTo>
                    <a:pt x="11" y="73"/>
                    <a:pt x="7" y="70"/>
                    <a:pt x="8" y="66"/>
                  </a:cubicBezTo>
                  <a:cubicBezTo>
                    <a:pt x="8" y="64"/>
                    <a:pt x="9" y="62"/>
                    <a:pt x="11" y="6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7"/>
            <p:cNvSpPr/>
            <p:nvPr/>
          </p:nvSpPr>
          <p:spPr bwMode="auto">
            <a:xfrm>
              <a:off x="7110413" y="4829175"/>
              <a:ext cx="123825" cy="88900"/>
            </a:xfrm>
            <a:custGeom>
              <a:avLst/>
              <a:gdLst>
                <a:gd name="T0" fmla="*/ 6 w 33"/>
                <a:gd name="T1" fmla="*/ 3 h 24"/>
                <a:gd name="T2" fmla="*/ 7 w 33"/>
                <a:gd name="T3" fmla="*/ 5 h 24"/>
                <a:gd name="T4" fmla="*/ 9 w 33"/>
                <a:gd name="T5" fmla="*/ 6 h 24"/>
                <a:gd name="T6" fmla="*/ 10 w 33"/>
                <a:gd name="T7" fmla="*/ 9 h 24"/>
                <a:gd name="T8" fmla="*/ 9 w 33"/>
                <a:gd name="T9" fmla="*/ 11 h 24"/>
                <a:gd name="T10" fmla="*/ 10 w 33"/>
                <a:gd name="T11" fmla="*/ 11 h 24"/>
                <a:gd name="T12" fmla="*/ 10 w 33"/>
                <a:gd name="T13" fmla="*/ 11 h 24"/>
                <a:gd name="T14" fmla="*/ 11 w 33"/>
                <a:gd name="T15" fmla="*/ 7 h 24"/>
                <a:gd name="T16" fmla="*/ 16 w 33"/>
                <a:gd name="T17" fmla="*/ 7 h 24"/>
                <a:gd name="T18" fmla="*/ 16 w 33"/>
                <a:gd name="T19" fmla="*/ 7 h 24"/>
                <a:gd name="T20" fmla="*/ 18 w 33"/>
                <a:gd name="T21" fmla="*/ 11 h 24"/>
                <a:gd name="T22" fmla="*/ 19 w 33"/>
                <a:gd name="T23" fmla="*/ 12 h 24"/>
                <a:gd name="T24" fmla="*/ 22 w 33"/>
                <a:gd name="T25" fmla="*/ 8 h 24"/>
                <a:gd name="T26" fmla="*/ 25 w 33"/>
                <a:gd name="T27" fmla="*/ 10 h 24"/>
                <a:gd name="T28" fmla="*/ 25 w 33"/>
                <a:gd name="T29" fmla="*/ 10 h 24"/>
                <a:gd name="T30" fmla="*/ 28 w 33"/>
                <a:gd name="T31" fmla="*/ 7 h 24"/>
                <a:gd name="T32" fmla="*/ 31 w 33"/>
                <a:gd name="T33" fmla="*/ 10 h 24"/>
                <a:gd name="T34" fmla="*/ 29 w 33"/>
                <a:gd name="T35" fmla="*/ 13 h 24"/>
                <a:gd name="T36" fmla="*/ 25 w 33"/>
                <a:gd name="T37" fmla="*/ 12 h 24"/>
                <a:gd name="T38" fmla="*/ 25 w 33"/>
                <a:gd name="T39" fmla="*/ 14 h 24"/>
                <a:gd name="T40" fmla="*/ 23 w 33"/>
                <a:gd name="T41" fmla="*/ 18 h 24"/>
                <a:gd name="T42" fmla="*/ 23 w 33"/>
                <a:gd name="T43" fmla="*/ 18 h 24"/>
                <a:gd name="T44" fmla="*/ 22 w 33"/>
                <a:gd name="T45" fmla="*/ 21 h 24"/>
                <a:gd name="T46" fmla="*/ 21 w 33"/>
                <a:gd name="T47" fmla="*/ 21 h 24"/>
                <a:gd name="T48" fmla="*/ 19 w 33"/>
                <a:gd name="T49" fmla="*/ 23 h 24"/>
                <a:gd name="T50" fmla="*/ 18 w 33"/>
                <a:gd name="T51" fmla="*/ 22 h 24"/>
                <a:gd name="T52" fmla="*/ 17 w 33"/>
                <a:gd name="T53" fmla="*/ 23 h 24"/>
                <a:gd name="T54" fmla="*/ 15 w 33"/>
                <a:gd name="T55" fmla="*/ 23 h 24"/>
                <a:gd name="T56" fmla="*/ 12 w 33"/>
                <a:gd name="T57" fmla="*/ 22 h 24"/>
                <a:gd name="T58" fmla="*/ 11 w 33"/>
                <a:gd name="T59" fmla="*/ 21 h 24"/>
                <a:gd name="T60" fmla="*/ 11 w 33"/>
                <a:gd name="T61" fmla="*/ 21 h 24"/>
                <a:gd name="T62" fmla="*/ 9 w 33"/>
                <a:gd name="T63" fmla="*/ 19 h 24"/>
                <a:gd name="T64" fmla="*/ 9 w 33"/>
                <a:gd name="T65" fmla="*/ 15 h 24"/>
                <a:gd name="T66" fmla="*/ 9 w 33"/>
                <a:gd name="T67" fmla="*/ 14 h 24"/>
                <a:gd name="T68" fmla="*/ 7 w 33"/>
                <a:gd name="T69" fmla="*/ 14 h 24"/>
                <a:gd name="T70" fmla="*/ 7 w 33"/>
                <a:gd name="T71" fmla="*/ 15 h 24"/>
                <a:gd name="T72" fmla="*/ 3 w 33"/>
                <a:gd name="T73" fmla="*/ 15 h 24"/>
                <a:gd name="T74" fmla="*/ 1 w 33"/>
                <a:gd name="T75" fmla="*/ 6 h 24"/>
                <a:gd name="T76" fmla="*/ 6 w 33"/>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4">
                  <a:moveTo>
                    <a:pt x="6" y="3"/>
                  </a:moveTo>
                  <a:cubicBezTo>
                    <a:pt x="6" y="4"/>
                    <a:pt x="7" y="5"/>
                    <a:pt x="7" y="5"/>
                  </a:cubicBezTo>
                  <a:cubicBezTo>
                    <a:pt x="8" y="5"/>
                    <a:pt x="8" y="5"/>
                    <a:pt x="9" y="6"/>
                  </a:cubicBezTo>
                  <a:cubicBezTo>
                    <a:pt x="10" y="7"/>
                    <a:pt x="10" y="8"/>
                    <a:pt x="10" y="9"/>
                  </a:cubicBezTo>
                  <a:cubicBezTo>
                    <a:pt x="10" y="10"/>
                    <a:pt x="9" y="10"/>
                    <a:pt x="9" y="11"/>
                  </a:cubicBezTo>
                  <a:cubicBezTo>
                    <a:pt x="9" y="11"/>
                    <a:pt x="10" y="11"/>
                    <a:pt x="10" y="11"/>
                  </a:cubicBezTo>
                  <a:cubicBezTo>
                    <a:pt x="10" y="11"/>
                    <a:pt x="10" y="11"/>
                    <a:pt x="10" y="11"/>
                  </a:cubicBezTo>
                  <a:cubicBezTo>
                    <a:pt x="10" y="9"/>
                    <a:pt x="10" y="8"/>
                    <a:pt x="11" y="7"/>
                  </a:cubicBezTo>
                  <a:cubicBezTo>
                    <a:pt x="13" y="5"/>
                    <a:pt x="15" y="6"/>
                    <a:pt x="16" y="7"/>
                  </a:cubicBezTo>
                  <a:cubicBezTo>
                    <a:pt x="16" y="7"/>
                    <a:pt x="16" y="7"/>
                    <a:pt x="16" y="7"/>
                  </a:cubicBezTo>
                  <a:cubicBezTo>
                    <a:pt x="18" y="7"/>
                    <a:pt x="19" y="10"/>
                    <a:pt x="18" y="11"/>
                  </a:cubicBezTo>
                  <a:cubicBezTo>
                    <a:pt x="19" y="11"/>
                    <a:pt x="19" y="12"/>
                    <a:pt x="19" y="12"/>
                  </a:cubicBezTo>
                  <a:cubicBezTo>
                    <a:pt x="19" y="10"/>
                    <a:pt x="20" y="8"/>
                    <a:pt x="22" y="8"/>
                  </a:cubicBezTo>
                  <a:cubicBezTo>
                    <a:pt x="23" y="8"/>
                    <a:pt x="25" y="9"/>
                    <a:pt x="25" y="10"/>
                  </a:cubicBezTo>
                  <a:cubicBezTo>
                    <a:pt x="25" y="10"/>
                    <a:pt x="25" y="10"/>
                    <a:pt x="25" y="10"/>
                  </a:cubicBezTo>
                  <a:cubicBezTo>
                    <a:pt x="26" y="9"/>
                    <a:pt x="27" y="8"/>
                    <a:pt x="28" y="7"/>
                  </a:cubicBezTo>
                  <a:cubicBezTo>
                    <a:pt x="30" y="6"/>
                    <a:pt x="33" y="8"/>
                    <a:pt x="31" y="10"/>
                  </a:cubicBezTo>
                  <a:cubicBezTo>
                    <a:pt x="30" y="11"/>
                    <a:pt x="30" y="12"/>
                    <a:pt x="29" y="13"/>
                  </a:cubicBezTo>
                  <a:cubicBezTo>
                    <a:pt x="28" y="14"/>
                    <a:pt x="26" y="13"/>
                    <a:pt x="25" y="12"/>
                  </a:cubicBezTo>
                  <a:cubicBezTo>
                    <a:pt x="25" y="14"/>
                    <a:pt x="25" y="14"/>
                    <a:pt x="25" y="14"/>
                  </a:cubicBezTo>
                  <a:cubicBezTo>
                    <a:pt x="25" y="15"/>
                    <a:pt x="24" y="18"/>
                    <a:pt x="23" y="18"/>
                  </a:cubicBezTo>
                  <a:cubicBezTo>
                    <a:pt x="23" y="18"/>
                    <a:pt x="23" y="18"/>
                    <a:pt x="23" y="18"/>
                  </a:cubicBezTo>
                  <a:cubicBezTo>
                    <a:pt x="25" y="18"/>
                    <a:pt x="25" y="21"/>
                    <a:pt x="22" y="21"/>
                  </a:cubicBezTo>
                  <a:cubicBezTo>
                    <a:pt x="22" y="21"/>
                    <a:pt x="21" y="21"/>
                    <a:pt x="21" y="21"/>
                  </a:cubicBezTo>
                  <a:cubicBezTo>
                    <a:pt x="21" y="22"/>
                    <a:pt x="20" y="23"/>
                    <a:pt x="19" y="23"/>
                  </a:cubicBezTo>
                  <a:cubicBezTo>
                    <a:pt x="18" y="22"/>
                    <a:pt x="18" y="22"/>
                    <a:pt x="18" y="22"/>
                  </a:cubicBezTo>
                  <a:cubicBezTo>
                    <a:pt x="17" y="23"/>
                    <a:pt x="17" y="23"/>
                    <a:pt x="17" y="23"/>
                  </a:cubicBezTo>
                  <a:cubicBezTo>
                    <a:pt x="17" y="23"/>
                    <a:pt x="16" y="23"/>
                    <a:pt x="15" y="23"/>
                  </a:cubicBezTo>
                  <a:cubicBezTo>
                    <a:pt x="14" y="24"/>
                    <a:pt x="12" y="23"/>
                    <a:pt x="12" y="22"/>
                  </a:cubicBezTo>
                  <a:cubicBezTo>
                    <a:pt x="11" y="21"/>
                    <a:pt x="11" y="21"/>
                    <a:pt x="11" y="21"/>
                  </a:cubicBezTo>
                  <a:cubicBezTo>
                    <a:pt x="11" y="21"/>
                    <a:pt x="11" y="21"/>
                    <a:pt x="11" y="21"/>
                  </a:cubicBezTo>
                  <a:cubicBezTo>
                    <a:pt x="10" y="21"/>
                    <a:pt x="9" y="20"/>
                    <a:pt x="9" y="19"/>
                  </a:cubicBezTo>
                  <a:cubicBezTo>
                    <a:pt x="9" y="17"/>
                    <a:pt x="9" y="16"/>
                    <a:pt x="9" y="15"/>
                  </a:cubicBezTo>
                  <a:cubicBezTo>
                    <a:pt x="9" y="14"/>
                    <a:pt x="9" y="14"/>
                    <a:pt x="9" y="14"/>
                  </a:cubicBezTo>
                  <a:cubicBezTo>
                    <a:pt x="9" y="14"/>
                    <a:pt x="8" y="14"/>
                    <a:pt x="7" y="14"/>
                  </a:cubicBezTo>
                  <a:cubicBezTo>
                    <a:pt x="7" y="15"/>
                    <a:pt x="7" y="15"/>
                    <a:pt x="7" y="15"/>
                  </a:cubicBezTo>
                  <a:cubicBezTo>
                    <a:pt x="6" y="16"/>
                    <a:pt x="4" y="16"/>
                    <a:pt x="3" y="15"/>
                  </a:cubicBezTo>
                  <a:cubicBezTo>
                    <a:pt x="1" y="12"/>
                    <a:pt x="2" y="9"/>
                    <a:pt x="1" y="6"/>
                  </a:cubicBezTo>
                  <a:cubicBezTo>
                    <a:pt x="0" y="3"/>
                    <a:pt x="5" y="0"/>
                    <a:pt x="6" y="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8"/>
            <p:cNvSpPr/>
            <p:nvPr/>
          </p:nvSpPr>
          <p:spPr bwMode="auto">
            <a:xfrm>
              <a:off x="7181850" y="4881563"/>
              <a:ext cx="85725" cy="71438"/>
            </a:xfrm>
            <a:custGeom>
              <a:avLst/>
              <a:gdLst>
                <a:gd name="T0" fmla="*/ 1 w 23"/>
                <a:gd name="T1" fmla="*/ 10 h 19"/>
                <a:gd name="T2" fmla="*/ 2 w 23"/>
                <a:gd name="T3" fmla="*/ 8 h 19"/>
                <a:gd name="T4" fmla="*/ 2 w 23"/>
                <a:gd name="T5" fmla="*/ 8 h 19"/>
                <a:gd name="T6" fmla="*/ 4 w 23"/>
                <a:gd name="T7" fmla="*/ 6 h 19"/>
                <a:gd name="T8" fmla="*/ 6 w 23"/>
                <a:gd name="T9" fmla="*/ 4 h 19"/>
                <a:gd name="T10" fmla="*/ 9 w 23"/>
                <a:gd name="T11" fmla="*/ 0 h 19"/>
                <a:gd name="T12" fmla="*/ 12 w 23"/>
                <a:gd name="T13" fmla="*/ 3 h 19"/>
                <a:gd name="T14" fmla="*/ 16 w 23"/>
                <a:gd name="T15" fmla="*/ 5 h 19"/>
                <a:gd name="T16" fmla="*/ 14 w 23"/>
                <a:gd name="T17" fmla="*/ 10 h 19"/>
                <a:gd name="T18" fmla="*/ 14 w 23"/>
                <a:gd name="T19" fmla="*/ 10 h 19"/>
                <a:gd name="T20" fmla="*/ 14 w 23"/>
                <a:gd name="T21" fmla="*/ 10 h 19"/>
                <a:gd name="T22" fmla="*/ 16 w 23"/>
                <a:gd name="T23" fmla="*/ 12 h 19"/>
                <a:gd name="T24" fmla="*/ 17 w 23"/>
                <a:gd name="T25" fmla="*/ 12 h 19"/>
                <a:gd name="T26" fmla="*/ 17 w 23"/>
                <a:gd name="T27" fmla="*/ 12 h 19"/>
                <a:gd name="T28" fmla="*/ 19 w 23"/>
                <a:gd name="T29" fmla="*/ 11 h 19"/>
                <a:gd name="T30" fmla="*/ 20 w 23"/>
                <a:gd name="T31" fmla="*/ 17 h 19"/>
                <a:gd name="T32" fmla="*/ 20 w 23"/>
                <a:gd name="T33" fmla="*/ 17 h 19"/>
                <a:gd name="T34" fmla="*/ 19 w 23"/>
                <a:gd name="T35" fmla="*/ 18 h 19"/>
                <a:gd name="T36" fmla="*/ 17 w 23"/>
                <a:gd name="T37" fmla="*/ 18 h 19"/>
                <a:gd name="T38" fmla="*/ 14 w 23"/>
                <a:gd name="T39" fmla="*/ 16 h 19"/>
                <a:gd name="T40" fmla="*/ 13 w 23"/>
                <a:gd name="T41" fmla="*/ 15 h 19"/>
                <a:gd name="T42" fmla="*/ 12 w 23"/>
                <a:gd name="T43" fmla="*/ 15 h 19"/>
                <a:gd name="T44" fmla="*/ 11 w 23"/>
                <a:gd name="T45" fmla="*/ 16 h 19"/>
                <a:gd name="T46" fmla="*/ 8 w 23"/>
                <a:gd name="T47" fmla="*/ 15 h 19"/>
                <a:gd name="T48" fmla="*/ 7 w 23"/>
                <a:gd name="T49" fmla="*/ 15 h 19"/>
                <a:gd name="T50" fmla="*/ 2 w 23"/>
                <a:gd name="T51" fmla="*/ 16 h 19"/>
                <a:gd name="T52" fmla="*/ 2 w 23"/>
                <a:gd name="T53" fmla="*/ 16 h 19"/>
                <a:gd name="T54" fmla="*/ 2 w 23"/>
                <a:gd name="T55" fmla="*/ 16 h 19"/>
                <a:gd name="T56" fmla="*/ 1 w 23"/>
                <a:gd name="T57" fmla="*/ 13 h 19"/>
                <a:gd name="T58" fmla="*/ 1 w 23"/>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19">
                  <a:moveTo>
                    <a:pt x="1" y="10"/>
                  </a:moveTo>
                  <a:cubicBezTo>
                    <a:pt x="1" y="9"/>
                    <a:pt x="1" y="9"/>
                    <a:pt x="2" y="8"/>
                  </a:cubicBezTo>
                  <a:cubicBezTo>
                    <a:pt x="2" y="8"/>
                    <a:pt x="2" y="8"/>
                    <a:pt x="2" y="8"/>
                  </a:cubicBezTo>
                  <a:cubicBezTo>
                    <a:pt x="2" y="6"/>
                    <a:pt x="3" y="6"/>
                    <a:pt x="4" y="6"/>
                  </a:cubicBezTo>
                  <a:cubicBezTo>
                    <a:pt x="5" y="5"/>
                    <a:pt x="6" y="4"/>
                    <a:pt x="6" y="4"/>
                  </a:cubicBezTo>
                  <a:cubicBezTo>
                    <a:pt x="6" y="2"/>
                    <a:pt x="7" y="0"/>
                    <a:pt x="9" y="0"/>
                  </a:cubicBezTo>
                  <a:cubicBezTo>
                    <a:pt x="11" y="0"/>
                    <a:pt x="12" y="1"/>
                    <a:pt x="12" y="3"/>
                  </a:cubicBezTo>
                  <a:cubicBezTo>
                    <a:pt x="14" y="2"/>
                    <a:pt x="16" y="3"/>
                    <a:pt x="16" y="5"/>
                  </a:cubicBezTo>
                  <a:cubicBezTo>
                    <a:pt x="16" y="8"/>
                    <a:pt x="15" y="9"/>
                    <a:pt x="14" y="10"/>
                  </a:cubicBezTo>
                  <a:cubicBezTo>
                    <a:pt x="14" y="10"/>
                    <a:pt x="14" y="10"/>
                    <a:pt x="14" y="10"/>
                  </a:cubicBezTo>
                  <a:cubicBezTo>
                    <a:pt x="14" y="10"/>
                    <a:pt x="14" y="10"/>
                    <a:pt x="14" y="10"/>
                  </a:cubicBezTo>
                  <a:cubicBezTo>
                    <a:pt x="15" y="10"/>
                    <a:pt x="16" y="11"/>
                    <a:pt x="16" y="12"/>
                  </a:cubicBezTo>
                  <a:cubicBezTo>
                    <a:pt x="17" y="12"/>
                    <a:pt x="17" y="12"/>
                    <a:pt x="17" y="12"/>
                  </a:cubicBezTo>
                  <a:cubicBezTo>
                    <a:pt x="17" y="12"/>
                    <a:pt x="17" y="12"/>
                    <a:pt x="17" y="12"/>
                  </a:cubicBezTo>
                  <a:cubicBezTo>
                    <a:pt x="17" y="12"/>
                    <a:pt x="18" y="11"/>
                    <a:pt x="19" y="11"/>
                  </a:cubicBezTo>
                  <a:cubicBezTo>
                    <a:pt x="23" y="11"/>
                    <a:pt x="23" y="16"/>
                    <a:pt x="20" y="17"/>
                  </a:cubicBezTo>
                  <a:cubicBezTo>
                    <a:pt x="20" y="17"/>
                    <a:pt x="20" y="17"/>
                    <a:pt x="20" y="17"/>
                  </a:cubicBezTo>
                  <a:cubicBezTo>
                    <a:pt x="19" y="18"/>
                    <a:pt x="19" y="18"/>
                    <a:pt x="19" y="18"/>
                  </a:cubicBezTo>
                  <a:cubicBezTo>
                    <a:pt x="19" y="18"/>
                    <a:pt x="18" y="18"/>
                    <a:pt x="17" y="18"/>
                  </a:cubicBezTo>
                  <a:cubicBezTo>
                    <a:pt x="16" y="18"/>
                    <a:pt x="15" y="17"/>
                    <a:pt x="14" y="16"/>
                  </a:cubicBezTo>
                  <a:cubicBezTo>
                    <a:pt x="14" y="16"/>
                    <a:pt x="13" y="16"/>
                    <a:pt x="13" y="15"/>
                  </a:cubicBezTo>
                  <a:cubicBezTo>
                    <a:pt x="12" y="15"/>
                    <a:pt x="12" y="15"/>
                    <a:pt x="12" y="15"/>
                  </a:cubicBezTo>
                  <a:cubicBezTo>
                    <a:pt x="12" y="16"/>
                    <a:pt x="12" y="16"/>
                    <a:pt x="11" y="16"/>
                  </a:cubicBezTo>
                  <a:cubicBezTo>
                    <a:pt x="9" y="16"/>
                    <a:pt x="8" y="15"/>
                    <a:pt x="8" y="15"/>
                  </a:cubicBezTo>
                  <a:cubicBezTo>
                    <a:pt x="7" y="15"/>
                    <a:pt x="7" y="15"/>
                    <a:pt x="7" y="15"/>
                  </a:cubicBezTo>
                  <a:cubicBezTo>
                    <a:pt x="7" y="18"/>
                    <a:pt x="2" y="19"/>
                    <a:pt x="2" y="16"/>
                  </a:cubicBezTo>
                  <a:cubicBezTo>
                    <a:pt x="2" y="16"/>
                    <a:pt x="2" y="16"/>
                    <a:pt x="2" y="16"/>
                  </a:cubicBezTo>
                  <a:cubicBezTo>
                    <a:pt x="2" y="16"/>
                    <a:pt x="2" y="16"/>
                    <a:pt x="2" y="16"/>
                  </a:cubicBezTo>
                  <a:cubicBezTo>
                    <a:pt x="1" y="8"/>
                    <a:pt x="1" y="14"/>
                    <a:pt x="1" y="13"/>
                  </a:cubicBezTo>
                  <a:cubicBezTo>
                    <a:pt x="0" y="13"/>
                    <a:pt x="0" y="10"/>
                    <a:pt x="1"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9"/>
            <p:cNvSpPr/>
            <p:nvPr/>
          </p:nvSpPr>
          <p:spPr bwMode="auto">
            <a:xfrm>
              <a:off x="7527925" y="4700588"/>
              <a:ext cx="417513" cy="387350"/>
            </a:xfrm>
            <a:custGeom>
              <a:avLst/>
              <a:gdLst>
                <a:gd name="T0" fmla="*/ 33 w 111"/>
                <a:gd name="T1" fmla="*/ 83 h 103"/>
                <a:gd name="T2" fmla="*/ 13 w 111"/>
                <a:gd name="T3" fmla="*/ 74 h 103"/>
                <a:gd name="T4" fmla="*/ 13 w 111"/>
                <a:gd name="T5" fmla="*/ 68 h 103"/>
                <a:gd name="T6" fmla="*/ 20 w 111"/>
                <a:gd name="T7" fmla="*/ 62 h 103"/>
                <a:gd name="T8" fmla="*/ 17 w 111"/>
                <a:gd name="T9" fmla="*/ 61 h 103"/>
                <a:gd name="T10" fmla="*/ 16 w 111"/>
                <a:gd name="T11" fmla="*/ 61 h 103"/>
                <a:gd name="T12" fmla="*/ 3 w 111"/>
                <a:gd name="T13" fmla="*/ 51 h 103"/>
                <a:gd name="T14" fmla="*/ 5 w 111"/>
                <a:gd name="T15" fmla="*/ 41 h 103"/>
                <a:gd name="T16" fmla="*/ 20 w 111"/>
                <a:gd name="T17" fmla="*/ 36 h 103"/>
                <a:gd name="T18" fmla="*/ 24 w 111"/>
                <a:gd name="T19" fmla="*/ 22 h 103"/>
                <a:gd name="T20" fmla="*/ 31 w 111"/>
                <a:gd name="T21" fmla="*/ 19 h 103"/>
                <a:gd name="T22" fmla="*/ 38 w 111"/>
                <a:gd name="T23" fmla="*/ 22 h 103"/>
                <a:gd name="T24" fmla="*/ 37 w 111"/>
                <a:gd name="T25" fmla="*/ 11 h 103"/>
                <a:gd name="T26" fmla="*/ 46 w 111"/>
                <a:gd name="T27" fmla="*/ 3 h 103"/>
                <a:gd name="T28" fmla="*/ 59 w 111"/>
                <a:gd name="T29" fmla="*/ 13 h 103"/>
                <a:gd name="T30" fmla="*/ 73 w 111"/>
                <a:gd name="T31" fmla="*/ 23 h 103"/>
                <a:gd name="T32" fmla="*/ 76 w 111"/>
                <a:gd name="T33" fmla="*/ 14 h 103"/>
                <a:gd name="T34" fmla="*/ 89 w 111"/>
                <a:gd name="T35" fmla="*/ 16 h 103"/>
                <a:gd name="T36" fmla="*/ 87 w 111"/>
                <a:gd name="T37" fmla="*/ 35 h 103"/>
                <a:gd name="T38" fmla="*/ 102 w 111"/>
                <a:gd name="T39" fmla="*/ 29 h 103"/>
                <a:gd name="T40" fmla="*/ 106 w 111"/>
                <a:gd name="T41" fmla="*/ 42 h 103"/>
                <a:gd name="T42" fmla="*/ 93 w 111"/>
                <a:gd name="T43" fmla="*/ 52 h 103"/>
                <a:gd name="T44" fmla="*/ 92 w 111"/>
                <a:gd name="T45" fmla="*/ 53 h 103"/>
                <a:gd name="T46" fmla="*/ 92 w 111"/>
                <a:gd name="T47" fmla="*/ 53 h 103"/>
                <a:gd name="T48" fmla="*/ 107 w 111"/>
                <a:gd name="T49" fmla="*/ 59 h 103"/>
                <a:gd name="T50" fmla="*/ 107 w 111"/>
                <a:gd name="T51" fmla="*/ 69 h 103"/>
                <a:gd name="T52" fmla="*/ 92 w 111"/>
                <a:gd name="T53" fmla="*/ 76 h 103"/>
                <a:gd name="T54" fmla="*/ 87 w 111"/>
                <a:gd name="T55" fmla="*/ 91 h 103"/>
                <a:gd name="T56" fmla="*/ 76 w 111"/>
                <a:gd name="T57" fmla="*/ 94 h 103"/>
                <a:gd name="T58" fmla="*/ 67 w 111"/>
                <a:gd name="T59" fmla="*/ 83 h 103"/>
                <a:gd name="T60" fmla="*/ 65 w 111"/>
                <a:gd name="T61" fmla="*/ 94 h 103"/>
                <a:gd name="T62" fmla="*/ 52 w 111"/>
                <a:gd name="T63" fmla="*/ 97 h 103"/>
                <a:gd name="T64" fmla="*/ 48 w 111"/>
                <a:gd name="T65" fmla="*/ 88 h 103"/>
                <a:gd name="T66" fmla="*/ 45 w 111"/>
                <a:gd name="T67" fmla="*/ 91 h 103"/>
                <a:gd name="T68" fmla="*/ 35 w 111"/>
                <a:gd name="T69" fmla="*/ 90 h 103"/>
                <a:gd name="T70" fmla="*/ 33 w 111"/>
                <a:gd name="T71"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03">
                  <a:moveTo>
                    <a:pt x="33" y="83"/>
                  </a:moveTo>
                  <a:cubicBezTo>
                    <a:pt x="25" y="82"/>
                    <a:pt x="18" y="81"/>
                    <a:pt x="13" y="74"/>
                  </a:cubicBezTo>
                  <a:cubicBezTo>
                    <a:pt x="11" y="73"/>
                    <a:pt x="11" y="69"/>
                    <a:pt x="13" y="68"/>
                  </a:cubicBezTo>
                  <a:cubicBezTo>
                    <a:pt x="15" y="66"/>
                    <a:pt x="18" y="64"/>
                    <a:pt x="20" y="62"/>
                  </a:cubicBezTo>
                  <a:cubicBezTo>
                    <a:pt x="19" y="62"/>
                    <a:pt x="18" y="62"/>
                    <a:pt x="17" y="61"/>
                  </a:cubicBezTo>
                  <a:cubicBezTo>
                    <a:pt x="17" y="61"/>
                    <a:pt x="16" y="61"/>
                    <a:pt x="16" y="61"/>
                  </a:cubicBezTo>
                  <a:cubicBezTo>
                    <a:pt x="11" y="60"/>
                    <a:pt x="6" y="55"/>
                    <a:pt x="3" y="51"/>
                  </a:cubicBezTo>
                  <a:cubicBezTo>
                    <a:pt x="0" y="48"/>
                    <a:pt x="0" y="43"/>
                    <a:pt x="5" y="41"/>
                  </a:cubicBezTo>
                  <a:cubicBezTo>
                    <a:pt x="9" y="38"/>
                    <a:pt x="14" y="36"/>
                    <a:pt x="20" y="36"/>
                  </a:cubicBezTo>
                  <a:cubicBezTo>
                    <a:pt x="18" y="31"/>
                    <a:pt x="20" y="26"/>
                    <a:pt x="24" y="22"/>
                  </a:cubicBezTo>
                  <a:cubicBezTo>
                    <a:pt x="25" y="19"/>
                    <a:pt x="28" y="18"/>
                    <a:pt x="31" y="19"/>
                  </a:cubicBezTo>
                  <a:cubicBezTo>
                    <a:pt x="34" y="20"/>
                    <a:pt x="36" y="21"/>
                    <a:pt x="38" y="22"/>
                  </a:cubicBezTo>
                  <a:cubicBezTo>
                    <a:pt x="38" y="19"/>
                    <a:pt x="37" y="15"/>
                    <a:pt x="37" y="11"/>
                  </a:cubicBezTo>
                  <a:cubicBezTo>
                    <a:pt x="37" y="6"/>
                    <a:pt x="40" y="0"/>
                    <a:pt x="46" y="3"/>
                  </a:cubicBezTo>
                  <a:cubicBezTo>
                    <a:pt x="51" y="5"/>
                    <a:pt x="56" y="8"/>
                    <a:pt x="59" y="13"/>
                  </a:cubicBezTo>
                  <a:cubicBezTo>
                    <a:pt x="64" y="15"/>
                    <a:pt x="69" y="19"/>
                    <a:pt x="73" y="23"/>
                  </a:cubicBezTo>
                  <a:cubicBezTo>
                    <a:pt x="74" y="20"/>
                    <a:pt x="74" y="17"/>
                    <a:pt x="76" y="14"/>
                  </a:cubicBezTo>
                  <a:cubicBezTo>
                    <a:pt x="79" y="9"/>
                    <a:pt x="88" y="10"/>
                    <a:pt x="89" y="16"/>
                  </a:cubicBezTo>
                  <a:cubicBezTo>
                    <a:pt x="90" y="22"/>
                    <a:pt x="89" y="29"/>
                    <a:pt x="87" y="35"/>
                  </a:cubicBezTo>
                  <a:cubicBezTo>
                    <a:pt x="91" y="31"/>
                    <a:pt x="95" y="29"/>
                    <a:pt x="102" y="29"/>
                  </a:cubicBezTo>
                  <a:cubicBezTo>
                    <a:pt x="108" y="29"/>
                    <a:pt x="111" y="38"/>
                    <a:pt x="106" y="42"/>
                  </a:cubicBezTo>
                  <a:cubicBezTo>
                    <a:pt x="102" y="46"/>
                    <a:pt x="98" y="49"/>
                    <a:pt x="93" y="52"/>
                  </a:cubicBezTo>
                  <a:cubicBezTo>
                    <a:pt x="93" y="52"/>
                    <a:pt x="92" y="53"/>
                    <a:pt x="92" y="53"/>
                  </a:cubicBezTo>
                  <a:cubicBezTo>
                    <a:pt x="92" y="53"/>
                    <a:pt x="92" y="53"/>
                    <a:pt x="92" y="53"/>
                  </a:cubicBezTo>
                  <a:cubicBezTo>
                    <a:pt x="98" y="52"/>
                    <a:pt x="103" y="55"/>
                    <a:pt x="107" y="59"/>
                  </a:cubicBezTo>
                  <a:cubicBezTo>
                    <a:pt x="110" y="62"/>
                    <a:pt x="109" y="66"/>
                    <a:pt x="107" y="69"/>
                  </a:cubicBezTo>
                  <a:cubicBezTo>
                    <a:pt x="103" y="73"/>
                    <a:pt x="97" y="75"/>
                    <a:pt x="92" y="76"/>
                  </a:cubicBezTo>
                  <a:cubicBezTo>
                    <a:pt x="92" y="81"/>
                    <a:pt x="90" y="87"/>
                    <a:pt x="87" y="91"/>
                  </a:cubicBezTo>
                  <a:cubicBezTo>
                    <a:pt x="85" y="95"/>
                    <a:pt x="79" y="97"/>
                    <a:pt x="76" y="94"/>
                  </a:cubicBezTo>
                  <a:cubicBezTo>
                    <a:pt x="72" y="91"/>
                    <a:pt x="69" y="88"/>
                    <a:pt x="67" y="83"/>
                  </a:cubicBezTo>
                  <a:cubicBezTo>
                    <a:pt x="66" y="87"/>
                    <a:pt x="65" y="90"/>
                    <a:pt x="65" y="94"/>
                  </a:cubicBezTo>
                  <a:cubicBezTo>
                    <a:pt x="65" y="101"/>
                    <a:pt x="55" y="103"/>
                    <a:pt x="52" y="97"/>
                  </a:cubicBezTo>
                  <a:cubicBezTo>
                    <a:pt x="50" y="94"/>
                    <a:pt x="49" y="91"/>
                    <a:pt x="48" y="88"/>
                  </a:cubicBezTo>
                  <a:cubicBezTo>
                    <a:pt x="47" y="89"/>
                    <a:pt x="46" y="90"/>
                    <a:pt x="45" y="91"/>
                  </a:cubicBezTo>
                  <a:cubicBezTo>
                    <a:pt x="42" y="93"/>
                    <a:pt x="37" y="94"/>
                    <a:pt x="35" y="90"/>
                  </a:cubicBezTo>
                  <a:cubicBezTo>
                    <a:pt x="34" y="87"/>
                    <a:pt x="33" y="85"/>
                    <a:pt x="33" y="83"/>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0"/>
            <p:cNvSpPr/>
            <p:nvPr/>
          </p:nvSpPr>
          <p:spPr bwMode="auto">
            <a:xfrm>
              <a:off x="7654925" y="4832350"/>
              <a:ext cx="112713" cy="98425"/>
            </a:xfrm>
            <a:custGeom>
              <a:avLst/>
              <a:gdLst>
                <a:gd name="T0" fmla="*/ 6 w 30"/>
                <a:gd name="T1" fmla="*/ 14 h 26"/>
                <a:gd name="T2" fmla="*/ 7 w 30"/>
                <a:gd name="T3" fmla="*/ 15 h 26"/>
                <a:gd name="T4" fmla="*/ 10 w 30"/>
                <a:gd name="T5" fmla="*/ 14 h 26"/>
                <a:gd name="T6" fmla="*/ 12 w 30"/>
                <a:gd name="T7" fmla="*/ 16 h 26"/>
                <a:gd name="T8" fmla="*/ 13 w 30"/>
                <a:gd name="T9" fmla="*/ 18 h 26"/>
                <a:gd name="T10" fmla="*/ 14 w 30"/>
                <a:gd name="T11" fmla="*/ 17 h 26"/>
                <a:gd name="T12" fmla="*/ 14 w 30"/>
                <a:gd name="T13" fmla="*/ 17 h 26"/>
                <a:gd name="T14" fmla="*/ 12 w 30"/>
                <a:gd name="T15" fmla="*/ 13 h 26"/>
                <a:gd name="T16" fmla="*/ 16 w 30"/>
                <a:gd name="T17" fmla="*/ 10 h 26"/>
                <a:gd name="T18" fmla="*/ 16 w 30"/>
                <a:gd name="T19" fmla="*/ 11 h 26"/>
                <a:gd name="T20" fmla="*/ 20 w 30"/>
                <a:gd name="T21" fmla="*/ 12 h 26"/>
                <a:gd name="T22" fmla="*/ 21 w 30"/>
                <a:gd name="T23" fmla="*/ 12 h 26"/>
                <a:gd name="T24" fmla="*/ 21 w 30"/>
                <a:gd name="T25" fmla="*/ 7 h 26"/>
                <a:gd name="T26" fmla="*/ 25 w 30"/>
                <a:gd name="T27" fmla="*/ 7 h 26"/>
                <a:gd name="T28" fmla="*/ 25 w 30"/>
                <a:gd name="T29" fmla="*/ 6 h 26"/>
                <a:gd name="T30" fmla="*/ 25 w 30"/>
                <a:gd name="T31" fmla="*/ 3 h 26"/>
                <a:gd name="T32" fmla="*/ 29 w 30"/>
                <a:gd name="T33" fmla="*/ 3 h 26"/>
                <a:gd name="T34" fmla="*/ 29 w 30"/>
                <a:gd name="T35" fmla="*/ 7 h 26"/>
                <a:gd name="T36" fmla="*/ 26 w 30"/>
                <a:gd name="T37" fmla="*/ 9 h 26"/>
                <a:gd name="T38" fmla="*/ 26 w 30"/>
                <a:gd name="T39" fmla="*/ 9 h 26"/>
                <a:gd name="T40" fmla="*/ 26 w 30"/>
                <a:gd name="T41" fmla="*/ 12 h 26"/>
                <a:gd name="T42" fmla="*/ 26 w 30"/>
                <a:gd name="T43" fmla="*/ 12 h 26"/>
                <a:gd name="T44" fmla="*/ 29 w 30"/>
                <a:gd name="T45" fmla="*/ 16 h 26"/>
                <a:gd name="T46" fmla="*/ 28 w 30"/>
                <a:gd name="T47" fmla="*/ 17 h 26"/>
                <a:gd name="T48" fmla="*/ 27 w 30"/>
                <a:gd name="T49" fmla="*/ 21 h 26"/>
                <a:gd name="T50" fmla="*/ 27 w 30"/>
                <a:gd name="T51" fmla="*/ 21 h 26"/>
                <a:gd name="T52" fmla="*/ 26 w 30"/>
                <a:gd name="T53" fmla="*/ 22 h 26"/>
                <a:gd name="T54" fmla="*/ 25 w 30"/>
                <a:gd name="T55" fmla="*/ 23 h 26"/>
                <a:gd name="T56" fmla="*/ 22 w 30"/>
                <a:gd name="T57" fmla="*/ 25 h 26"/>
                <a:gd name="T58" fmla="*/ 21 w 30"/>
                <a:gd name="T59" fmla="*/ 24 h 26"/>
                <a:gd name="T60" fmla="*/ 21 w 30"/>
                <a:gd name="T61" fmla="*/ 24 h 26"/>
                <a:gd name="T62" fmla="*/ 18 w 30"/>
                <a:gd name="T63" fmla="*/ 24 h 26"/>
                <a:gd name="T64" fmla="*/ 15 w 30"/>
                <a:gd name="T65" fmla="*/ 21 h 26"/>
                <a:gd name="T66" fmla="*/ 15 w 30"/>
                <a:gd name="T67" fmla="*/ 20 h 26"/>
                <a:gd name="T68" fmla="*/ 13 w 30"/>
                <a:gd name="T69" fmla="*/ 21 h 26"/>
                <a:gd name="T70" fmla="*/ 14 w 30"/>
                <a:gd name="T71" fmla="*/ 23 h 26"/>
                <a:gd name="T72" fmla="*/ 11 w 30"/>
                <a:gd name="T73" fmla="*/ 25 h 26"/>
                <a:gd name="T74" fmla="*/ 3 w 30"/>
                <a:gd name="T75" fmla="*/ 19 h 26"/>
                <a:gd name="T76" fmla="*/ 6 w 30"/>
                <a:gd name="T7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26">
                  <a:moveTo>
                    <a:pt x="6" y="14"/>
                  </a:moveTo>
                  <a:cubicBezTo>
                    <a:pt x="6" y="14"/>
                    <a:pt x="7" y="14"/>
                    <a:pt x="7" y="15"/>
                  </a:cubicBezTo>
                  <a:cubicBezTo>
                    <a:pt x="8" y="14"/>
                    <a:pt x="9" y="14"/>
                    <a:pt x="10" y="14"/>
                  </a:cubicBezTo>
                  <a:cubicBezTo>
                    <a:pt x="11" y="14"/>
                    <a:pt x="12" y="15"/>
                    <a:pt x="12" y="16"/>
                  </a:cubicBezTo>
                  <a:cubicBezTo>
                    <a:pt x="13" y="16"/>
                    <a:pt x="13" y="17"/>
                    <a:pt x="13" y="18"/>
                  </a:cubicBezTo>
                  <a:cubicBezTo>
                    <a:pt x="14" y="17"/>
                    <a:pt x="14" y="17"/>
                    <a:pt x="14" y="17"/>
                  </a:cubicBezTo>
                  <a:cubicBezTo>
                    <a:pt x="14" y="17"/>
                    <a:pt x="14" y="17"/>
                    <a:pt x="14" y="17"/>
                  </a:cubicBezTo>
                  <a:cubicBezTo>
                    <a:pt x="13" y="16"/>
                    <a:pt x="12" y="15"/>
                    <a:pt x="12" y="13"/>
                  </a:cubicBezTo>
                  <a:cubicBezTo>
                    <a:pt x="12" y="11"/>
                    <a:pt x="14" y="10"/>
                    <a:pt x="16" y="10"/>
                  </a:cubicBezTo>
                  <a:cubicBezTo>
                    <a:pt x="16" y="11"/>
                    <a:pt x="16" y="11"/>
                    <a:pt x="16" y="11"/>
                  </a:cubicBezTo>
                  <a:cubicBezTo>
                    <a:pt x="17" y="9"/>
                    <a:pt x="20" y="11"/>
                    <a:pt x="20" y="12"/>
                  </a:cubicBezTo>
                  <a:cubicBezTo>
                    <a:pt x="21" y="12"/>
                    <a:pt x="21" y="12"/>
                    <a:pt x="21" y="12"/>
                  </a:cubicBezTo>
                  <a:cubicBezTo>
                    <a:pt x="20" y="11"/>
                    <a:pt x="19" y="9"/>
                    <a:pt x="21" y="7"/>
                  </a:cubicBezTo>
                  <a:cubicBezTo>
                    <a:pt x="22" y="7"/>
                    <a:pt x="24" y="6"/>
                    <a:pt x="25" y="7"/>
                  </a:cubicBezTo>
                  <a:cubicBezTo>
                    <a:pt x="25" y="6"/>
                    <a:pt x="25" y="6"/>
                    <a:pt x="25" y="6"/>
                  </a:cubicBezTo>
                  <a:cubicBezTo>
                    <a:pt x="25" y="5"/>
                    <a:pt x="25" y="4"/>
                    <a:pt x="25" y="3"/>
                  </a:cubicBezTo>
                  <a:cubicBezTo>
                    <a:pt x="26" y="0"/>
                    <a:pt x="29" y="0"/>
                    <a:pt x="29" y="3"/>
                  </a:cubicBezTo>
                  <a:cubicBezTo>
                    <a:pt x="29" y="4"/>
                    <a:pt x="29" y="6"/>
                    <a:pt x="29" y="7"/>
                  </a:cubicBezTo>
                  <a:cubicBezTo>
                    <a:pt x="29" y="9"/>
                    <a:pt x="27" y="9"/>
                    <a:pt x="26" y="9"/>
                  </a:cubicBezTo>
                  <a:cubicBezTo>
                    <a:pt x="26" y="9"/>
                    <a:pt x="26" y="9"/>
                    <a:pt x="26" y="9"/>
                  </a:cubicBezTo>
                  <a:cubicBezTo>
                    <a:pt x="27" y="10"/>
                    <a:pt x="27" y="12"/>
                    <a:pt x="26" y="12"/>
                  </a:cubicBezTo>
                  <a:cubicBezTo>
                    <a:pt x="26" y="12"/>
                    <a:pt x="26" y="12"/>
                    <a:pt x="26" y="12"/>
                  </a:cubicBezTo>
                  <a:cubicBezTo>
                    <a:pt x="28" y="11"/>
                    <a:pt x="30" y="14"/>
                    <a:pt x="29" y="16"/>
                  </a:cubicBezTo>
                  <a:cubicBezTo>
                    <a:pt x="28" y="17"/>
                    <a:pt x="28" y="17"/>
                    <a:pt x="28" y="17"/>
                  </a:cubicBezTo>
                  <a:cubicBezTo>
                    <a:pt x="28" y="18"/>
                    <a:pt x="29" y="20"/>
                    <a:pt x="27" y="21"/>
                  </a:cubicBezTo>
                  <a:cubicBezTo>
                    <a:pt x="27" y="21"/>
                    <a:pt x="27" y="21"/>
                    <a:pt x="27" y="21"/>
                  </a:cubicBezTo>
                  <a:cubicBezTo>
                    <a:pt x="26" y="22"/>
                    <a:pt x="26" y="22"/>
                    <a:pt x="26" y="22"/>
                  </a:cubicBezTo>
                  <a:cubicBezTo>
                    <a:pt x="26" y="23"/>
                    <a:pt x="25" y="23"/>
                    <a:pt x="25" y="23"/>
                  </a:cubicBezTo>
                  <a:cubicBezTo>
                    <a:pt x="24" y="25"/>
                    <a:pt x="23" y="26"/>
                    <a:pt x="22" y="25"/>
                  </a:cubicBezTo>
                  <a:cubicBezTo>
                    <a:pt x="21" y="24"/>
                    <a:pt x="21" y="24"/>
                    <a:pt x="21" y="24"/>
                  </a:cubicBezTo>
                  <a:cubicBezTo>
                    <a:pt x="21" y="24"/>
                    <a:pt x="21" y="24"/>
                    <a:pt x="21" y="24"/>
                  </a:cubicBezTo>
                  <a:cubicBezTo>
                    <a:pt x="20" y="25"/>
                    <a:pt x="18" y="25"/>
                    <a:pt x="18" y="24"/>
                  </a:cubicBezTo>
                  <a:cubicBezTo>
                    <a:pt x="17" y="23"/>
                    <a:pt x="16" y="22"/>
                    <a:pt x="15" y="21"/>
                  </a:cubicBezTo>
                  <a:cubicBezTo>
                    <a:pt x="15" y="20"/>
                    <a:pt x="15" y="20"/>
                    <a:pt x="15" y="20"/>
                  </a:cubicBezTo>
                  <a:cubicBezTo>
                    <a:pt x="14" y="21"/>
                    <a:pt x="14" y="21"/>
                    <a:pt x="13" y="21"/>
                  </a:cubicBezTo>
                  <a:cubicBezTo>
                    <a:pt x="13" y="22"/>
                    <a:pt x="14" y="22"/>
                    <a:pt x="14" y="23"/>
                  </a:cubicBezTo>
                  <a:cubicBezTo>
                    <a:pt x="14" y="24"/>
                    <a:pt x="12" y="25"/>
                    <a:pt x="11" y="25"/>
                  </a:cubicBezTo>
                  <a:cubicBezTo>
                    <a:pt x="7" y="24"/>
                    <a:pt x="6" y="21"/>
                    <a:pt x="3" y="19"/>
                  </a:cubicBezTo>
                  <a:cubicBezTo>
                    <a:pt x="0" y="18"/>
                    <a:pt x="3" y="12"/>
                    <a:pt x="6" y="1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1"/>
            <p:cNvSpPr/>
            <p:nvPr/>
          </p:nvSpPr>
          <p:spPr bwMode="auto">
            <a:xfrm>
              <a:off x="7761288" y="4854575"/>
              <a:ext cx="82550" cy="79375"/>
            </a:xfrm>
            <a:custGeom>
              <a:avLst/>
              <a:gdLst>
                <a:gd name="T0" fmla="*/ 1 w 22"/>
                <a:gd name="T1" fmla="*/ 15 h 21"/>
                <a:gd name="T2" fmla="*/ 1 w 22"/>
                <a:gd name="T3" fmla="*/ 13 h 21"/>
                <a:gd name="T4" fmla="*/ 1 w 22"/>
                <a:gd name="T5" fmla="*/ 13 h 21"/>
                <a:gd name="T6" fmla="*/ 1 w 22"/>
                <a:gd name="T7" fmla="*/ 10 h 21"/>
                <a:gd name="T8" fmla="*/ 2 w 22"/>
                <a:gd name="T9" fmla="*/ 7 h 21"/>
                <a:gd name="T10" fmla="*/ 2 w 22"/>
                <a:gd name="T11" fmla="*/ 2 h 21"/>
                <a:gd name="T12" fmla="*/ 6 w 22"/>
                <a:gd name="T13" fmla="*/ 2 h 21"/>
                <a:gd name="T14" fmla="*/ 10 w 22"/>
                <a:gd name="T15" fmla="*/ 2 h 21"/>
                <a:gd name="T16" fmla="*/ 11 w 22"/>
                <a:gd name="T17" fmla="*/ 7 h 21"/>
                <a:gd name="T18" fmla="*/ 11 w 22"/>
                <a:gd name="T19" fmla="*/ 7 h 21"/>
                <a:gd name="T20" fmla="*/ 12 w 22"/>
                <a:gd name="T21" fmla="*/ 7 h 21"/>
                <a:gd name="T22" fmla="*/ 15 w 22"/>
                <a:gd name="T23" fmla="*/ 7 h 21"/>
                <a:gd name="T24" fmla="*/ 15 w 22"/>
                <a:gd name="T25" fmla="*/ 7 h 21"/>
                <a:gd name="T26" fmla="*/ 15 w 22"/>
                <a:gd name="T27" fmla="*/ 7 h 21"/>
                <a:gd name="T28" fmla="*/ 16 w 22"/>
                <a:gd name="T29" fmla="*/ 5 h 21"/>
                <a:gd name="T30" fmla="*/ 21 w 22"/>
                <a:gd name="T31" fmla="*/ 8 h 21"/>
                <a:gd name="T32" fmla="*/ 21 w 22"/>
                <a:gd name="T33" fmla="*/ 9 h 21"/>
                <a:gd name="T34" fmla="*/ 21 w 22"/>
                <a:gd name="T35" fmla="*/ 10 h 21"/>
                <a:gd name="T36" fmla="*/ 19 w 22"/>
                <a:gd name="T37" fmla="*/ 11 h 21"/>
                <a:gd name="T38" fmla="*/ 16 w 22"/>
                <a:gd name="T39" fmla="*/ 12 h 21"/>
                <a:gd name="T40" fmla="*/ 14 w 22"/>
                <a:gd name="T41" fmla="*/ 12 h 21"/>
                <a:gd name="T42" fmla="*/ 13 w 22"/>
                <a:gd name="T43" fmla="*/ 12 h 21"/>
                <a:gd name="T44" fmla="*/ 13 w 22"/>
                <a:gd name="T45" fmla="*/ 14 h 21"/>
                <a:gd name="T46" fmla="*/ 10 w 22"/>
                <a:gd name="T47" fmla="*/ 15 h 21"/>
                <a:gd name="T48" fmla="*/ 9 w 22"/>
                <a:gd name="T49" fmla="*/ 15 h 21"/>
                <a:gd name="T50" fmla="*/ 6 w 22"/>
                <a:gd name="T51" fmla="*/ 19 h 21"/>
                <a:gd name="T52" fmla="*/ 5 w 22"/>
                <a:gd name="T53" fmla="*/ 19 h 21"/>
                <a:gd name="T54" fmla="*/ 5 w 22"/>
                <a:gd name="T55" fmla="*/ 19 h 21"/>
                <a:gd name="T56" fmla="*/ 3 w 22"/>
                <a:gd name="T57" fmla="*/ 18 h 21"/>
                <a:gd name="T58" fmla="*/ 1 w 22"/>
                <a:gd name="T5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1">
                  <a:moveTo>
                    <a:pt x="1" y="15"/>
                  </a:moveTo>
                  <a:cubicBezTo>
                    <a:pt x="1" y="15"/>
                    <a:pt x="1" y="14"/>
                    <a:pt x="1" y="13"/>
                  </a:cubicBezTo>
                  <a:cubicBezTo>
                    <a:pt x="1" y="13"/>
                    <a:pt x="1" y="13"/>
                    <a:pt x="1" y="13"/>
                  </a:cubicBezTo>
                  <a:cubicBezTo>
                    <a:pt x="0" y="12"/>
                    <a:pt x="0" y="11"/>
                    <a:pt x="1" y="10"/>
                  </a:cubicBezTo>
                  <a:cubicBezTo>
                    <a:pt x="1" y="9"/>
                    <a:pt x="2" y="8"/>
                    <a:pt x="2" y="7"/>
                  </a:cubicBezTo>
                  <a:cubicBezTo>
                    <a:pt x="0" y="6"/>
                    <a:pt x="0" y="4"/>
                    <a:pt x="2" y="2"/>
                  </a:cubicBezTo>
                  <a:cubicBezTo>
                    <a:pt x="3" y="1"/>
                    <a:pt x="5" y="1"/>
                    <a:pt x="6" y="2"/>
                  </a:cubicBezTo>
                  <a:cubicBezTo>
                    <a:pt x="7" y="1"/>
                    <a:pt x="9" y="0"/>
                    <a:pt x="10" y="2"/>
                  </a:cubicBezTo>
                  <a:cubicBezTo>
                    <a:pt x="12" y="4"/>
                    <a:pt x="12" y="6"/>
                    <a:pt x="11" y="7"/>
                  </a:cubicBezTo>
                  <a:cubicBezTo>
                    <a:pt x="11" y="7"/>
                    <a:pt x="11" y="7"/>
                    <a:pt x="11" y="7"/>
                  </a:cubicBezTo>
                  <a:cubicBezTo>
                    <a:pt x="12" y="7"/>
                    <a:pt x="12" y="7"/>
                    <a:pt x="12" y="7"/>
                  </a:cubicBezTo>
                  <a:cubicBezTo>
                    <a:pt x="12" y="6"/>
                    <a:pt x="14" y="6"/>
                    <a:pt x="15" y="7"/>
                  </a:cubicBezTo>
                  <a:cubicBezTo>
                    <a:pt x="15" y="7"/>
                    <a:pt x="15" y="7"/>
                    <a:pt x="15" y="7"/>
                  </a:cubicBezTo>
                  <a:cubicBezTo>
                    <a:pt x="15" y="7"/>
                    <a:pt x="15" y="7"/>
                    <a:pt x="15" y="7"/>
                  </a:cubicBezTo>
                  <a:cubicBezTo>
                    <a:pt x="15" y="6"/>
                    <a:pt x="16" y="5"/>
                    <a:pt x="16" y="5"/>
                  </a:cubicBezTo>
                  <a:cubicBezTo>
                    <a:pt x="19" y="2"/>
                    <a:pt x="22" y="6"/>
                    <a:pt x="21" y="8"/>
                  </a:cubicBezTo>
                  <a:cubicBezTo>
                    <a:pt x="21" y="8"/>
                    <a:pt x="21" y="9"/>
                    <a:pt x="21" y="9"/>
                  </a:cubicBezTo>
                  <a:cubicBezTo>
                    <a:pt x="21" y="10"/>
                    <a:pt x="21" y="10"/>
                    <a:pt x="21" y="10"/>
                  </a:cubicBezTo>
                  <a:cubicBezTo>
                    <a:pt x="20" y="10"/>
                    <a:pt x="20" y="11"/>
                    <a:pt x="19" y="11"/>
                  </a:cubicBezTo>
                  <a:cubicBezTo>
                    <a:pt x="18" y="12"/>
                    <a:pt x="17" y="12"/>
                    <a:pt x="16" y="12"/>
                  </a:cubicBezTo>
                  <a:cubicBezTo>
                    <a:pt x="15" y="12"/>
                    <a:pt x="15" y="12"/>
                    <a:pt x="14" y="12"/>
                  </a:cubicBezTo>
                  <a:cubicBezTo>
                    <a:pt x="13" y="12"/>
                    <a:pt x="13" y="12"/>
                    <a:pt x="13" y="12"/>
                  </a:cubicBezTo>
                  <a:cubicBezTo>
                    <a:pt x="14" y="13"/>
                    <a:pt x="13" y="13"/>
                    <a:pt x="13" y="14"/>
                  </a:cubicBezTo>
                  <a:cubicBezTo>
                    <a:pt x="12" y="15"/>
                    <a:pt x="10" y="15"/>
                    <a:pt x="10" y="15"/>
                  </a:cubicBezTo>
                  <a:cubicBezTo>
                    <a:pt x="9" y="15"/>
                    <a:pt x="9" y="15"/>
                    <a:pt x="9" y="15"/>
                  </a:cubicBezTo>
                  <a:cubicBezTo>
                    <a:pt x="11" y="17"/>
                    <a:pt x="8" y="21"/>
                    <a:pt x="6" y="19"/>
                  </a:cubicBezTo>
                  <a:cubicBezTo>
                    <a:pt x="5" y="19"/>
                    <a:pt x="5" y="19"/>
                    <a:pt x="5" y="19"/>
                  </a:cubicBezTo>
                  <a:cubicBezTo>
                    <a:pt x="5" y="19"/>
                    <a:pt x="5" y="19"/>
                    <a:pt x="5" y="19"/>
                  </a:cubicBezTo>
                  <a:cubicBezTo>
                    <a:pt x="2" y="15"/>
                    <a:pt x="4" y="18"/>
                    <a:pt x="3" y="18"/>
                  </a:cubicBezTo>
                  <a:cubicBezTo>
                    <a:pt x="2" y="18"/>
                    <a:pt x="1" y="16"/>
                    <a:pt x="1"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2"/>
            <p:cNvSpPr/>
            <p:nvPr/>
          </p:nvSpPr>
          <p:spPr bwMode="auto">
            <a:xfrm>
              <a:off x="8053388" y="4700588"/>
              <a:ext cx="384175" cy="379413"/>
            </a:xfrm>
            <a:custGeom>
              <a:avLst/>
              <a:gdLst>
                <a:gd name="T0" fmla="*/ 10 w 102"/>
                <a:gd name="T1" fmla="*/ 60 h 101"/>
                <a:gd name="T2" fmla="*/ 0 w 102"/>
                <a:gd name="T3" fmla="*/ 40 h 101"/>
                <a:gd name="T4" fmla="*/ 4 w 102"/>
                <a:gd name="T5" fmla="*/ 35 h 101"/>
                <a:gd name="T6" fmla="*/ 13 w 102"/>
                <a:gd name="T7" fmla="*/ 36 h 101"/>
                <a:gd name="T8" fmla="*/ 12 w 102"/>
                <a:gd name="T9" fmla="*/ 33 h 101"/>
                <a:gd name="T10" fmla="*/ 11 w 102"/>
                <a:gd name="T11" fmla="*/ 32 h 101"/>
                <a:gd name="T12" fmla="*/ 6 w 102"/>
                <a:gd name="T13" fmla="*/ 16 h 101"/>
                <a:gd name="T14" fmla="*/ 15 w 102"/>
                <a:gd name="T15" fmla="*/ 9 h 101"/>
                <a:gd name="T16" fmla="*/ 29 w 102"/>
                <a:gd name="T17" fmla="*/ 15 h 101"/>
                <a:gd name="T18" fmla="*/ 41 w 102"/>
                <a:gd name="T19" fmla="*/ 6 h 101"/>
                <a:gd name="T20" fmla="*/ 49 w 102"/>
                <a:gd name="T21" fmla="*/ 9 h 101"/>
                <a:gd name="T22" fmla="*/ 52 w 102"/>
                <a:gd name="T23" fmla="*/ 16 h 101"/>
                <a:gd name="T24" fmla="*/ 58 w 102"/>
                <a:gd name="T25" fmla="*/ 6 h 101"/>
                <a:gd name="T26" fmla="*/ 71 w 102"/>
                <a:gd name="T27" fmla="*/ 5 h 101"/>
                <a:gd name="T28" fmla="*/ 75 w 102"/>
                <a:gd name="T29" fmla="*/ 21 h 101"/>
                <a:gd name="T30" fmla="*/ 79 w 102"/>
                <a:gd name="T31" fmla="*/ 38 h 101"/>
                <a:gd name="T32" fmla="*/ 87 w 102"/>
                <a:gd name="T33" fmla="*/ 33 h 101"/>
                <a:gd name="T34" fmla="*/ 95 w 102"/>
                <a:gd name="T35" fmla="*/ 42 h 101"/>
                <a:gd name="T36" fmla="*/ 83 w 102"/>
                <a:gd name="T37" fmla="*/ 56 h 101"/>
                <a:gd name="T38" fmla="*/ 97 w 102"/>
                <a:gd name="T39" fmla="*/ 61 h 101"/>
                <a:gd name="T40" fmla="*/ 93 w 102"/>
                <a:gd name="T41" fmla="*/ 74 h 101"/>
                <a:gd name="T42" fmla="*/ 76 w 102"/>
                <a:gd name="T43" fmla="*/ 73 h 101"/>
                <a:gd name="T44" fmla="*/ 75 w 102"/>
                <a:gd name="T45" fmla="*/ 73 h 101"/>
                <a:gd name="T46" fmla="*/ 75 w 102"/>
                <a:gd name="T47" fmla="*/ 73 h 101"/>
                <a:gd name="T48" fmla="*/ 83 w 102"/>
                <a:gd name="T49" fmla="*/ 87 h 101"/>
                <a:gd name="T50" fmla="*/ 77 w 102"/>
                <a:gd name="T51" fmla="*/ 95 h 101"/>
                <a:gd name="T52" fmla="*/ 61 w 102"/>
                <a:gd name="T53" fmla="*/ 91 h 101"/>
                <a:gd name="T54" fmla="*/ 47 w 102"/>
                <a:gd name="T55" fmla="*/ 100 h 101"/>
                <a:gd name="T56" fmla="*/ 37 w 102"/>
                <a:gd name="T57" fmla="*/ 95 h 101"/>
                <a:gd name="T58" fmla="*/ 37 w 102"/>
                <a:gd name="T59" fmla="*/ 81 h 101"/>
                <a:gd name="T60" fmla="*/ 28 w 102"/>
                <a:gd name="T61" fmla="*/ 89 h 101"/>
                <a:gd name="T62" fmla="*/ 16 w 102"/>
                <a:gd name="T63" fmla="*/ 83 h 101"/>
                <a:gd name="T64" fmla="*/ 19 w 102"/>
                <a:gd name="T65" fmla="*/ 73 h 101"/>
                <a:gd name="T66" fmla="*/ 14 w 102"/>
                <a:gd name="T67" fmla="*/ 74 h 101"/>
                <a:gd name="T68" fmla="*/ 7 w 102"/>
                <a:gd name="T69" fmla="*/ 66 h 101"/>
                <a:gd name="T70" fmla="*/ 10 w 102"/>
                <a:gd name="T71"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01">
                  <a:moveTo>
                    <a:pt x="10" y="60"/>
                  </a:moveTo>
                  <a:cubicBezTo>
                    <a:pt x="4" y="54"/>
                    <a:pt x="0" y="49"/>
                    <a:pt x="0" y="40"/>
                  </a:cubicBezTo>
                  <a:cubicBezTo>
                    <a:pt x="0" y="38"/>
                    <a:pt x="1" y="35"/>
                    <a:pt x="4" y="35"/>
                  </a:cubicBezTo>
                  <a:cubicBezTo>
                    <a:pt x="7" y="35"/>
                    <a:pt x="10" y="35"/>
                    <a:pt x="13" y="36"/>
                  </a:cubicBezTo>
                  <a:cubicBezTo>
                    <a:pt x="13" y="35"/>
                    <a:pt x="12" y="34"/>
                    <a:pt x="12" y="33"/>
                  </a:cubicBezTo>
                  <a:cubicBezTo>
                    <a:pt x="11" y="33"/>
                    <a:pt x="11" y="32"/>
                    <a:pt x="11" y="32"/>
                  </a:cubicBezTo>
                  <a:cubicBezTo>
                    <a:pt x="7" y="28"/>
                    <a:pt x="6" y="21"/>
                    <a:pt x="6" y="16"/>
                  </a:cubicBezTo>
                  <a:cubicBezTo>
                    <a:pt x="6" y="12"/>
                    <a:pt x="10" y="8"/>
                    <a:pt x="15" y="9"/>
                  </a:cubicBezTo>
                  <a:cubicBezTo>
                    <a:pt x="20" y="10"/>
                    <a:pt x="25" y="12"/>
                    <a:pt x="29" y="15"/>
                  </a:cubicBezTo>
                  <a:cubicBezTo>
                    <a:pt x="31" y="10"/>
                    <a:pt x="36" y="8"/>
                    <a:pt x="41" y="6"/>
                  </a:cubicBezTo>
                  <a:cubicBezTo>
                    <a:pt x="44" y="6"/>
                    <a:pt x="48" y="6"/>
                    <a:pt x="49" y="9"/>
                  </a:cubicBezTo>
                  <a:cubicBezTo>
                    <a:pt x="50" y="11"/>
                    <a:pt x="51" y="13"/>
                    <a:pt x="52" y="16"/>
                  </a:cubicBezTo>
                  <a:cubicBezTo>
                    <a:pt x="54" y="13"/>
                    <a:pt x="56" y="10"/>
                    <a:pt x="58" y="6"/>
                  </a:cubicBezTo>
                  <a:cubicBezTo>
                    <a:pt x="61" y="2"/>
                    <a:pt x="68" y="0"/>
                    <a:pt x="71" y="5"/>
                  </a:cubicBezTo>
                  <a:cubicBezTo>
                    <a:pt x="73" y="10"/>
                    <a:pt x="75" y="16"/>
                    <a:pt x="75" y="21"/>
                  </a:cubicBezTo>
                  <a:cubicBezTo>
                    <a:pt x="77" y="26"/>
                    <a:pt x="78" y="32"/>
                    <a:pt x="79" y="38"/>
                  </a:cubicBezTo>
                  <a:cubicBezTo>
                    <a:pt x="81" y="36"/>
                    <a:pt x="84" y="34"/>
                    <a:pt x="87" y="33"/>
                  </a:cubicBezTo>
                  <a:cubicBezTo>
                    <a:pt x="92" y="31"/>
                    <a:pt x="98" y="37"/>
                    <a:pt x="95" y="42"/>
                  </a:cubicBezTo>
                  <a:cubicBezTo>
                    <a:pt x="92" y="48"/>
                    <a:pt x="88" y="52"/>
                    <a:pt x="83" y="56"/>
                  </a:cubicBezTo>
                  <a:cubicBezTo>
                    <a:pt x="87" y="56"/>
                    <a:pt x="92" y="57"/>
                    <a:pt x="97" y="61"/>
                  </a:cubicBezTo>
                  <a:cubicBezTo>
                    <a:pt x="102" y="65"/>
                    <a:pt x="99" y="74"/>
                    <a:pt x="93" y="74"/>
                  </a:cubicBezTo>
                  <a:cubicBezTo>
                    <a:pt x="88" y="74"/>
                    <a:pt x="82" y="74"/>
                    <a:pt x="76" y="73"/>
                  </a:cubicBezTo>
                  <a:cubicBezTo>
                    <a:pt x="76" y="73"/>
                    <a:pt x="75" y="73"/>
                    <a:pt x="75" y="73"/>
                  </a:cubicBezTo>
                  <a:cubicBezTo>
                    <a:pt x="75" y="73"/>
                    <a:pt x="75" y="73"/>
                    <a:pt x="75" y="73"/>
                  </a:cubicBezTo>
                  <a:cubicBezTo>
                    <a:pt x="80" y="77"/>
                    <a:pt x="82" y="82"/>
                    <a:pt x="83" y="87"/>
                  </a:cubicBezTo>
                  <a:cubicBezTo>
                    <a:pt x="83" y="91"/>
                    <a:pt x="80" y="94"/>
                    <a:pt x="77" y="95"/>
                  </a:cubicBezTo>
                  <a:cubicBezTo>
                    <a:pt x="70" y="96"/>
                    <a:pt x="65" y="94"/>
                    <a:pt x="61" y="91"/>
                  </a:cubicBezTo>
                  <a:cubicBezTo>
                    <a:pt x="57" y="95"/>
                    <a:pt x="52" y="98"/>
                    <a:pt x="47" y="100"/>
                  </a:cubicBezTo>
                  <a:cubicBezTo>
                    <a:pt x="43" y="101"/>
                    <a:pt x="38" y="100"/>
                    <a:pt x="37" y="95"/>
                  </a:cubicBezTo>
                  <a:cubicBezTo>
                    <a:pt x="36" y="91"/>
                    <a:pt x="35" y="86"/>
                    <a:pt x="37" y="81"/>
                  </a:cubicBezTo>
                  <a:cubicBezTo>
                    <a:pt x="34" y="84"/>
                    <a:pt x="31" y="86"/>
                    <a:pt x="28" y="89"/>
                  </a:cubicBezTo>
                  <a:cubicBezTo>
                    <a:pt x="23" y="94"/>
                    <a:pt x="15" y="90"/>
                    <a:pt x="16" y="83"/>
                  </a:cubicBezTo>
                  <a:cubicBezTo>
                    <a:pt x="16" y="79"/>
                    <a:pt x="17" y="76"/>
                    <a:pt x="19" y="73"/>
                  </a:cubicBezTo>
                  <a:cubicBezTo>
                    <a:pt x="17" y="73"/>
                    <a:pt x="16" y="74"/>
                    <a:pt x="14" y="74"/>
                  </a:cubicBezTo>
                  <a:cubicBezTo>
                    <a:pt x="11" y="73"/>
                    <a:pt x="6" y="70"/>
                    <a:pt x="7" y="66"/>
                  </a:cubicBezTo>
                  <a:cubicBezTo>
                    <a:pt x="8" y="64"/>
                    <a:pt x="9" y="62"/>
                    <a:pt x="10" y="6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3"/>
            <p:cNvSpPr/>
            <p:nvPr/>
          </p:nvSpPr>
          <p:spPr bwMode="auto">
            <a:xfrm>
              <a:off x="8166100" y="4829175"/>
              <a:ext cx="128588" cy="88900"/>
            </a:xfrm>
            <a:custGeom>
              <a:avLst/>
              <a:gdLst>
                <a:gd name="T0" fmla="*/ 7 w 34"/>
                <a:gd name="T1" fmla="*/ 3 h 24"/>
                <a:gd name="T2" fmla="*/ 8 w 34"/>
                <a:gd name="T3" fmla="*/ 5 h 24"/>
                <a:gd name="T4" fmla="*/ 10 w 34"/>
                <a:gd name="T5" fmla="*/ 6 h 24"/>
                <a:gd name="T6" fmla="*/ 11 w 34"/>
                <a:gd name="T7" fmla="*/ 9 h 24"/>
                <a:gd name="T8" fmla="*/ 10 w 34"/>
                <a:gd name="T9" fmla="*/ 11 h 24"/>
                <a:gd name="T10" fmla="*/ 11 w 34"/>
                <a:gd name="T11" fmla="*/ 11 h 24"/>
                <a:gd name="T12" fmla="*/ 11 w 34"/>
                <a:gd name="T13" fmla="*/ 11 h 24"/>
                <a:gd name="T14" fmla="*/ 12 w 34"/>
                <a:gd name="T15" fmla="*/ 7 h 24"/>
                <a:gd name="T16" fmla="*/ 17 w 34"/>
                <a:gd name="T17" fmla="*/ 7 h 24"/>
                <a:gd name="T18" fmla="*/ 17 w 34"/>
                <a:gd name="T19" fmla="*/ 7 h 24"/>
                <a:gd name="T20" fmla="*/ 19 w 34"/>
                <a:gd name="T21" fmla="*/ 11 h 24"/>
                <a:gd name="T22" fmla="*/ 20 w 34"/>
                <a:gd name="T23" fmla="*/ 12 h 24"/>
                <a:gd name="T24" fmla="*/ 23 w 34"/>
                <a:gd name="T25" fmla="*/ 8 h 24"/>
                <a:gd name="T26" fmla="*/ 26 w 34"/>
                <a:gd name="T27" fmla="*/ 10 h 24"/>
                <a:gd name="T28" fmla="*/ 26 w 34"/>
                <a:gd name="T29" fmla="*/ 10 h 24"/>
                <a:gd name="T30" fmla="*/ 29 w 34"/>
                <a:gd name="T31" fmla="*/ 7 h 24"/>
                <a:gd name="T32" fmla="*/ 32 w 34"/>
                <a:gd name="T33" fmla="*/ 10 h 24"/>
                <a:gd name="T34" fmla="*/ 30 w 34"/>
                <a:gd name="T35" fmla="*/ 13 h 24"/>
                <a:gd name="T36" fmla="*/ 26 w 34"/>
                <a:gd name="T37" fmla="*/ 12 h 24"/>
                <a:gd name="T38" fmla="*/ 26 w 34"/>
                <a:gd name="T39" fmla="*/ 14 h 24"/>
                <a:gd name="T40" fmla="*/ 23 w 34"/>
                <a:gd name="T41" fmla="*/ 18 h 24"/>
                <a:gd name="T42" fmla="*/ 23 w 34"/>
                <a:gd name="T43" fmla="*/ 18 h 24"/>
                <a:gd name="T44" fmla="*/ 23 w 34"/>
                <a:gd name="T45" fmla="*/ 21 h 24"/>
                <a:gd name="T46" fmla="*/ 22 w 34"/>
                <a:gd name="T47" fmla="*/ 21 h 24"/>
                <a:gd name="T48" fmla="*/ 20 w 34"/>
                <a:gd name="T49" fmla="*/ 23 h 24"/>
                <a:gd name="T50" fmla="*/ 19 w 34"/>
                <a:gd name="T51" fmla="*/ 22 h 24"/>
                <a:gd name="T52" fmla="*/ 18 w 34"/>
                <a:gd name="T53" fmla="*/ 23 h 24"/>
                <a:gd name="T54" fmla="*/ 16 w 34"/>
                <a:gd name="T55" fmla="*/ 23 h 24"/>
                <a:gd name="T56" fmla="*/ 12 w 34"/>
                <a:gd name="T57" fmla="*/ 22 h 24"/>
                <a:gd name="T58" fmla="*/ 12 w 34"/>
                <a:gd name="T59" fmla="*/ 21 h 24"/>
                <a:gd name="T60" fmla="*/ 12 w 34"/>
                <a:gd name="T61" fmla="*/ 21 h 24"/>
                <a:gd name="T62" fmla="*/ 10 w 34"/>
                <a:gd name="T63" fmla="*/ 19 h 24"/>
                <a:gd name="T64" fmla="*/ 10 w 34"/>
                <a:gd name="T65" fmla="*/ 15 h 24"/>
                <a:gd name="T66" fmla="*/ 10 w 34"/>
                <a:gd name="T67" fmla="*/ 14 h 24"/>
                <a:gd name="T68" fmla="*/ 8 w 34"/>
                <a:gd name="T69" fmla="*/ 14 h 24"/>
                <a:gd name="T70" fmla="*/ 7 w 34"/>
                <a:gd name="T71" fmla="*/ 15 h 24"/>
                <a:gd name="T72" fmla="*/ 4 w 34"/>
                <a:gd name="T73" fmla="*/ 15 h 24"/>
                <a:gd name="T74" fmla="*/ 2 w 34"/>
                <a:gd name="T75" fmla="*/ 6 h 24"/>
                <a:gd name="T76" fmla="*/ 7 w 34"/>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4">
                  <a:moveTo>
                    <a:pt x="7" y="3"/>
                  </a:moveTo>
                  <a:cubicBezTo>
                    <a:pt x="7" y="4"/>
                    <a:pt x="7" y="5"/>
                    <a:pt x="8" y="5"/>
                  </a:cubicBezTo>
                  <a:cubicBezTo>
                    <a:pt x="8" y="5"/>
                    <a:pt x="9" y="5"/>
                    <a:pt x="10" y="6"/>
                  </a:cubicBezTo>
                  <a:cubicBezTo>
                    <a:pt x="11" y="7"/>
                    <a:pt x="11" y="8"/>
                    <a:pt x="11" y="9"/>
                  </a:cubicBezTo>
                  <a:cubicBezTo>
                    <a:pt x="11" y="10"/>
                    <a:pt x="10" y="10"/>
                    <a:pt x="10" y="11"/>
                  </a:cubicBezTo>
                  <a:cubicBezTo>
                    <a:pt x="10" y="11"/>
                    <a:pt x="10" y="11"/>
                    <a:pt x="11" y="11"/>
                  </a:cubicBezTo>
                  <a:cubicBezTo>
                    <a:pt x="11" y="11"/>
                    <a:pt x="11" y="11"/>
                    <a:pt x="11" y="11"/>
                  </a:cubicBezTo>
                  <a:cubicBezTo>
                    <a:pt x="11" y="9"/>
                    <a:pt x="11" y="8"/>
                    <a:pt x="12" y="7"/>
                  </a:cubicBezTo>
                  <a:cubicBezTo>
                    <a:pt x="13" y="5"/>
                    <a:pt x="15" y="6"/>
                    <a:pt x="17" y="7"/>
                  </a:cubicBezTo>
                  <a:cubicBezTo>
                    <a:pt x="17" y="7"/>
                    <a:pt x="17" y="7"/>
                    <a:pt x="17" y="7"/>
                  </a:cubicBezTo>
                  <a:cubicBezTo>
                    <a:pt x="19" y="7"/>
                    <a:pt x="20" y="10"/>
                    <a:pt x="19" y="11"/>
                  </a:cubicBezTo>
                  <a:cubicBezTo>
                    <a:pt x="19" y="11"/>
                    <a:pt x="20" y="12"/>
                    <a:pt x="20" y="12"/>
                  </a:cubicBezTo>
                  <a:cubicBezTo>
                    <a:pt x="19" y="10"/>
                    <a:pt x="21" y="8"/>
                    <a:pt x="23" y="8"/>
                  </a:cubicBezTo>
                  <a:cubicBezTo>
                    <a:pt x="24" y="8"/>
                    <a:pt x="25" y="9"/>
                    <a:pt x="26" y="10"/>
                  </a:cubicBezTo>
                  <a:cubicBezTo>
                    <a:pt x="26" y="10"/>
                    <a:pt x="26" y="10"/>
                    <a:pt x="26" y="10"/>
                  </a:cubicBezTo>
                  <a:cubicBezTo>
                    <a:pt x="27" y="9"/>
                    <a:pt x="28" y="8"/>
                    <a:pt x="29" y="7"/>
                  </a:cubicBezTo>
                  <a:cubicBezTo>
                    <a:pt x="31" y="6"/>
                    <a:pt x="34" y="8"/>
                    <a:pt x="32" y="10"/>
                  </a:cubicBezTo>
                  <a:cubicBezTo>
                    <a:pt x="31" y="11"/>
                    <a:pt x="30" y="12"/>
                    <a:pt x="30" y="13"/>
                  </a:cubicBezTo>
                  <a:cubicBezTo>
                    <a:pt x="28" y="14"/>
                    <a:pt x="26" y="13"/>
                    <a:pt x="26" y="12"/>
                  </a:cubicBezTo>
                  <a:cubicBezTo>
                    <a:pt x="26" y="14"/>
                    <a:pt x="26" y="14"/>
                    <a:pt x="26" y="14"/>
                  </a:cubicBezTo>
                  <a:cubicBezTo>
                    <a:pt x="25" y="15"/>
                    <a:pt x="24" y="18"/>
                    <a:pt x="23" y="18"/>
                  </a:cubicBezTo>
                  <a:cubicBezTo>
                    <a:pt x="23" y="18"/>
                    <a:pt x="23" y="18"/>
                    <a:pt x="23" y="18"/>
                  </a:cubicBezTo>
                  <a:cubicBezTo>
                    <a:pt x="26" y="18"/>
                    <a:pt x="26" y="21"/>
                    <a:pt x="23" y="21"/>
                  </a:cubicBezTo>
                  <a:cubicBezTo>
                    <a:pt x="23" y="21"/>
                    <a:pt x="22" y="21"/>
                    <a:pt x="22" y="21"/>
                  </a:cubicBezTo>
                  <a:cubicBezTo>
                    <a:pt x="22" y="22"/>
                    <a:pt x="21" y="23"/>
                    <a:pt x="20" y="23"/>
                  </a:cubicBezTo>
                  <a:cubicBezTo>
                    <a:pt x="19" y="22"/>
                    <a:pt x="19" y="22"/>
                    <a:pt x="19" y="22"/>
                  </a:cubicBezTo>
                  <a:cubicBezTo>
                    <a:pt x="18" y="23"/>
                    <a:pt x="18" y="23"/>
                    <a:pt x="18" y="23"/>
                  </a:cubicBezTo>
                  <a:cubicBezTo>
                    <a:pt x="17" y="23"/>
                    <a:pt x="16" y="23"/>
                    <a:pt x="16" y="23"/>
                  </a:cubicBezTo>
                  <a:cubicBezTo>
                    <a:pt x="15" y="24"/>
                    <a:pt x="13" y="23"/>
                    <a:pt x="12" y="22"/>
                  </a:cubicBezTo>
                  <a:cubicBezTo>
                    <a:pt x="12" y="21"/>
                    <a:pt x="12" y="21"/>
                    <a:pt x="12" y="21"/>
                  </a:cubicBezTo>
                  <a:cubicBezTo>
                    <a:pt x="12" y="21"/>
                    <a:pt x="12" y="21"/>
                    <a:pt x="12" y="21"/>
                  </a:cubicBezTo>
                  <a:cubicBezTo>
                    <a:pt x="11" y="21"/>
                    <a:pt x="10" y="20"/>
                    <a:pt x="10" y="19"/>
                  </a:cubicBezTo>
                  <a:cubicBezTo>
                    <a:pt x="10" y="17"/>
                    <a:pt x="10" y="16"/>
                    <a:pt x="10" y="15"/>
                  </a:cubicBezTo>
                  <a:cubicBezTo>
                    <a:pt x="10" y="14"/>
                    <a:pt x="10" y="14"/>
                    <a:pt x="10" y="14"/>
                  </a:cubicBezTo>
                  <a:cubicBezTo>
                    <a:pt x="9" y="14"/>
                    <a:pt x="9" y="14"/>
                    <a:pt x="8" y="14"/>
                  </a:cubicBezTo>
                  <a:cubicBezTo>
                    <a:pt x="7" y="15"/>
                    <a:pt x="7" y="15"/>
                    <a:pt x="7" y="15"/>
                  </a:cubicBezTo>
                  <a:cubicBezTo>
                    <a:pt x="6" y="16"/>
                    <a:pt x="5" y="16"/>
                    <a:pt x="4" y="15"/>
                  </a:cubicBezTo>
                  <a:cubicBezTo>
                    <a:pt x="2" y="12"/>
                    <a:pt x="3" y="9"/>
                    <a:pt x="2" y="6"/>
                  </a:cubicBezTo>
                  <a:cubicBezTo>
                    <a:pt x="0" y="3"/>
                    <a:pt x="5" y="0"/>
                    <a:pt x="7" y="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4"/>
            <p:cNvSpPr/>
            <p:nvPr/>
          </p:nvSpPr>
          <p:spPr bwMode="auto">
            <a:xfrm>
              <a:off x="8242300" y="4881563"/>
              <a:ext cx="85725" cy="71438"/>
            </a:xfrm>
            <a:custGeom>
              <a:avLst/>
              <a:gdLst>
                <a:gd name="T0" fmla="*/ 0 w 23"/>
                <a:gd name="T1" fmla="*/ 10 h 19"/>
                <a:gd name="T2" fmla="*/ 2 w 23"/>
                <a:gd name="T3" fmla="*/ 8 h 19"/>
                <a:gd name="T4" fmla="*/ 2 w 23"/>
                <a:gd name="T5" fmla="*/ 8 h 19"/>
                <a:gd name="T6" fmla="*/ 4 w 23"/>
                <a:gd name="T7" fmla="*/ 6 h 19"/>
                <a:gd name="T8" fmla="*/ 6 w 23"/>
                <a:gd name="T9" fmla="*/ 4 h 19"/>
                <a:gd name="T10" fmla="*/ 9 w 23"/>
                <a:gd name="T11" fmla="*/ 0 h 19"/>
                <a:gd name="T12" fmla="*/ 12 w 23"/>
                <a:gd name="T13" fmla="*/ 3 h 19"/>
                <a:gd name="T14" fmla="*/ 16 w 23"/>
                <a:gd name="T15" fmla="*/ 5 h 19"/>
                <a:gd name="T16" fmla="*/ 13 w 23"/>
                <a:gd name="T17" fmla="*/ 10 h 19"/>
                <a:gd name="T18" fmla="*/ 13 w 23"/>
                <a:gd name="T19" fmla="*/ 10 h 19"/>
                <a:gd name="T20" fmla="*/ 14 w 23"/>
                <a:gd name="T21" fmla="*/ 10 h 19"/>
                <a:gd name="T22" fmla="*/ 16 w 23"/>
                <a:gd name="T23" fmla="*/ 12 h 19"/>
                <a:gd name="T24" fmla="*/ 16 w 23"/>
                <a:gd name="T25" fmla="*/ 12 h 19"/>
                <a:gd name="T26" fmla="*/ 16 w 23"/>
                <a:gd name="T27" fmla="*/ 12 h 19"/>
                <a:gd name="T28" fmla="*/ 19 w 23"/>
                <a:gd name="T29" fmla="*/ 11 h 19"/>
                <a:gd name="T30" fmla="*/ 20 w 23"/>
                <a:gd name="T31" fmla="*/ 17 h 19"/>
                <a:gd name="T32" fmla="*/ 20 w 23"/>
                <a:gd name="T33" fmla="*/ 17 h 19"/>
                <a:gd name="T34" fmla="*/ 19 w 23"/>
                <a:gd name="T35" fmla="*/ 18 h 19"/>
                <a:gd name="T36" fmla="*/ 17 w 23"/>
                <a:gd name="T37" fmla="*/ 18 h 19"/>
                <a:gd name="T38" fmla="*/ 14 w 23"/>
                <a:gd name="T39" fmla="*/ 16 h 19"/>
                <a:gd name="T40" fmla="*/ 13 w 23"/>
                <a:gd name="T41" fmla="*/ 15 h 19"/>
                <a:gd name="T42" fmla="*/ 12 w 23"/>
                <a:gd name="T43" fmla="*/ 15 h 19"/>
                <a:gd name="T44" fmla="*/ 10 w 23"/>
                <a:gd name="T45" fmla="*/ 16 h 19"/>
                <a:gd name="T46" fmla="*/ 7 w 23"/>
                <a:gd name="T47" fmla="*/ 15 h 19"/>
                <a:gd name="T48" fmla="*/ 7 w 23"/>
                <a:gd name="T49" fmla="*/ 15 h 19"/>
                <a:gd name="T50" fmla="*/ 2 w 23"/>
                <a:gd name="T51" fmla="*/ 16 h 19"/>
                <a:gd name="T52" fmla="*/ 1 w 23"/>
                <a:gd name="T53" fmla="*/ 16 h 19"/>
                <a:gd name="T54" fmla="*/ 1 w 23"/>
                <a:gd name="T55" fmla="*/ 16 h 19"/>
                <a:gd name="T56" fmla="*/ 0 w 23"/>
                <a:gd name="T57" fmla="*/ 13 h 19"/>
                <a:gd name="T58" fmla="*/ 0 w 23"/>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19">
                  <a:moveTo>
                    <a:pt x="0" y="10"/>
                  </a:moveTo>
                  <a:cubicBezTo>
                    <a:pt x="1" y="9"/>
                    <a:pt x="1" y="9"/>
                    <a:pt x="2" y="8"/>
                  </a:cubicBezTo>
                  <a:cubicBezTo>
                    <a:pt x="2" y="8"/>
                    <a:pt x="2" y="8"/>
                    <a:pt x="2" y="8"/>
                  </a:cubicBezTo>
                  <a:cubicBezTo>
                    <a:pt x="2" y="6"/>
                    <a:pt x="3" y="6"/>
                    <a:pt x="4" y="6"/>
                  </a:cubicBezTo>
                  <a:cubicBezTo>
                    <a:pt x="5" y="5"/>
                    <a:pt x="5" y="4"/>
                    <a:pt x="6" y="4"/>
                  </a:cubicBezTo>
                  <a:cubicBezTo>
                    <a:pt x="6" y="2"/>
                    <a:pt x="7" y="0"/>
                    <a:pt x="9" y="0"/>
                  </a:cubicBezTo>
                  <a:cubicBezTo>
                    <a:pt x="11" y="0"/>
                    <a:pt x="12" y="1"/>
                    <a:pt x="12" y="3"/>
                  </a:cubicBezTo>
                  <a:cubicBezTo>
                    <a:pt x="14" y="2"/>
                    <a:pt x="16" y="3"/>
                    <a:pt x="16" y="5"/>
                  </a:cubicBezTo>
                  <a:cubicBezTo>
                    <a:pt x="16" y="8"/>
                    <a:pt x="15" y="9"/>
                    <a:pt x="13" y="10"/>
                  </a:cubicBezTo>
                  <a:cubicBezTo>
                    <a:pt x="13" y="10"/>
                    <a:pt x="13" y="10"/>
                    <a:pt x="13" y="10"/>
                  </a:cubicBezTo>
                  <a:cubicBezTo>
                    <a:pt x="14" y="10"/>
                    <a:pt x="14" y="10"/>
                    <a:pt x="14" y="10"/>
                  </a:cubicBezTo>
                  <a:cubicBezTo>
                    <a:pt x="15" y="10"/>
                    <a:pt x="16" y="11"/>
                    <a:pt x="16" y="12"/>
                  </a:cubicBezTo>
                  <a:cubicBezTo>
                    <a:pt x="16" y="12"/>
                    <a:pt x="16" y="12"/>
                    <a:pt x="16" y="12"/>
                  </a:cubicBezTo>
                  <a:cubicBezTo>
                    <a:pt x="16" y="12"/>
                    <a:pt x="16" y="12"/>
                    <a:pt x="16" y="12"/>
                  </a:cubicBezTo>
                  <a:cubicBezTo>
                    <a:pt x="17" y="12"/>
                    <a:pt x="18" y="11"/>
                    <a:pt x="19" y="11"/>
                  </a:cubicBezTo>
                  <a:cubicBezTo>
                    <a:pt x="22" y="11"/>
                    <a:pt x="23" y="16"/>
                    <a:pt x="20" y="17"/>
                  </a:cubicBezTo>
                  <a:cubicBezTo>
                    <a:pt x="20" y="17"/>
                    <a:pt x="20" y="17"/>
                    <a:pt x="20" y="17"/>
                  </a:cubicBezTo>
                  <a:cubicBezTo>
                    <a:pt x="19" y="18"/>
                    <a:pt x="19" y="18"/>
                    <a:pt x="19" y="18"/>
                  </a:cubicBezTo>
                  <a:cubicBezTo>
                    <a:pt x="18" y="18"/>
                    <a:pt x="18" y="18"/>
                    <a:pt x="17" y="18"/>
                  </a:cubicBezTo>
                  <a:cubicBezTo>
                    <a:pt x="15" y="18"/>
                    <a:pt x="14" y="17"/>
                    <a:pt x="14" y="16"/>
                  </a:cubicBezTo>
                  <a:cubicBezTo>
                    <a:pt x="13" y="16"/>
                    <a:pt x="13" y="16"/>
                    <a:pt x="13" y="15"/>
                  </a:cubicBezTo>
                  <a:cubicBezTo>
                    <a:pt x="12" y="15"/>
                    <a:pt x="12" y="15"/>
                    <a:pt x="12" y="15"/>
                  </a:cubicBezTo>
                  <a:cubicBezTo>
                    <a:pt x="12" y="16"/>
                    <a:pt x="11" y="16"/>
                    <a:pt x="10" y="16"/>
                  </a:cubicBezTo>
                  <a:cubicBezTo>
                    <a:pt x="9" y="16"/>
                    <a:pt x="8" y="15"/>
                    <a:pt x="7" y="15"/>
                  </a:cubicBezTo>
                  <a:cubicBezTo>
                    <a:pt x="7" y="15"/>
                    <a:pt x="7" y="15"/>
                    <a:pt x="7" y="15"/>
                  </a:cubicBezTo>
                  <a:cubicBezTo>
                    <a:pt x="7" y="18"/>
                    <a:pt x="2" y="19"/>
                    <a:pt x="2" y="16"/>
                  </a:cubicBezTo>
                  <a:cubicBezTo>
                    <a:pt x="2" y="16"/>
                    <a:pt x="1" y="16"/>
                    <a:pt x="1" y="16"/>
                  </a:cubicBezTo>
                  <a:cubicBezTo>
                    <a:pt x="1" y="16"/>
                    <a:pt x="1" y="16"/>
                    <a:pt x="1" y="16"/>
                  </a:cubicBezTo>
                  <a:cubicBezTo>
                    <a:pt x="1" y="8"/>
                    <a:pt x="1" y="14"/>
                    <a:pt x="0" y="13"/>
                  </a:cubicBezTo>
                  <a:cubicBezTo>
                    <a:pt x="0" y="13"/>
                    <a:pt x="0" y="10"/>
                    <a:pt x="0"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9" name="文本框 16"/>
          <p:cNvSpPr txBox="1">
            <a:spLocks noChangeArrowheads="1"/>
          </p:cNvSpPr>
          <p:nvPr/>
        </p:nvSpPr>
        <p:spPr bwMode="auto">
          <a:xfrm>
            <a:off x="4685238" y="3844718"/>
            <a:ext cx="34047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it-IT" altLang="zh-CN" dirty="0">
                <a:solidFill>
                  <a:schemeClr val="tx1">
                    <a:lumMod val="75000"/>
                    <a:lumOff val="25000"/>
                  </a:schemeClr>
                </a:solidFill>
                <a:latin typeface="微软雅黑" panose="020B0503020204020204" pitchFamily="34" charset="-122"/>
                <a:ea typeface="微软雅黑" panose="020B0503020204020204" pitchFamily="34" charset="-122"/>
              </a:rPr>
              <a:t>THANK YOU FOR WATCHING</a:t>
            </a:r>
          </a:p>
        </p:txBody>
      </p:sp>
      <p:cxnSp>
        <p:nvCxnSpPr>
          <p:cNvPr id="40" name="直接连接符 39"/>
          <p:cNvCxnSpPr/>
          <p:nvPr/>
        </p:nvCxnSpPr>
        <p:spPr>
          <a:xfrm>
            <a:off x="4737695" y="3836357"/>
            <a:ext cx="329136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510921" y="2659729"/>
            <a:ext cx="3570208" cy="1107996"/>
          </a:xfrm>
          <a:prstGeom prst="rect">
            <a:avLst/>
          </a:prstGeom>
          <a:noFill/>
        </p:spPr>
        <p:txBody>
          <a:bodyPr wrap="none" rtlCol="0">
            <a:spAutoFit/>
          </a:bodyPr>
          <a:lstStyle/>
          <a:p>
            <a:r>
              <a:rPr lang="zh-CN" altLang="en-US" sz="66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谢谢大家</a:t>
            </a:r>
          </a:p>
        </p:txBody>
      </p:sp>
      <p:sp>
        <p:nvSpPr>
          <p:cNvPr id="43" name="矩形 42"/>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BA7906C-9C21-4EF1-99C3-D5208FCBF646}"/>
              </a:ext>
            </a:extLst>
          </p:cNvPr>
          <p:cNvPicPr>
            <a:picLocks noChangeAspect="1"/>
          </p:cNvPicPr>
          <p:nvPr/>
        </p:nvPicPr>
        <p:blipFill>
          <a:blip r:embed="rId2"/>
          <a:stretch>
            <a:fillRect/>
          </a:stretch>
        </p:blipFill>
        <p:spPr>
          <a:xfrm>
            <a:off x="5840157" y="1832388"/>
            <a:ext cx="6002730" cy="4027638"/>
          </a:xfrm>
          <a:prstGeom prst="rect">
            <a:avLst/>
          </a:prstGeom>
        </p:spPr>
      </p:pic>
      <p:sp>
        <p:nvSpPr>
          <p:cNvPr id="8" name="矩形 7">
            <a:extLst>
              <a:ext uri="{FF2B5EF4-FFF2-40B4-BE49-F238E27FC236}">
                <a16:creationId xmlns:a16="http://schemas.microsoft.com/office/drawing/2014/main" id="{F8CEC75C-E731-43B0-A539-FACB76EA882A}"/>
              </a:ext>
            </a:extLst>
          </p:cNvPr>
          <p:cNvSpPr/>
          <p:nvPr/>
        </p:nvSpPr>
        <p:spPr>
          <a:xfrm>
            <a:off x="685391" y="2077131"/>
            <a:ext cx="4778478" cy="378289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222222"/>
                </a:solidFill>
                <a:latin typeface="微软雅黑" panose="020B0503020204020204" pitchFamily="34" charset="-122"/>
                <a:ea typeface="微软雅黑" panose="020B0503020204020204" pitchFamily="34" charset="-122"/>
              </a:rPr>
              <a:t>环境光照</a:t>
            </a:r>
            <a:r>
              <a:rPr lang="en-US" altLang="zh-CN" dirty="0">
                <a:solidFill>
                  <a:srgbClr val="222222"/>
                </a:solidFill>
                <a:latin typeface="微软雅黑" panose="020B0503020204020204" pitchFamily="34" charset="-122"/>
                <a:ea typeface="微软雅黑" panose="020B0503020204020204" pitchFamily="34" charset="-122"/>
              </a:rPr>
              <a:t>(Ambient Lighting)</a:t>
            </a:r>
            <a:r>
              <a:rPr lang="zh-CN" altLang="en-US" dirty="0">
                <a:solidFill>
                  <a:srgbClr val="222222"/>
                </a:solidFill>
                <a:latin typeface="微软雅黑" panose="020B0503020204020204" pitchFamily="34" charset="-122"/>
                <a:ea typeface="微软雅黑" panose="020B0503020204020204" pitchFamily="34" charset="-122"/>
              </a:rPr>
              <a:t>：世界上通常也仍然有一些光亮</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月亮、远处的光</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，所以物体几乎永远不会是完全黑暗的。</a:t>
            </a:r>
            <a:endParaRPr lang="en-US" altLang="zh-CN" dirty="0">
              <a:solidFill>
                <a:srgbClr val="222222"/>
              </a:solidFill>
              <a:latin typeface="微软雅黑" panose="020B0503020204020204" pitchFamily="34" charset="-122"/>
              <a:ea typeface="微软雅黑" panose="020B0503020204020204" pitchFamily="34" charset="-122"/>
            </a:endParaRPr>
          </a:p>
          <a:p>
            <a:pPr>
              <a:lnSpc>
                <a:spcPct val="150000"/>
              </a:lnSpc>
            </a:pPr>
            <a:endParaRPr lang="zh-CN" altLang="en-US" dirty="0">
              <a:solidFill>
                <a:srgbClr val="22222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222222"/>
                </a:solidFill>
                <a:latin typeface="微软雅黑" panose="020B0503020204020204" pitchFamily="34" charset="-122"/>
                <a:ea typeface="微软雅黑" panose="020B0503020204020204" pitchFamily="34" charset="-122"/>
              </a:rPr>
              <a:t>漫反射光照</a:t>
            </a:r>
            <a:r>
              <a:rPr lang="en-US" altLang="zh-CN" dirty="0">
                <a:solidFill>
                  <a:srgbClr val="222222"/>
                </a:solidFill>
                <a:latin typeface="微软雅黑" panose="020B0503020204020204" pitchFamily="34" charset="-122"/>
                <a:ea typeface="微软雅黑" panose="020B0503020204020204" pitchFamily="34" charset="-122"/>
              </a:rPr>
              <a:t>(Diffuse Lighting)</a:t>
            </a:r>
            <a:r>
              <a:rPr lang="zh-CN" altLang="en-US" dirty="0">
                <a:solidFill>
                  <a:srgbClr val="222222"/>
                </a:solidFill>
                <a:latin typeface="微软雅黑" panose="020B0503020204020204" pitchFamily="34" charset="-122"/>
                <a:ea typeface="微软雅黑" panose="020B0503020204020204" pitchFamily="34" charset="-122"/>
              </a:rPr>
              <a:t>：模拟光源对物体的方向性影响</a:t>
            </a:r>
            <a:r>
              <a:rPr lang="en-US" altLang="zh-CN" dirty="0">
                <a:solidFill>
                  <a:srgbClr val="222222"/>
                </a:solidFill>
                <a:latin typeface="微软雅黑" panose="020B0503020204020204" pitchFamily="34" charset="-122"/>
                <a:ea typeface="微软雅黑" panose="020B0503020204020204" pitchFamily="34" charset="-122"/>
              </a:rPr>
              <a:t>(Directional Impact)</a:t>
            </a:r>
            <a:r>
              <a:rPr lang="zh-CN" altLang="en-US" dirty="0">
                <a:solidFill>
                  <a:srgbClr val="222222"/>
                </a:solidFill>
                <a:latin typeface="微软雅黑" panose="020B0503020204020204" pitchFamily="34" charset="-122"/>
                <a:ea typeface="微软雅黑" panose="020B0503020204020204" pitchFamily="34" charset="-122"/>
              </a:rPr>
              <a:t>。</a:t>
            </a:r>
            <a:endParaRPr lang="en-US" altLang="zh-CN" dirty="0">
              <a:solidFill>
                <a:srgbClr val="22222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endParaRPr lang="zh-CN" altLang="en-US" dirty="0">
              <a:solidFill>
                <a:srgbClr val="22222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222222"/>
                </a:solidFill>
                <a:latin typeface="微软雅黑" panose="020B0503020204020204" pitchFamily="34" charset="-122"/>
                <a:ea typeface="微软雅黑" panose="020B0503020204020204" pitchFamily="34" charset="-122"/>
              </a:rPr>
              <a:t>镜面光照</a:t>
            </a:r>
            <a:r>
              <a:rPr lang="en-US" altLang="zh-CN" dirty="0">
                <a:solidFill>
                  <a:srgbClr val="222222"/>
                </a:solidFill>
                <a:latin typeface="微软雅黑" panose="020B0503020204020204" pitchFamily="34" charset="-122"/>
                <a:ea typeface="微软雅黑" panose="020B0503020204020204" pitchFamily="34" charset="-122"/>
              </a:rPr>
              <a:t>(Specular Lighting)</a:t>
            </a:r>
            <a:r>
              <a:rPr lang="zh-CN" altLang="en-US" dirty="0">
                <a:solidFill>
                  <a:srgbClr val="222222"/>
                </a:solidFill>
                <a:latin typeface="微软雅黑" panose="020B0503020204020204" pitchFamily="34" charset="-122"/>
                <a:ea typeface="微软雅黑" panose="020B0503020204020204" pitchFamily="34" charset="-122"/>
              </a:rPr>
              <a:t>：模拟有光泽物体上面出现的亮点。</a:t>
            </a:r>
            <a:endParaRPr lang="zh-CN" altLang="en-US" b="0" i="0" dirty="0">
              <a:solidFill>
                <a:srgbClr val="222222"/>
              </a:solidFill>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9749EF6F-4DF1-4207-AA3A-91E46CC4272F}"/>
              </a:ext>
            </a:extLst>
          </p:cNvPr>
          <p:cNvSpPr/>
          <p:nvPr/>
        </p:nvSpPr>
        <p:spPr>
          <a:xfrm>
            <a:off x="759092" y="1358323"/>
            <a:ext cx="4174101" cy="400110"/>
          </a:xfrm>
          <a:prstGeom prst="rect">
            <a:avLst/>
          </a:prstGeom>
        </p:spPr>
        <p:txBody>
          <a:bodyPr wrap="square">
            <a:spAutoFit/>
          </a:bodyPr>
          <a:lstStyle/>
          <a:p>
            <a:pPr marL="342900" indent="-342900">
              <a:buFont typeface="Wingdings" panose="05000000000000000000" pitchFamily="2" charset="2"/>
              <a:buChar char="Ø"/>
            </a:pPr>
            <a:r>
              <a:rPr lang="en-US" altLang="zh-CN" sz="2000" dirty="0" err="1">
                <a:solidFill>
                  <a:srgbClr val="222222"/>
                </a:solidFill>
                <a:latin typeface="微软雅黑" panose="020B0503020204020204" pitchFamily="34" charset="-122"/>
                <a:ea typeface="微软雅黑" panose="020B0503020204020204" pitchFamily="34" charset="-122"/>
              </a:rPr>
              <a:t>Phong</a:t>
            </a:r>
            <a:r>
              <a:rPr lang="zh-CN" altLang="en-US" sz="2000" dirty="0">
                <a:solidFill>
                  <a:srgbClr val="222222"/>
                </a:solidFill>
                <a:latin typeface="微软雅黑" panose="020B0503020204020204" pitchFamily="34" charset="-122"/>
                <a:ea typeface="微软雅黑" panose="020B0503020204020204" pitchFamily="34" charset="-122"/>
              </a:rPr>
              <a:t>光照模型</a:t>
            </a:r>
            <a:endParaRPr lang="zh-CN" altLang="en-US"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879CB19-3FF5-40F4-8AF3-3882449DAE8F}"/>
              </a:ext>
            </a:extLst>
          </p:cNvPr>
          <p:cNvSpPr/>
          <p:nvPr/>
        </p:nvSpPr>
        <p:spPr>
          <a:xfrm>
            <a:off x="459110" y="422675"/>
            <a:ext cx="477406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cxnSp>
        <p:nvCxnSpPr>
          <p:cNvPr id="11" name="直接连接符 10">
            <a:extLst>
              <a:ext uri="{FF2B5EF4-FFF2-40B4-BE49-F238E27FC236}">
                <a16:creationId xmlns:a16="http://schemas.microsoft.com/office/drawing/2014/main" id="{62E5CC01-445C-4BBB-BACA-DF41080E3851}"/>
              </a:ext>
            </a:extLst>
          </p:cNvPr>
          <p:cNvCxnSpPr>
            <a:cxnSpLocks/>
          </p:cNvCxnSpPr>
          <p:nvPr/>
        </p:nvCxnSpPr>
        <p:spPr>
          <a:xfrm flipV="1">
            <a:off x="540774" y="1065986"/>
            <a:ext cx="4581832" cy="30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5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387280C-0332-418D-A9C9-D4B245FC86FC}"/>
              </a:ext>
            </a:extLst>
          </p:cNvPr>
          <p:cNvPicPr>
            <a:picLocks noChangeAspect="1"/>
          </p:cNvPicPr>
          <p:nvPr/>
        </p:nvPicPr>
        <p:blipFill>
          <a:blip r:embed="rId2"/>
          <a:stretch>
            <a:fillRect/>
          </a:stretch>
        </p:blipFill>
        <p:spPr>
          <a:xfrm>
            <a:off x="6204155" y="1851842"/>
            <a:ext cx="5585326" cy="4169626"/>
          </a:xfrm>
          <a:prstGeom prst="rect">
            <a:avLst/>
          </a:prstGeom>
        </p:spPr>
      </p:pic>
      <p:pic>
        <p:nvPicPr>
          <p:cNvPr id="2" name="图片 1">
            <a:extLst>
              <a:ext uri="{FF2B5EF4-FFF2-40B4-BE49-F238E27FC236}">
                <a16:creationId xmlns:a16="http://schemas.microsoft.com/office/drawing/2014/main" id="{165261A2-7A45-43D8-B74B-5FB6E341FCFC}"/>
              </a:ext>
            </a:extLst>
          </p:cNvPr>
          <p:cNvPicPr>
            <a:picLocks noChangeAspect="1"/>
          </p:cNvPicPr>
          <p:nvPr/>
        </p:nvPicPr>
        <p:blipFill>
          <a:blip r:embed="rId3"/>
          <a:stretch>
            <a:fillRect/>
          </a:stretch>
        </p:blipFill>
        <p:spPr>
          <a:xfrm>
            <a:off x="1446391" y="2171770"/>
            <a:ext cx="2556411" cy="3018502"/>
          </a:xfrm>
          <a:prstGeom prst="rect">
            <a:avLst/>
          </a:prstGeom>
        </p:spPr>
      </p:pic>
      <p:sp>
        <p:nvSpPr>
          <p:cNvPr id="8" name="矩形 7">
            <a:extLst>
              <a:ext uri="{FF2B5EF4-FFF2-40B4-BE49-F238E27FC236}">
                <a16:creationId xmlns:a16="http://schemas.microsoft.com/office/drawing/2014/main" id="{9C397EB3-4924-4D11-A4F2-A593F0324396}"/>
              </a:ext>
            </a:extLst>
          </p:cNvPr>
          <p:cNvSpPr/>
          <p:nvPr/>
        </p:nvSpPr>
        <p:spPr>
          <a:xfrm>
            <a:off x="759092" y="1358323"/>
            <a:ext cx="4174101"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环境光照</a:t>
            </a:r>
            <a:r>
              <a:rPr lang="en-US" altLang="zh-CN" sz="2000" dirty="0">
                <a:solidFill>
                  <a:srgbClr val="222222"/>
                </a:solidFill>
                <a:latin typeface="微软雅黑" panose="020B0503020204020204" pitchFamily="34" charset="-122"/>
                <a:ea typeface="微软雅黑" panose="020B0503020204020204" pitchFamily="34" charset="-122"/>
              </a:rPr>
              <a:t>(Ambient Lighting)</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B133B20-BD23-4EAF-B78F-44FF84567D3D}"/>
              </a:ext>
            </a:extLst>
          </p:cNvPr>
          <p:cNvSpPr txBox="1"/>
          <p:nvPr/>
        </p:nvSpPr>
        <p:spPr>
          <a:xfrm>
            <a:off x="739136" y="5562560"/>
            <a:ext cx="4695269" cy="45890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Ambient = </a:t>
            </a:r>
            <a:r>
              <a:rPr lang="en-US" altLang="zh-CN" dirty="0" err="1">
                <a:latin typeface="微软雅黑" panose="020B0503020204020204" pitchFamily="34" charset="-122"/>
                <a:ea typeface="微软雅黑" panose="020B0503020204020204" pitchFamily="34" charset="-122"/>
              </a:rPr>
              <a:t>ambientStrength</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lightColor</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5BECB54E-1A87-4FFE-8E8A-971032AF7201}"/>
              </a:ext>
            </a:extLst>
          </p:cNvPr>
          <p:cNvSpPr/>
          <p:nvPr/>
        </p:nvSpPr>
        <p:spPr>
          <a:xfrm>
            <a:off x="459110" y="422675"/>
            <a:ext cx="477406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cxnSp>
        <p:nvCxnSpPr>
          <p:cNvPr id="14" name="直接连接符 13">
            <a:extLst>
              <a:ext uri="{FF2B5EF4-FFF2-40B4-BE49-F238E27FC236}">
                <a16:creationId xmlns:a16="http://schemas.microsoft.com/office/drawing/2014/main" id="{FB7FFC19-FB60-47BC-9984-BB5AC10C8831}"/>
              </a:ext>
            </a:extLst>
          </p:cNvPr>
          <p:cNvCxnSpPr>
            <a:cxnSpLocks/>
          </p:cNvCxnSpPr>
          <p:nvPr/>
        </p:nvCxnSpPr>
        <p:spPr>
          <a:xfrm flipV="1">
            <a:off x="540774" y="1065986"/>
            <a:ext cx="4581832" cy="30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90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0D250375-0DB8-4304-824E-93ED5635C2B9}"/>
              </a:ext>
            </a:extLst>
          </p:cNvPr>
          <p:cNvPicPr>
            <a:picLocks noChangeAspect="1"/>
          </p:cNvPicPr>
          <p:nvPr/>
        </p:nvPicPr>
        <p:blipFill>
          <a:blip r:embed="rId2"/>
          <a:stretch>
            <a:fillRect/>
          </a:stretch>
        </p:blipFill>
        <p:spPr>
          <a:xfrm>
            <a:off x="6223822" y="1850685"/>
            <a:ext cx="5534230" cy="4169626"/>
          </a:xfrm>
          <a:prstGeom prst="rect">
            <a:avLst/>
          </a:prstGeom>
        </p:spPr>
      </p:pic>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C397EB3-4924-4D11-A4F2-A593F0324396}"/>
              </a:ext>
            </a:extLst>
          </p:cNvPr>
          <p:cNvSpPr/>
          <p:nvPr/>
        </p:nvSpPr>
        <p:spPr>
          <a:xfrm>
            <a:off x="759092" y="1358323"/>
            <a:ext cx="4174101"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漫反射光照</a:t>
            </a:r>
            <a:r>
              <a:rPr lang="en-US" altLang="zh-CN" sz="2000" dirty="0">
                <a:solidFill>
                  <a:srgbClr val="222222"/>
                </a:solidFill>
                <a:latin typeface="微软雅黑" panose="020B0503020204020204" pitchFamily="34" charset="-122"/>
                <a:ea typeface="微软雅黑" panose="020B0503020204020204" pitchFamily="34" charset="-122"/>
              </a:rPr>
              <a:t>(Diffuse Lighting)</a:t>
            </a:r>
            <a:endParaRPr lang="zh-CN" altLang="en-US" sz="20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5C572411-6D20-42A0-A1E1-611355B1B714}"/>
              </a:ext>
            </a:extLst>
          </p:cNvPr>
          <p:cNvGrpSpPr/>
          <p:nvPr/>
        </p:nvGrpSpPr>
        <p:grpSpPr>
          <a:xfrm>
            <a:off x="1635660" y="2356585"/>
            <a:ext cx="3123952" cy="3018502"/>
            <a:chOff x="1062933" y="2221631"/>
            <a:chExt cx="3123952" cy="3018502"/>
          </a:xfrm>
        </p:grpSpPr>
        <p:pic>
          <p:nvPicPr>
            <p:cNvPr id="3" name="图片 2">
              <a:extLst>
                <a:ext uri="{FF2B5EF4-FFF2-40B4-BE49-F238E27FC236}">
                  <a16:creationId xmlns:a16="http://schemas.microsoft.com/office/drawing/2014/main" id="{E9EC7CD3-CA67-4130-BD5A-A608DA11F4EC}"/>
                </a:ext>
              </a:extLst>
            </p:cNvPr>
            <p:cNvPicPr>
              <a:picLocks noChangeAspect="1"/>
            </p:cNvPicPr>
            <p:nvPr/>
          </p:nvPicPr>
          <p:blipFill>
            <a:blip r:embed="rId3"/>
            <a:stretch>
              <a:fillRect/>
            </a:stretch>
          </p:blipFill>
          <p:spPr>
            <a:xfrm>
              <a:off x="1062933" y="2221631"/>
              <a:ext cx="3123952" cy="3018502"/>
            </a:xfrm>
            <a:prstGeom prst="rect">
              <a:avLst/>
            </a:prstGeom>
          </p:spPr>
        </p:pic>
        <p:sp>
          <p:nvSpPr>
            <p:cNvPr id="5" name="文本框 4">
              <a:extLst>
                <a:ext uri="{FF2B5EF4-FFF2-40B4-BE49-F238E27FC236}">
                  <a16:creationId xmlns:a16="http://schemas.microsoft.com/office/drawing/2014/main" id="{4AAF8245-EE98-4AC1-A99F-542A1A790AC5}"/>
                </a:ext>
              </a:extLst>
            </p:cNvPr>
            <p:cNvSpPr txBox="1"/>
            <p:nvPr/>
          </p:nvSpPr>
          <p:spPr>
            <a:xfrm>
              <a:off x="3480619" y="4414684"/>
              <a:ext cx="706266" cy="805073"/>
            </a:xfrm>
            <a:prstGeom prst="rect">
              <a:avLst/>
            </a:prstGeom>
            <a:solidFill>
              <a:srgbClr val="FFFFFF"/>
            </a:solidFill>
          </p:spPr>
          <p:txBody>
            <a:bodyPr wrap="square" rtlCol="0">
              <a:spAutoFit/>
            </a:bodyPr>
            <a:lstStyle/>
            <a:p>
              <a:endParaRPr lang="zh-CN" altLang="en-US" dirty="0"/>
            </a:p>
          </p:txBody>
        </p:sp>
      </p:grpSp>
      <p:sp>
        <p:nvSpPr>
          <p:cNvPr id="15" name="文本框 14">
            <a:extLst>
              <a:ext uri="{FF2B5EF4-FFF2-40B4-BE49-F238E27FC236}">
                <a16:creationId xmlns:a16="http://schemas.microsoft.com/office/drawing/2014/main" id="{CFEE1C2E-F8F2-4437-A3BE-877A006C340E}"/>
              </a:ext>
            </a:extLst>
          </p:cNvPr>
          <p:cNvSpPr txBox="1"/>
          <p:nvPr/>
        </p:nvSpPr>
        <p:spPr>
          <a:xfrm>
            <a:off x="500176" y="5536035"/>
            <a:ext cx="5662052" cy="874407"/>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Diffuse = </a:t>
            </a:r>
            <a:r>
              <a:rPr lang="en-US" altLang="zh-CN" dirty="0" err="1">
                <a:latin typeface="微软雅黑" panose="020B0503020204020204" pitchFamily="34" charset="-122"/>
                <a:ea typeface="微软雅黑" panose="020B0503020204020204" pitchFamily="34" charset="-122"/>
              </a:rPr>
              <a:t>diffuseLength</a:t>
            </a:r>
            <a:r>
              <a:rPr lang="en-US" altLang="zh-CN" dirty="0">
                <a:latin typeface="微软雅黑" panose="020B0503020204020204" pitchFamily="34" charset="-122"/>
                <a:ea typeface="微软雅黑" panose="020B0503020204020204" pitchFamily="34" charset="-122"/>
              </a:rPr>
              <a:t> * max(dot(</a:t>
            </a:r>
            <a:r>
              <a:rPr lang="en-US" altLang="zh-CN" dirty="0" err="1">
                <a:latin typeface="微软雅黑" panose="020B0503020204020204" pitchFamily="34" charset="-122"/>
                <a:ea typeface="微软雅黑" panose="020B0503020204020204" pitchFamily="34" charset="-122"/>
              </a:rPr>
              <a:t>norm,lightDir</a:t>
            </a:r>
            <a:r>
              <a:rPr lang="en-US" altLang="zh-CN" dirty="0">
                <a:latin typeface="微软雅黑" panose="020B0503020204020204" pitchFamily="34" charset="-122"/>
                <a:ea typeface="微软雅黑" panose="020B0503020204020204" pitchFamily="34" charset="-122"/>
              </a:rPr>
              <a:t>),0.0) * </a:t>
            </a:r>
            <a:r>
              <a:rPr lang="en-US" altLang="zh-CN" dirty="0" err="1">
                <a:latin typeface="微软雅黑" panose="020B0503020204020204" pitchFamily="34" charset="-122"/>
                <a:ea typeface="微软雅黑" panose="020B0503020204020204" pitchFamily="34" charset="-122"/>
              </a:rPr>
              <a:t>lightColor</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612072A2-A126-47E4-BAA9-2C7922BD631D}"/>
              </a:ext>
            </a:extLst>
          </p:cNvPr>
          <p:cNvSpPr/>
          <p:nvPr/>
        </p:nvSpPr>
        <p:spPr>
          <a:xfrm>
            <a:off x="459110" y="422675"/>
            <a:ext cx="477406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cxnSp>
        <p:nvCxnSpPr>
          <p:cNvPr id="16" name="直接连接符 15">
            <a:extLst>
              <a:ext uri="{FF2B5EF4-FFF2-40B4-BE49-F238E27FC236}">
                <a16:creationId xmlns:a16="http://schemas.microsoft.com/office/drawing/2014/main" id="{5D0A78B4-6DC6-495B-9769-493AEEAE19BC}"/>
              </a:ext>
            </a:extLst>
          </p:cNvPr>
          <p:cNvCxnSpPr>
            <a:cxnSpLocks/>
          </p:cNvCxnSpPr>
          <p:nvPr/>
        </p:nvCxnSpPr>
        <p:spPr>
          <a:xfrm flipV="1">
            <a:off x="540774" y="1065986"/>
            <a:ext cx="4581832" cy="30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961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95D38BF-F252-4805-83CD-FFACF0F598C7}"/>
              </a:ext>
            </a:extLst>
          </p:cNvPr>
          <p:cNvPicPr>
            <a:picLocks noChangeAspect="1"/>
          </p:cNvPicPr>
          <p:nvPr/>
        </p:nvPicPr>
        <p:blipFill>
          <a:blip r:embed="rId2"/>
          <a:stretch>
            <a:fillRect/>
          </a:stretch>
        </p:blipFill>
        <p:spPr>
          <a:xfrm>
            <a:off x="1635660" y="2315414"/>
            <a:ext cx="3123952" cy="3059673"/>
          </a:xfrm>
          <a:prstGeom prst="rect">
            <a:avLst/>
          </a:prstGeom>
        </p:spPr>
      </p:pic>
      <p:pic>
        <p:nvPicPr>
          <p:cNvPr id="2" name="图片 1">
            <a:extLst>
              <a:ext uri="{FF2B5EF4-FFF2-40B4-BE49-F238E27FC236}">
                <a16:creationId xmlns:a16="http://schemas.microsoft.com/office/drawing/2014/main" id="{41FB644C-2C24-4211-B3A0-BA67B7F5F17A}"/>
              </a:ext>
            </a:extLst>
          </p:cNvPr>
          <p:cNvPicPr>
            <a:picLocks noChangeAspect="1"/>
          </p:cNvPicPr>
          <p:nvPr/>
        </p:nvPicPr>
        <p:blipFill>
          <a:blip r:embed="rId3"/>
          <a:stretch>
            <a:fillRect/>
          </a:stretch>
        </p:blipFill>
        <p:spPr>
          <a:xfrm>
            <a:off x="6215997" y="1838273"/>
            <a:ext cx="5534229" cy="4182038"/>
          </a:xfrm>
          <a:prstGeom prst="rect">
            <a:avLst/>
          </a:prstGeom>
        </p:spPr>
      </p:pic>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6E34A0C-A8B3-432B-B6AF-E860B7282707}"/>
              </a:ext>
            </a:extLst>
          </p:cNvPr>
          <p:cNvSpPr/>
          <p:nvPr/>
        </p:nvSpPr>
        <p:spPr>
          <a:xfrm>
            <a:off x="759092" y="1358323"/>
            <a:ext cx="4174101"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镜面光照</a:t>
            </a:r>
            <a:r>
              <a:rPr lang="en-US" altLang="zh-CN" sz="2000" dirty="0">
                <a:solidFill>
                  <a:srgbClr val="222222"/>
                </a:solidFill>
                <a:latin typeface="微软雅黑" panose="020B0503020204020204" pitchFamily="34" charset="-122"/>
                <a:ea typeface="微软雅黑" panose="020B0503020204020204" pitchFamily="34" charset="-122"/>
              </a:rPr>
              <a:t>(Specular Lighting)</a:t>
            </a:r>
            <a:endParaRPr lang="zh-CN" altLang="en-US"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A50C900-0E91-48FE-9538-3F0409F9A393}"/>
              </a:ext>
            </a:extLst>
          </p:cNvPr>
          <p:cNvSpPr txBox="1"/>
          <p:nvPr/>
        </p:nvSpPr>
        <p:spPr>
          <a:xfrm>
            <a:off x="619228" y="5538306"/>
            <a:ext cx="5382259" cy="787523"/>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Specular = </a:t>
            </a:r>
            <a:r>
              <a:rPr lang="en-US" altLang="zh-CN" sz="1600" dirty="0" err="1">
                <a:latin typeface="微软雅黑" panose="020B0503020204020204" pitchFamily="34" charset="-122"/>
                <a:ea typeface="微软雅黑" panose="020B0503020204020204" pitchFamily="34" charset="-122"/>
              </a:rPr>
              <a:t>specularStrength</a:t>
            </a:r>
            <a:r>
              <a:rPr lang="en-US" altLang="zh-CN" sz="1600" dirty="0">
                <a:latin typeface="微软雅黑" panose="020B0503020204020204" pitchFamily="34" charset="-122"/>
                <a:ea typeface="微软雅黑" panose="020B0503020204020204" pitchFamily="34" charset="-122"/>
              </a:rPr>
              <a:t> * pow(max(dot(</a:t>
            </a:r>
            <a:r>
              <a:rPr lang="en-US" altLang="zh-CN" sz="1600" dirty="0" err="1">
                <a:latin typeface="微软雅黑" panose="020B0503020204020204" pitchFamily="34" charset="-122"/>
                <a:ea typeface="微软雅黑" panose="020B0503020204020204" pitchFamily="34" charset="-122"/>
              </a:rPr>
              <a:t>viewDir</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reflectDir</a:t>
            </a:r>
            <a:r>
              <a:rPr lang="en-US" altLang="zh-CN" sz="1600" dirty="0">
                <a:latin typeface="微软雅黑" panose="020B0503020204020204" pitchFamily="34" charset="-122"/>
                <a:ea typeface="微软雅黑" panose="020B0503020204020204" pitchFamily="34" charset="-122"/>
              </a:rPr>
              <a:t>), 0.0) ,shininess) * </a:t>
            </a:r>
            <a:r>
              <a:rPr lang="en-US" altLang="zh-CN" sz="1600" dirty="0" err="1">
                <a:latin typeface="微软雅黑" panose="020B0503020204020204" pitchFamily="34" charset="-122"/>
                <a:ea typeface="微软雅黑" panose="020B0503020204020204" pitchFamily="34" charset="-122"/>
              </a:rPr>
              <a:t>lightColor</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77BB5461-2D47-472C-AB90-27EC3B64E33C}"/>
              </a:ext>
            </a:extLst>
          </p:cNvPr>
          <p:cNvSpPr/>
          <p:nvPr/>
        </p:nvSpPr>
        <p:spPr>
          <a:xfrm>
            <a:off x="459110" y="422675"/>
            <a:ext cx="477406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cxnSp>
        <p:nvCxnSpPr>
          <p:cNvPr id="13" name="直接连接符 12">
            <a:extLst>
              <a:ext uri="{FF2B5EF4-FFF2-40B4-BE49-F238E27FC236}">
                <a16:creationId xmlns:a16="http://schemas.microsoft.com/office/drawing/2014/main" id="{0EB392F5-0DF9-4EC4-95FD-49B31D5914B5}"/>
              </a:ext>
            </a:extLst>
          </p:cNvPr>
          <p:cNvCxnSpPr>
            <a:cxnSpLocks/>
          </p:cNvCxnSpPr>
          <p:nvPr/>
        </p:nvCxnSpPr>
        <p:spPr>
          <a:xfrm flipV="1">
            <a:off x="540774" y="1065986"/>
            <a:ext cx="4581832" cy="30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99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6E34A0C-A8B3-432B-B6AF-E860B7282707}"/>
              </a:ext>
            </a:extLst>
          </p:cNvPr>
          <p:cNvSpPr/>
          <p:nvPr/>
        </p:nvSpPr>
        <p:spPr>
          <a:xfrm>
            <a:off x="759092" y="1358323"/>
            <a:ext cx="4174101" cy="400110"/>
          </a:xfrm>
          <a:prstGeom prst="rect">
            <a:avLst/>
          </a:prstGeom>
        </p:spPr>
        <p:txBody>
          <a:bodyPr wrap="square">
            <a:spAutoFit/>
          </a:bodyPr>
          <a:lstStyle/>
          <a:p>
            <a:pPr marL="342900" indent="-342900">
              <a:buFont typeface="Wingdings" panose="05000000000000000000" pitchFamily="2" charset="2"/>
              <a:buChar char="Ø"/>
            </a:pPr>
            <a:r>
              <a:rPr lang="zh-CN" altLang="en-US" sz="2000" dirty="0">
                <a:solidFill>
                  <a:srgbClr val="222222"/>
                </a:solidFill>
                <a:latin typeface="微软雅黑" panose="020B0503020204020204" pitchFamily="34" charset="-122"/>
                <a:ea typeface="微软雅黑" panose="020B0503020204020204" pitchFamily="34" charset="-122"/>
              </a:rPr>
              <a:t>镜面光照</a:t>
            </a:r>
            <a:r>
              <a:rPr lang="en-US" altLang="zh-CN" sz="2000" dirty="0">
                <a:solidFill>
                  <a:srgbClr val="222222"/>
                </a:solidFill>
                <a:latin typeface="微软雅黑" panose="020B0503020204020204" pitchFamily="34" charset="-122"/>
                <a:ea typeface="微软雅黑" panose="020B0503020204020204" pitchFamily="34" charset="-122"/>
              </a:rPr>
              <a:t>(Specular Lighting)</a:t>
            </a:r>
            <a:endParaRPr lang="zh-CN" altLang="en-US" sz="20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4215691B-0C4E-4ECE-9764-17BEF041292F}"/>
              </a:ext>
            </a:extLst>
          </p:cNvPr>
          <p:cNvPicPr>
            <a:picLocks noChangeAspect="1"/>
          </p:cNvPicPr>
          <p:nvPr/>
        </p:nvPicPr>
        <p:blipFill>
          <a:blip r:embed="rId2"/>
          <a:stretch>
            <a:fillRect/>
          </a:stretch>
        </p:blipFill>
        <p:spPr>
          <a:xfrm>
            <a:off x="1134254" y="2749691"/>
            <a:ext cx="5081269" cy="2997220"/>
          </a:xfrm>
          <a:prstGeom prst="rect">
            <a:avLst/>
          </a:prstGeom>
        </p:spPr>
      </p:pic>
      <p:sp>
        <p:nvSpPr>
          <p:cNvPr id="8" name="文本框 7">
            <a:extLst>
              <a:ext uri="{FF2B5EF4-FFF2-40B4-BE49-F238E27FC236}">
                <a16:creationId xmlns:a16="http://schemas.microsoft.com/office/drawing/2014/main" id="{32C0E434-7FE7-4F4E-868C-29832FE47AAB}"/>
              </a:ext>
            </a:extLst>
          </p:cNvPr>
          <p:cNvSpPr txBox="1"/>
          <p:nvPr/>
        </p:nvSpPr>
        <p:spPr>
          <a:xfrm>
            <a:off x="1238865" y="1953867"/>
            <a:ext cx="807228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一个物体的反光度越高，反射光的能力越强，散射得越少，高光点就会越小。</a:t>
            </a:r>
          </a:p>
        </p:txBody>
      </p:sp>
      <p:sp>
        <p:nvSpPr>
          <p:cNvPr id="12" name="矩形 11">
            <a:extLst>
              <a:ext uri="{FF2B5EF4-FFF2-40B4-BE49-F238E27FC236}">
                <a16:creationId xmlns:a16="http://schemas.microsoft.com/office/drawing/2014/main" id="{0CB5968C-404D-41A6-B1AF-7860A009FC52}"/>
              </a:ext>
            </a:extLst>
          </p:cNvPr>
          <p:cNvSpPr/>
          <p:nvPr/>
        </p:nvSpPr>
        <p:spPr>
          <a:xfrm>
            <a:off x="459110" y="422675"/>
            <a:ext cx="477406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cxnSp>
        <p:nvCxnSpPr>
          <p:cNvPr id="13" name="直接连接符 12">
            <a:extLst>
              <a:ext uri="{FF2B5EF4-FFF2-40B4-BE49-F238E27FC236}">
                <a16:creationId xmlns:a16="http://schemas.microsoft.com/office/drawing/2014/main" id="{F5CA1E07-41BE-492C-8D79-E16AAA4B1FF1}"/>
              </a:ext>
            </a:extLst>
          </p:cNvPr>
          <p:cNvCxnSpPr>
            <a:cxnSpLocks/>
          </p:cNvCxnSpPr>
          <p:nvPr/>
        </p:nvCxnSpPr>
        <p:spPr>
          <a:xfrm flipV="1">
            <a:off x="540774" y="1065986"/>
            <a:ext cx="4581832" cy="30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3A05E58C-2CB9-4FBF-ADDF-FC3CCC5BC452}"/>
              </a:ext>
            </a:extLst>
          </p:cNvPr>
          <p:cNvPicPr>
            <a:picLocks noChangeAspect="1"/>
          </p:cNvPicPr>
          <p:nvPr/>
        </p:nvPicPr>
        <p:blipFill>
          <a:blip r:embed="rId3"/>
          <a:stretch>
            <a:fillRect/>
          </a:stretch>
        </p:blipFill>
        <p:spPr>
          <a:xfrm>
            <a:off x="7043749" y="2749691"/>
            <a:ext cx="4013997" cy="3199799"/>
          </a:xfrm>
          <a:prstGeom prst="rect">
            <a:avLst/>
          </a:prstGeom>
        </p:spPr>
      </p:pic>
    </p:spTree>
    <p:extLst>
      <p:ext uri="{BB962C8B-B14F-4D97-AF65-F5344CB8AC3E}">
        <p14:creationId xmlns:p14="http://schemas.microsoft.com/office/powerpoint/2010/main" val="1154767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6AB2D10-21C1-4C8B-8CF6-650B8AD6561A}"/>
              </a:ext>
            </a:extLst>
          </p:cNvPr>
          <p:cNvPicPr>
            <a:picLocks noChangeAspect="1"/>
          </p:cNvPicPr>
          <p:nvPr/>
        </p:nvPicPr>
        <p:blipFill>
          <a:blip r:embed="rId2"/>
          <a:stretch>
            <a:fillRect/>
          </a:stretch>
        </p:blipFill>
        <p:spPr>
          <a:xfrm>
            <a:off x="5880952" y="2002067"/>
            <a:ext cx="5361381" cy="4051730"/>
          </a:xfrm>
          <a:prstGeom prst="rect">
            <a:avLst/>
          </a:prstGeom>
        </p:spPr>
      </p:pic>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6E34A0C-A8B3-432B-B6AF-E860B7282707}"/>
              </a:ext>
            </a:extLst>
          </p:cNvPr>
          <p:cNvSpPr/>
          <p:nvPr/>
        </p:nvSpPr>
        <p:spPr>
          <a:xfrm>
            <a:off x="759092" y="1358323"/>
            <a:ext cx="4174101" cy="400110"/>
          </a:xfrm>
          <a:prstGeom prst="rect">
            <a:avLst/>
          </a:prstGeom>
        </p:spPr>
        <p:txBody>
          <a:bodyPr wrap="square">
            <a:spAutoFit/>
          </a:bodyPr>
          <a:lstStyle/>
          <a:p>
            <a:pPr marL="342900" indent="-342900">
              <a:buFont typeface="Wingdings" panose="05000000000000000000" pitchFamily="2" charset="2"/>
              <a:buChar char="Ø"/>
            </a:pPr>
            <a:r>
              <a:rPr lang="en-US" altLang="zh-CN" sz="2000" dirty="0" err="1">
                <a:solidFill>
                  <a:srgbClr val="222222"/>
                </a:solidFill>
                <a:latin typeface="微软雅黑" panose="020B0503020204020204" pitchFamily="34" charset="-122"/>
                <a:ea typeface="微软雅黑" panose="020B0503020204020204" pitchFamily="34" charset="-122"/>
              </a:rPr>
              <a:t>Phong</a:t>
            </a:r>
            <a:r>
              <a:rPr lang="en-US" altLang="zh-CN" sz="2000" dirty="0">
                <a:solidFill>
                  <a:srgbClr val="222222"/>
                </a:solidFill>
                <a:latin typeface="微软雅黑" panose="020B0503020204020204" pitchFamily="34" charset="-122"/>
                <a:ea typeface="微软雅黑" panose="020B0503020204020204" pitchFamily="34" charset="-122"/>
              </a:rPr>
              <a:t> </a:t>
            </a:r>
            <a:r>
              <a:rPr lang="zh-CN" altLang="en-US" sz="2000" dirty="0">
                <a:solidFill>
                  <a:srgbClr val="222222"/>
                </a:solidFill>
                <a:latin typeface="微软雅黑" panose="020B0503020204020204" pitchFamily="34" charset="-122"/>
                <a:ea typeface="微软雅黑" panose="020B0503020204020204" pitchFamily="34" charset="-122"/>
              </a:rPr>
              <a:t>着色模型</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FAD4CAE-36A3-4A65-9694-E3D4D0E5D95E}"/>
              </a:ext>
            </a:extLst>
          </p:cNvPr>
          <p:cNvSpPr txBox="1"/>
          <p:nvPr/>
        </p:nvSpPr>
        <p:spPr>
          <a:xfrm>
            <a:off x="739427" y="6066960"/>
            <a:ext cx="11010800" cy="458908"/>
          </a:xfrm>
          <a:prstGeom prst="rect">
            <a:avLst/>
          </a:prstGeom>
          <a:noFill/>
        </p:spPr>
        <p:txBody>
          <a:bodyPr wrap="square" rtlCol="0">
            <a:spAutoFit/>
          </a:bodyPr>
          <a:lstStyle/>
          <a:p>
            <a:pPr>
              <a:lnSpc>
                <a:spcPct val="150000"/>
              </a:lnSpc>
            </a:pPr>
            <a:r>
              <a:rPr lang="en-US" altLang="zh-CN" dirty="0">
                <a:latin typeface="微软雅黑" panose="020B0503020204020204" pitchFamily="34" charset="-122"/>
                <a:ea typeface="微软雅黑" panose="020B0503020204020204" pitchFamily="34" charset="-122"/>
              </a:rPr>
              <a:t>Specular = </a:t>
            </a:r>
            <a:r>
              <a:rPr lang="en-US" altLang="zh-CN" dirty="0" err="1">
                <a:latin typeface="微软雅黑" panose="020B0503020204020204" pitchFamily="34" charset="-122"/>
                <a:ea typeface="微软雅黑" panose="020B0503020204020204" pitchFamily="34" charset="-122"/>
              </a:rPr>
              <a:t>specularStrength</a:t>
            </a:r>
            <a:r>
              <a:rPr lang="en-US" altLang="zh-CN" dirty="0">
                <a:latin typeface="微软雅黑" panose="020B0503020204020204" pitchFamily="34" charset="-122"/>
                <a:ea typeface="微软雅黑" panose="020B0503020204020204" pitchFamily="34" charset="-122"/>
              </a:rPr>
              <a:t> * pow(max(dot(</a:t>
            </a:r>
            <a:r>
              <a:rPr lang="en-US" altLang="zh-CN" dirty="0" err="1">
                <a:latin typeface="微软雅黑" panose="020B0503020204020204" pitchFamily="34" charset="-122"/>
                <a:ea typeface="微软雅黑" panose="020B0503020204020204" pitchFamily="34" charset="-122"/>
              </a:rPr>
              <a:t>viewDir</a:t>
            </a:r>
            <a:r>
              <a:rPr lang="en-US" altLang="zh-CN" dirty="0">
                <a:latin typeface="微软雅黑" panose="020B0503020204020204" pitchFamily="34" charset="-122"/>
                <a:ea typeface="微软雅黑" panose="020B0503020204020204" pitchFamily="34" charset="-122"/>
              </a:rPr>
              <a:t> , </a:t>
            </a:r>
            <a:r>
              <a:rPr lang="en-US" altLang="zh-CN" dirty="0" err="1">
                <a:latin typeface="微软雅黑" panose="020B0503020204020204" pitchFamily="34" charset="-122"/>
                <a:ea typeface="微软雅黑" panose="020B0503020204020204" pitchFamily="34" charset="-122"/>
              </a:rPr>
              <a:t>reflectDir</a:t>
            </a:r>
            <a:r>
              <a:rPr lang="en-US" altLang="zh-CN" dirty="0">
                <a:latin typeface="微软雅黑" panose="020B0503020204020204" pitchFamily="34" charset="-122"/>
                <a:ea typeface="微软雅黑" panose="020B0503020204020204" pitchFamily="34" charset="-122"/>
              </a:rPr>
              <a:t>), 0.0) ,shininess) * </a:t>
            </a:r>
            <a:r>
              <a:rPr lang="en-US" altLang="zh-CN" dirty="0" err="1">
                <a:latin typeface="微软雅黑" panose="020B0503020204020204" pitchFamily="34" charset="-122"/>
                <a:ea typeface="微软雅黑" panose="020B0503020204020204" pitchFamily="34" charset="-122"/>
              </a:rPr>
              <a:t>lightColor</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71890FF-312F-4724-B296-146DE6B9DFE7}"/>
              </a:ext>
            </a:extLst>
          </p:cNvPr>
          <p:cNvPicPr>
            <a:picLocks noChangeAspect="1"/>
          </p:cNvPicPr>
          <p:nvPr/>
        </p:nvPicPr>
        <p:blipFill>
          <a:blip r:embed="rId3"/>
          <a:stretch>
            <a:fillRect/>
          </a:stretch>
        </p:blipFill>
        <p:spPr>
          <a:xfrm>
            <a:off x="1019789" y="2372368"/>
            <a:ext cx="4440448" cy="3080657"/>
          </a:xfrm>
          <a:prstGeom prst="rect">
            <a:avLst/>
          </a:prstGeom>
        </p:spPr>
      </p:pic>
      <p:sp>
        <p:nvSpPr>
          <p:cNvPr id="12" name="矩形 11">
            <a:extLst>
              <a:ext uri="{FF2B5EF4-FFF2-40B4-BE49-F238E27FC236}">
                <a16:creationId xmlns:a16="http://schemas.microsoft.com/office/drawing/2014/main" id="{0EB21387-AC32-4871-A56F-D674256E0343}"/>
              </a:ext>
            </a:extLst>
          </p:cNvPr>
          <p:cNvSpPr/>
          <p:nvPr/>
        </p:nvSpPr>
        <p:spPr>
          <a:xfrm>
            <a:off x="459110" y="422675"/>
            <a:ext cx="477406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着色模型</a:t>
            </a:r>
          </a:p>
        </p:txBody>
      </p:sp>
      <p:cxnSp>
        <p:nvCxnSpPr>
          <p:cNvPr id="13" name="直接连接符 12">
            <a:extLst>
              <a:ext uri="{FF2B5EF4-FFF2-40B4-BE49-F238E27FC236}">
                <a16:creationId xmlns:a16="http://schemas.microsoft.com/office/drawing/2014/main" id="{B8F9221D-81DA-4605-B71D-4C67656351B0}"/>
              </a:ext>
            </a:extLst>
          </p:cNvPr>
          <p:cNvCxnSpPr>
            <a:cxnSpLocks/>
          </p:cNvCxnSpPr>
          <p:nvPr/>
        </p:nvCxnSpPr>
        <p:spPr>
          <a:xfrm flipV="1">
            <a:off x="540774" y="1065986"/>
            <a:ext cx="4581832" cy="30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1326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0516230504"/>
  <p:tag name="MH_LIBRARY" val="CONTENTS"/>
  <p:tag name="MH_TYPE" val="OTHERS"/>
  <p:tag name="ID" val="545812"/>
</p:tagLst>
</file>

<file path=ppt/tags/tag2.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heme/theme1.xml><?xml version="1.0" encoding="utf-8"?>
<a:theme xmlns:a="http://schemas.openxmlformats.org/drawingml/2006/main" name="Office 主题​​">
  <a:themeElements>
    <a:clrScheme name="清新小鲜花">
      <a:dk1>
        <a:sysClr val="windowText" lastClr="000000"/>
      </a:dk1>
      <a:lt1>
        <a:sysClr val="window" lastClr="FFFFFF"/>
      </a:lt1>
      <a:dk2>
        <a:srgbClr val="44546A"/>
      </a:dk2>
      <a:lt2>
        <a:srgbClr val="E7E6E6"/>
      </a:lt2>
      <a:accent1>
        <a:srgbClr val="EE836B"/>
      </a:accent1>
      <a:accent2>
        <a:srgbClr val="A09A45"/>
      </a:accent2>
      <a:accent3>
        <a:srgbClr val="9EA094"/>
      </a:accent3>
      <a:accent4>
        <a:srgbClr val="FFB82D"/>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8211</TotalTime>
  <Words>2156</Words>
  <Application>Microsoft Office PowerPoint</Application>
  <PresentationFormat>宽屏</PresentationFormat>
  <Paragraphs>229</Paragraphs>
  <Slides>35</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等线</vt:lpstr>
      <vt:lpstr>等线 Light</vt:lpstr>
      <vt:lpstr>微软雅黑</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韩文瑜</cp:lastModifiedBy>
  <cp:revision>355</cp:revision>
  <dcterms:created xsi:type="dcterms:W3CDTF">2016-12-28T02:05:00Z</dcterms:created>
  <dcterms:modified xsi:type="dcterms:W3CDTF">2022-10-23T14:56:12Z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